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32"/>
  </p:notesMasterIdLst>
  <p:sldIdLst>
    <p:sldId id="376" r:id="rId6"/>
    <p:sldId id="377" r:id="rId7"/>
    <p:sldId id="550" r:id="rId8"/>
    <p:sldId id="536" r:id="rId9"/>
    <p:sldId id="381" r:id="rId10"/>
    <p:sldId id="547" r:id="rId11"/>
    <p:sldId id="373" r:id="rId12"/>
    <p:sldId id="375" r:id="rId13"/>
    <p:sldId id="549" r:id="rId14"/>
    <p:sldId id="385" r:id="rId15"/>
    <p:sldId id="361" r:id="rId16"/>
    <p:sldId id="367" r:id="rId17"/>
    <p:sldId id="388" r:id="rId18"/>
    <p:sldId id="551" r:id="rId19"/>
    <p:sldId id="346" r:id="rId20"/>
    <p:sldId id="552" r:id="rId21"/>
    <p:sldId id="362" r:id="rId22"/>
    <p:sldId id="544" r:id="rId23"/>
    <p:sldId id="545" r:id="rId24"/>
    <p:sldId id="365" r:id="rId25"/>
    <p:sldId id="326" r:id="rId26"/>
    <p:sldId id="327" r:id="rId27"/>
    <p:sldId id="548" r:id="rId28"/>
    <p:sldId id="546" r:id="rId29"/>
    <p:sldId id="386" r:id="rId30"/>
    <p:sldId id="542" r:id="rId31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dhamshetty, Venkata" initials="GV" lastIdx="18" clrIdx="0">
    <p:extLst>
      <p:ext uri="{19B8F6BF-5375-455C-9EA6-DF929625EA0E}">
        <p15:presenceInfo xmlns:p15="http://schemas.microsoft.com/office/powerpoint/2012/main" userId="S::Venkata.Gadhamshetty@sdsmt.edu::6e753e7e-5292-4932-9128-b77146ec6cfb" providerId="AD"/>
      </p:ext>
    </p:extLst>
  </p:cmAuthor>
  <p:cmAuthor id="2" name="OPK" initials="OPK" lastIdx="2" clrIdx="1">
    <p:extLst>
      <p:ext uri="{19B8F6BF-5375-455C-9EA6-DF929625EA0E}">
        <p15:presenceInfo xmlns:p15="http://schemas.microsoft.com/office/powerpoint/2012/main" userId="OP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852"/>
    <a:srgbClr val="DCDFE5"/>
    <a:srgbClr val="E8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0052D-11B8-4383-A937-B5EC84FD4B66}" v="1502" dt="2025-06-23T06:21:11.74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737" autoAdjust="0"/>
  </p:normalViewPr>
  <p:slideViewPr>
    <p:cSldViewPr>
      <p:cViewPr varScale="1">
        <p:scale>
          <a:sx n="45" d="100"/>
          <a:sy n="45" d="100"/>
        </p:scale>
        <p:origin x="998" y="3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charya, Khimananda - SDSMT Student" userId="2d114ba7-cdb1-4109-8406-6d0968c04ee2" providerId="ADAL" clId="{150FAC63-8F6C-4CB1-A969-1CD162FBD1CE}"/>
    <pc:docChg chg="modSld">
      <pc:chgData name="Acharya, Khimananda - SDSMT Student" userId="2d114ba7-cdb1-4109-8406-6d0968c04ee2" providerId="ADAL" clId="{150FAC63-8F6C-4CB1-A969-1CD162FBD1CE}" dt="2024-10-18T18:42:49.577" v="1" actId="1076"/>
      <pc:docMkLst>
        <pc:docMk/>
      </pc:docMkLst>
      <pc:sldChg chg="modSp mod">
        <pc:chgData name="Acharya, Khimananda - SDSMT Student" userId="2d114ba7-cdb1-4109-8406-6d0968c04ee2" providerId="ADAL" clId="{150FAC63-8F6C-4CB1-A969-1CD162FBD1CE}" dt="2024-10-18T18:42:49.577" v="1" actId="1076"/>
        <pc:sldMkLst>
          <pc:docMk/>
          <pc:sldMk cId="1926817969" sldId="346"/>
        </pc:sldMkLst>
      </pc:sldChg>
    </pc:docChg>
  </pc:docChgLst>
  <pc:docChgLst>
    <pc:chgData name="Acharya, Khimananda - SDSMT Student" userId="2d114ba7-cdb1-4109-8406-6d0968c04ee2" providerId="ADAL" clId="{C4373A15-438D-4971-8B4E-2AB81D2B8D57}"/>
    <pc:docChg chg="undo custSel addSld delSld modSld">
      <pc:chgData name="Acharya, Khimananda - SDSMT Student" userId="2d114ba7-cdb1-4109-8406-6d0968c04ee2" providerId="ADAL" clId="{C4373A15-438D-4971-8B4E-2AB81D2B8D57}" dt="2024-10-18T18:58:17.683" v="131" actId="478"/>
      <pc:docMkLst>
        <pc:docMk/>
      </pc:docMkLst>
      <pc:sldChg chg="addSp delSp modSp mod">
        <pc:chgData name="Acharya, Khimananda - SDSMT Student" userId="2d114ba7-cdb1-4109-8406-6d0968c04ee2" providerId="ADAL" clId="{C4373A15-438D-4971-8B4E-2AB81D2B8D57}" dt="2024-10-18T18:58:17.683" v="131" actId="478"/>
        <pc:sldMkLst>
          <pc:docMk/>
          <pc:sldMk cId="0" sldId="256"/>
        </pc:sldMkLst>
      </pc:sldChg>
      <pc:sldChg chg="del">
        <pc:chgData name="Acharya, Khimananda - SDSMT Student" userId="2d114ba7-cdb1-4109-8406-6d0968c04ee2" providerId="ADAL" clId="{C4373A15-438D-4971-8B4E-2AB81D2B8D57}" dt="2024-10-18T18:44:17.791" v="9" actId="47"/>
        <pc:sldMkLst>
          <pc:docMk/>
          <pc:sldMk cId="3890131985" sldId="315"/>
        </pc:sldMkLst>
      </pc:sldChg>
      <pc:sldChg chg="add del">
        <pc:chgData name="Acharya, Khimananda - SDSMT Student" userId="2d114ba7-cdb1-4109-8406-6d0968c04ee2" providerId="ADAL" clId="{C4373A15-438D-4971-8B4E-2AB81D2B8D57}" dt="2024-10-18T18:44:46.040" v="43" actId="47"/>
        <pc:sldMkLst>
          <pc:docMk/>
          <pc:sldMk cId="2361416231" sldId="324"/>
        </pc:sldMkLst>
      </pc:sldChg>
      <pc:sldChg chg="modSp add del mod">
        <pc:chgData name="Acharya, Khimananda - SDSMT Student" userId="2d114ba7-cdb1-4109-8406-6d0968c04ee2" providerId="ADAL" clId="{C4373A15-438D-4971-8B4E-2AB81D2B8D57}" dt="2024-10-18T18:44:32.649" v="27" actId="47"/>
        <pc:sldMkLst>
          <pc:docMk/>
          <pc:sldMk cId="2107315230" sldId="326"/>
        </pc:sldMkLst>
      </pc:sldChg>
      <pc:sldChg chg="add del">
        <pc:chgData name="Acharya, Khimananda - SDSMT Student" userId="2d114ba7-cdb1-4109-8406-6d0968c04ee2" providerId="ADAL" clId="{C4373A15-438D-4971-8B4E-2AB81D2B8D57}" dt="2024-10-18T18:44:38.636" v="35" actId="47"/>
        <pc:sldMkLst>
          <pc:docMk/>
          <pc:sldMk cId="438175485" sldId="327"/>
        </pc:sldMkLst>
      </pc:sldChg>
      <pc:sldChg chg="del">
        <pc:chgData name="Acharya, Khimananda - SDSMT Student" userId="2d114ba7-cdb1-4109-8406-6d0968c04ee2" providerId="ADAL" clId="{C4373A15-438D-4971-8B4E-2AB81D2B8D57}" dt="2024-10-18T18:44:25.227" v="12" actId="47"/>
        <pc:sldMkLst>
          <pc:docMk/>
          <pc:sldMk cId="4157990254" sldId="329"/>
        </pc:sldMkLst>
      </pc:sldChg>
      <pc:sldChg chg="add del">
        <pc:chgData name="Acharya, Khimananda - SDSMT Student" userId="2d114ba7-cdb1-4109-8406-6d0968c04ee2" providerId="ADAL" clId="{C4373A15-438D-4971-8B4E-2AB81D2B8D57}" dt="2024-10-18T18:44:44.439" v="38" actId="47"/>
        <pc:sldMkLst>
          <pc:docMk/>
          <pc:sldMk cId="3588185964" sldId="339"/>
        </pc:sldMkLst>
      </pc:sldChg>
      <pc:sldChg chg="del">
        <pc:chgData name="Acharya, Khimananda - SDSMT Student" userId="2d114ba7-cdb1-4109-8406-6d0968c04ee2" providerId="ADAL" clId="{C4373A15-438D-4971-8B4E-2AB81D2B8D57}" dt="2024-10-18T18:44:25.586" v="14" actId="47"/>
        <pc:sldMkLst>
          <pc:docMk/>
          <pc:sldMk cId="2890690760" sldId="344"/>
        </pc:sldMkLst>
      </pc:sldChg>
      <pc:sldChg chg="del">
        <pc:chgData name="Acharya, Khimananda - SDSMT Student" userId="2d114ba7-cdb1-4109-8406-6d0968c04ee2" providerId="ADAL" clId="{C4373A15-438D-4971-8B4E-2AB81D2B8D57}" dt="2024-10-18T18:44:25.415" v="13" actId="47"/>
        <pc:sldMkLst>
          <pc:docMk/>
          <pc:sldMk cId="1271064162" sldId="345"/>
        </pc:sldMkLst>
      </pc:sldChg>
      <pc:sldChg chg="delSp modSp add del mod">
        <pc:chgData name="Acharya, Khimananda - SDSMT Student" userId="2d114ba7-cdb1-4109-8406-6d0968c04ee2" providerId="ADAL" clId="{C4373A15-438D-4971-8B4E-2AB81D2B8D57}" dt="2024-10-18T18:45:03.345" v="47" actId="478"/>
        <pc:sldMkLst>
          <pc:docMk/>
          <pc:sldMk cId="1926817969" sldId="346"/>
        </pc:sldMkLst>
      </pc:sldChg>
      <pc:sldChg chg="add del">
        <pc:chgData name="Acharya, Khimananda - SDSMT Student" userId="2d114ba7-cdb1-4109-8406-6d0968c04ee2" providerId="ADAL" clId="{C4373A15-438D-4971-8B4E-2AB81D2B8D57}" dt="2024-10-18T18:44:45.346" v="41" actId="47"/>
        <pc:sldMkLst>
          <pc:docMk/>
          <pc:sldMk cId="726340611" sldId="347"/>
        </pc:sldMkLst>
      </pc:sldChg>
      <pc:sldChg chg="delSp modSp add del mod">
        <pc:chgData name="Acharya, Khimananda - SDSMT Student" userId="2d114ba7-cdb1-4109-8406-6d0968c04ee2" providerId="ADAL" clId="{C4373A15-438D-4971-8B4E-2AB81D2B8D57}" dt="2024-10-18T18:45:42.353" v="78" actId="478"/>
        <pc:sldMkLst>
          <pc:docMk/>
          <pc:sldMk cId="3825869177" sldId="349"/>
        </pc:sldMkLst>
      </pc:sldChg>
      <pc:sldChg chg="del">
        <pc:chgData name="Acharya, Khimananda - SDSMT Student" userId="2d114ba7-cdb1-4109-8406-6d0968c04ee2" providerId="ADAL" clId="{C4373A15-438D-4971-8B4E-2AB81D2B8D57}" dt="2024-10-18T18:44:24.244" v="10" actId="47"/>
        <pc:sldMkLst>
          <pc:docMk/>
          <pc:sldMk cId="1454400367" sldId="350"/>
        </pc:sldMkLst>
      </pc:sldChg>
      <pc:sldChg chg="add del">
        <pc:chgData name="Acharya, Khimananda - SDSMT Student" userId="2d114ba7-cdb1-4109-8406-6d0968c04ee2" providerId="ADAL" clId="{C4373A15-438D-4971-8B4E-2AB81D2B8D57}" dt="2024-10-18T18:44:44.896" v="39" actId="47"/>
        <pc:sldMkLst>
          <pc:docMk/>
          <pc:sldMk cId="3652532068" sldId="354"/>
        </pc:sldMkLst>
      </pc:sldChg>
      <pc:sldChg chg="del">
        <pc:chgData name="Acharya, Khimananda - SDSMT Student" userId="2d114ba7-cdb1-4109-8406-6d0968c04ee2" providerId="ADAL" clId="{C4373A15-438D-4971-8B4E-2AB81D2B8D57}" dt="2024-10-18T18:44:25.776" v="15" actId="47"/>
        <pc:sldMkLst>
          <pc:docMk/>
          <pc:sldMk cId="467703174" sldId="355"/>
        </pc:sldMkLst>
      </pc:sldChg>
      <pc:sldChg chg="add del">
        <pc:chgData name="Acharya, Khimananda - SDSMT Student" userId="2d114ba7-cdb1-4109-8406-6d0968c04ee2" providerId="ADAL" clId="{C4373A15-438D-4971-8B4E-2AB81D2B8D57}" dt="2024-10-18T18:44:45.423" v="42" actId="47"/>
        <pc:sldMkLst>
          <pc:docMk/>
          <pc:sldMk cId="2165965275" sldId="356"/>
        </pc:sldMkLst>
      </pc:sldChg>
      <pc:sldChg chg="del">
        <pc:chgData name="Acharya, Khimananda - SDSMT Student" userId="2d114ba7-cdb1-4109-8406-6d0968c04ee2" providerId="ADAL" clId="{C4373A15-438D-4971-8B4E-2AB81D2B8D57}" dt="2024-10-18T18:44:24.843" v="11" actId="47"/>
        <pc:sldMkLst>
          <pc:docMk/>
          <pc:sldMk cId="567360748" sldId="357"/>
        </pc:sldMkLst>
      </pc:sldChg>
      <pc:sldChg chg="add del">
        <pc:chgData name="Acharya, Khimananda - SDSMT Student" userId="2d114ba7-cdb1-4109-8406-6d0968c04ee2" providerId="ADAL" clId="{C4373A15-438D-4971-8B4E-2AB81D2B8D57}" dt="2024-10-18T18:44:46.347" v="44" actId="47"/>
        <pc:sldMkLst>
          <pc:docMk/>
          <pc:sldMk cId="156591934" sldId="358"/>
        </pc:sldMkLst>
      </pc:sldChg>
      <pc:sldChg chg="add del">
        <pc:chgData name="Acharya, Khimananda - SDSMT Student" userId="2d114ba7-cdb1-4109-8406-6d0968c04ee2" providerId="ADAL" clId="{C4373A15-438D-4971-8B4E-2AB81D2B8D57}" dt="2024-10-18T18:44:45.117" v="40" actId="47"/>
        <pc:sldMkLst>
          <pc:docMk/>
          <pc:sldMk cId="73172085" sldId="359"/>
        </pc:sldMkLst>
      </pc:sldChg>
    </pc:docChg>
  </pc:docChgLst>
  <pc:docChgLst>
    <pc:chgData name="Acharya, Khimananda - SDSMT Student" userId="2d114ba7-cdb1-4109-8406-6d0968c04ee2" providerId="ADAL" clId="{D26B9574-5797-4582-9E4D-A396149B280F}"/>
    <pc:docChg chg="undo custSel addSld delSld modSld sldOrd">
      <pc:chgData name="Acharya, Khimananda - SDSMT Student" userId="2d114ba7-cdb1-4109-8406-6d0968c04ee2" providerId="ADAL" clId="{D26B9574-5797-4582-9E4D-A396149B280F}" dt="2025-02-22T00:29:18.214" v="6428" actId="1076"/>
      <pc:docMkLst>
        <pc:docMk/>
      </pc:docMkLst>
      <pc:sldChg chg="delSp modSp mod">
        <pc:chgData name="Acharya, Khimananda - SDSMT Student" userId="2d114ba7-cdb1-4109-8406-6d0968c04ee2" providerId="ADAL" clId="{D26B9574-5797-4582-9E4D-A396149B280F}" dt="2025-02-21T06:09:11.768" v="5071" actId="20578"/>
        <pc:sldMkLst>
          <pc:docMk/>
          <pc:sldMk cId="0" sldId="256"/>
        </pc:sldMkLst>
      </pc:sldChg>
      <pc:sldChg chg="delSp modSp mod ord">
        <pc:chgData name="Acharya, Khimananda - SDSMT Student" userId="2d114ba7-cdb1-4109-8406-6d0968c04ee2" providerId="ADAL" clId="{D26B9574-5797-4582-9E4D-A396149B280F}" dt="2025-02-22T00:29:18.214" v="6428" actId="1076"/>
        <pc:sldMkLst>
          <pc:docMk/>
          <pc:sldMk cId="2107315230" sldId="326"/>
        </pc:sldMkLst>
      </pc:sldChg>
      <pc:sldChg chg="addSp delSp modSp mod">
        <pc:chgData name="Acharya, Khimananda - SDSMT Student" userId="2d114ba7-cdb1-4109-8406-6d0968c04ee2" providerId="ADAL" clId="{D26B9574-5797-4582-9E4D-A396149B280F}" dt="2025-02-20T21:01:12.837" v="2800" actId="1076"/>
        <pc:sldMkLst>
          <pc:docMk/>
          <pc:sldMk cId="438175485" sldId="327"/>
        </pc:sldMkLst>
      </pc:sldChg>
      <pc:sldChg chg="addSp delSp modSp mod">
        <pc:chgData name="Acharya, Khimananda - SDSMT Student" userId="2d114ba7-cdb1-4109-8406-6d0968c04ee2" providerId="ADAL" clId="{D26B9574-5797-4582-9E4D-A396149B280F}" dt="2025-02-22T00:24:30.814" v="6353" actId="1076"/>
        <pc:sldMkLst>
          <pc:docMk/>
          <pc:sldMk cId="1926817969" sldId="346"/>
        </pc:sldMkLst>
      </pc:sldChg>
      <pc:sldChg chg="addSp delSp modSp mod">
        <pc:chgData name="Acharya, Khimananda - SDSMT Student" userId="2d114ba7-cdb1-4109-8406-6d0968c04ee2" providerId="ADAL" clId="{D26B9574-5797-4582-9E4D-A396149B280F}" dt="2025-02-22T00:24:01.585" v="6349"/>
        <pc:sldMkLst>
          <pc:docMk/>
          <pc:sldMk cId="3825869177" sldId="349"/>
        </pc:sldMkLst>
      </pc:sldChg>
      <pc:sldChg chg="addSp delSp modSp mod ord">
        <pc:chgData name="Acharya, Khimananda - SDSMT Student" userId="2d114ba7-cdb1-4109-8406-6d0968c04ee2" providerId="ADAL" clId="{D26B9574-5797-4582-9E4D-A396149B280F}" dt="2025-02-22T00:22:14.117" v="6319" actId="114"/>
        <pc:sldMkLst>
          <pc:docMk/>
          <pc:sldMk cId="2546005544" sldId="360"/>
        </pc:sldMkLst>
      </pc:sldChg>
      <pc:sldChg chg="addSp delSp modSp add mod ord">
        <pc:chgData name="Acharya, Khimananda - SDSMT Student" userId="2d114ba7-cdb1-4109-8406-6d0968c04ee2" providerId="ADAL" clId="{D26B9574-5797-4582-9E4D-A396149B280F}" dt="2025-02-22T00:24:09.277" v="6350"/>
        <pc:sldMkLst>
          <pc:docMk/>
          <pc:sldMk cId="2010642671" sldId="361"/>
        </pc:sldMkLst>
      </pc:sldChg>
      <pc:sldChg chg="addSp delSp modSp add mod">
        <pc:chgData name="Acharya, Khimananda - SDSMT Student" userId="2d114ba7-cdb1-4109-8406-6d0968c04ee2" providerId="ADAL" clId="{D26B9574-5797-4582-9E4D-A396149B280F}" dt="2025-02-22T00:24:38.014" v="6354"/>
        <pc:sldMkLst>
          <pc:docMk/>
          <pc:sldMk cId="4226136059" sldId="362"/>
        </pc:sldMkLst>
      </pc:sldChg>
      <pc:sldChg chg="addSp delSp modSp add del mod ord">
        <pc:chgData name="Acharya, Khimananda - SDSMT Student" userId="2d114ba7-cdb1-4109-8406-6d0968c04ee2" providerId="ADAL" clId="{D26B9574-5797-4582-9E4D-A396149B280F}" dt="2025-02-21T06:44:47.579" v="5738" actId="47"/>
        <pc:sldMkLst>
          <pc:docMk/>
          <pc:sldMk cId="1848171377" sldId="363"/>
        </pc:sldMkLst>
      </pc:sldChg>
      <pc:sldChg chg="addSp delSp modSp add mod ord modNotesTx">
        <pc:chgData name="Acharya, Khimananda - SDSMT Student" userId="2d114ba7-cdb1-4109-8406-6d0968c04ee2" providerId="ADAL" clId="{D26B9574-5797-4582-9E4D-A396149B280F}" dt="2025-02-21T08:43:35.984" v="6285" actId="20577"/>
        <pc:sldMkLst>
          <pc:docMk/>
          <pc:sldMk cId="2638343217" sldId="364"/>
        </pc:sldMkLst>
      </pc:sldChg>
      <pc:sldChg chg="addSp delSp modSp add mod">
        <pc:chgData name="Acharya, Khimananda - SDSMT Student" userId="2d114ba7-cdb1-4109-8406-6d0968c04ee2" providerId="ADAL" clId="{D26B9574-5797-4582-9E4D-A396149B280F}" dt="2025-02-22T00:26:26.553" v="6404" actId="20577"/>
        <pc:sldMkLst>
          <pc:docMk/>
          <pc:sldMk cId="2720341189" sldId="365"/>
        </pc:sldMkLst>
      </pc:sldChg>
      <pc:sldChg chg="addSp delSp modSp add mod ord">
        <pc:chgData name="Acharya, Khimananda - SDSMT Student" userId="2d114ba7-cdb1-4109-8406-6d0968c04ee2" providerId="ADAL" clId="{D26B9574-5797-4582-9E4D-A396149B280F}" dt="2025-02-22T00:25:30.745" v="6378"/>
        <pc:sldMkLst>
          <pc:docMk/>
          <pc:sldMk cId="475781019" sldId="366"/>
        </pc:sldMkLst>
      </pc:sldChg>
      <pc:sldChg chg="addSp delSp modSp add mod">
        <pc:chgData name="Acharya, Khimananda - SDSMT Student" userId="2d114ba7-cdb1-4109-8406-6d0968c04ee2" providerId="ADAL" clId="{D26B9574-5797-4582-9E4D-A396149B280F}" dt="2025-02-21T06:12:27.333" v="5074" actId="14100"/>
        <pc:sldMkLst>
          <pc:docMk/>
          <pc:sldMk cId="3170214283" sldId="367"/>
        </pc:sldMkLst>
      </pc:sldChg>
      <pc:sldChg chg="modSp add mod ord">
        <pc:chgData name="Acharya, Khimananda - SDSMT Student" userId="2d114ba7-cdb1-4109-8406-6d0968c04ee2" providerId="ADAL" clId="{D26B9574-5797-4582-9E4D-A396149B280F}" dt="2025-02-21T06:46:49.108" v="5745" actId="1076"/>
        <pc:sldMkLst>
          <pc:docMk/>
          <pc:sldMk cId="2507626604" sldId="368"/>
        </pc:sldMkLst>
      </pc:sldChg>
    </pc:docChg>
  </pc:docChgLst>
  <pc:docChgLst>
    <pc:chgData name="Acharya, Khimananda - SDSMT Student" userId="2d114ba7-cdb1-4109-8406-6d0968c04ee2" providerId="ADAL" clId="{1A9BDC9A-2DE5-46FA-945C-39E1AAD3608D}"/>
    <pc:docChg chg="undo custSel addSld delSld modSld sldOrd">
      <pc:chgData name="Acharya, Khimananda - SDSMT Student" userId="2d114ba7-cdb1-4109-8406-6d0968c04ee2" providerId="ADAL" clId="{1A9BDC9A-2DE5-46FA-945C-39E1AAD3608D}" dt="2025-04-03T04:10:57.304" v="6230" actId="1076"/>
      <pc:docMkLst>
        <pc:docMk/>
      </pc:docMkLst>
      <pc:sldChg chg="modSp mod">
        <pc:chgData name="Acharya, Khimananda - SDSMT Student" userId="2d114ba7-cdb1-4109-8406-6d0968c04ee2" providerId="ADAL" clId="{1A9BDC9A-2DE5-46FA-945C-39E1AAD3608D}" dt="2025-03-19T04:42:28.634" v="5666" actId="1076"/>
        <pc:sldMkLst>
          <pc:docMk/>
          <pc:sldMk cId="0" sldId="256"/>
        </pc:sldMkLst>
      </pc:sldChg>
      <pc:sldChg chg="addSp delSp modSp mod">
        <pc:chgData name="Acharya, Khimananda - SDSMT Student" userId="2d114ba7-cdb1-4109-8406-6d0968c04ee2" providerId="ADAL" clId="{1A9BDC9A-2DE5-46FA-945C-39E1AAD3608D}" dt="2025-03-19T05:12:36.509" v="5719" actId="1076"/>
        <pc:sldMkLst>
          <pc:docMk/>
          <pc:sldMk cId="2107315230" sldId="326"/>
        </pc:sldMkLst>
      </pc:sldChg>
      <pc:sldChg chg="addSp delSp modSp mod delAnim modAnim modNotesTx">
        <pc:chgData name="Acharya, Khimananda - SDSMT Student" userId="2d114ba7-cdb1-4109-8406-6d0968c04ee2" providerId="ADAL" clId="{1A9BDC9A-2DE5-46FA-945C-39E1AAD3608D}" dt="2025-03-19T17:02:03.157" v="6211" actId="20577"/>
        <pc:sldMkLst>
          <pc:docMk/>
          <pc:sldMk cId="1926817969" sldId="346"/>
        </pc:sldMkLst>
      </pc:sldChg>
      <pc:sldChg chg="addSp delSp modSp del mod ord modNotesTx">
        <pc:chgData name="Acharya, Khimananda - SDSMT Student" userId="2d114ba7-cdb1-4109-8406-6d0968c04ee2" providerId="ADAL" clId="{1A9BDC9A-2DE5-46FA-945C-39E1AAD3608D}" dt="2025-03-18T07:25:23.266" v="5458" actId="47"/>
        <pc:sldMkLst>
          <pc:docMk/>
          <pc:sldMk cId="3825869177" sldId="349"/>
        </pc:sldMkLst>
      </pc:sldChg>
      <pc:sldChg chg="addSp delSp modSp mod delAnim modAnim modNotesTx">
        <pc:chgData name="Acharya, Khimananda - SDSMT Student" userId="2d114ba7-cdb1-4109-8406-6d0968c04ee2" providerId="ADAL" clId="{1A9BDC9A-2DE5-46FA-945C-39E1AAD3608D}" dt="2025-03-19T16:37:18.470" v="6210" actId="20577"/>
        <pc:sldMkLst>
          <pc:docMk/>
          <pc:sldMk cId="2546005544" sldId="360"/>
        </pc:sldMkLst>
      </pc:sldChg>
      <pc:sldChg chg="addSp modSp mod ord modAnim">
        <pc:chgData name="Acharya, Khimananda - SDSMT Student" userId="2d114ba7-cdb1-4109-8406-6d0968c04ee2" providerId="ADAL" clId="{1A9BDC9A-2DE5-46FA-945C-39E1AAD3608D}" dt="2025-03-14T06:48:36.837" v="870"/>
        <pc:sldMkLst>
          <pc:docMk/>
          <pc:sldMk cId="2010642671" sldId="361"/>
        </pc:sldMkLst>
      </pc:sldChg>
      <pc:sldChg chg="addSp delSp modSp mod delAnim modAnim modNotesTx">
        <pc:chgData name="Acharya, Khimananda - SDSMT Student" userId="2d114ba7-cdb1-4109-8406-6d0968c04ee2" providerId="ADAL" clId="{1A9BDC9A-2DE5-46FA-945C-39E1AAD3608D}" dt="2025-03-19T16:33:04.296" v="6142" actId="1076"/>
        <pc:sldMkLst>
          <pc:docMk/>
          <pc:sldMk cId="4226136059" sldId="362"/>
        </pc:sldMkLst>
      </pc:sldChg>
      <pc:sldChg chg="addSp modSp del mod ord modAnim">
        <pc:chgData name="Acharya, Khimananda - SDSMT Student" userId="2d114ba7-cdb1-4109-8406-6d0968c04ee2" providerId="ADAL" clId="{1A9BDC9A-2DE5-46FA-945C-39E1AAD3608D}" dt="2025-03-18T04:18:13.566" v="4660" actId="47"/>
        <pc:sldMkLst>
          <pc:docMk/>
          <pc:sldMk cId="2638343217" sldId="364"/>
        </pc:sldMkLst>
      </pc:sldChg>
      <pc:sldChg chg="addSp modSp mod modAnim">
        <pc:chgData name="Acharya, Khimananda - SDSMT Student" userId="2d114ba7-cdb1-4109-8406-6d0968c04ee2" providerId="ADAL" clId="{1A9BDC9A-2DE5-46FA-945C-39E1AAD3608D}" dt="2025-03-19T15:37:40.262" v="5993"/>
        <pc:sldMkLst>
          <pc:docMk/>
          <pc:sldMk cId="2720341189" sldId="365"/>
        </pc:sldMkLst>
      </pc:sldChg>
      <pc:sldChg chg="addSp delSp modSp add del mod ord delAnim modAnim">
        <pc:chgData name="Acharya, Khimananda - SDSMT Student" userId="2d114ba7-cdb1-4109-8406-6d0968c04ee2" providerId="ADAL" clId="{1A9BDC9A-2DE5-46FA-945C-39E1AAD3608D}" dt="2025-03-19T04:54:40.048" v="5687"/>
        <pc:sldMkLst>
          <pc:docMk/>
          <pc:sldMk cId="475781019" sldId="366"/>
        </pc:sldMkLst>
      </pc:sldChg>
      <pc:sldChg chg="addSp delSp modSp mod delAnim modAnim modNotesTx">
        <pc:chgData name="Acharya, Khimananda - SDSMT Student" userId="2d114ba7-cdb1-4109-8406-6d0968c04ee2" providerId="ADAL" clId="{1A9BDC9A-2DE5-46FA-945C-39E1AAD3608D}" dt="2025-03-19T16:30:43.473" v="6094" actId="207"/>
        <pc:sldMkLst>
          <pc:docMk/>
          <pc:sldMk cId="3170214283" sldId="367"/>
        </pc:sldMkLst>
      </pc:sldChg>
      <pc:sldChg chg="ord">
        <pc:chgData name="Acharya, Khimananda - SDSMT Student" userId="2d114ba7-cdb1-4109-8406-6d0968c04ee2" providerId="ADAL" clId="{1A9BDC9A-2DE5-46FA-945C-39E1AAD3608D}" dt="2025-03-12T21:34:40.720" v="292"/>
        <pc:sldMkLst>
          <pc:docMk/>
          <pc:sldMk cId="2507626604" sldId="368"/>
        </pc:sldMkLst>
      </pc:sldChg>
      <pc:sldChg chg="addSp modSp new mod ord">
        <pc:chgData name="Acharya, Khimananda - SDSMT Student" userId="2d114ba7-cdb1-4109-8406-6d0968c04ee2" providerId="ADAL" clId="{1A9BDC9A-2DE5-46FA-945C-39E1AAD3608D}" dt="2025-03-14T07:09:06.139" v="980"/>
        <pc:sldMkLst>
          <pc:docMk/>
          <pc:sldMk cId="1408116471" sldId="369"/>
        </pc:sldMkLst>
      </pc:sldChg>
      <pc:sldChg chg="addSp delSp modSp new del mod">
        <pc:chgData name="Acharya, Khimananda - SDSMT Student" userId="2d114ba7-cdb1-4109-8406-6d0968c04ee2" providerId="ADAL" clId="{1A9BDC9A-2DE5-46FA-945C-39E1AAD3608D}" dt="2025-03-14T06:24:27.237" v="853" actId="47"/>
        <pc:sldMkLst>
          <pc:docMk/>
          <pc:sldMk cId="2647675686" sldId="370"/>
        </pc:sldMkLst>
      </pc:sldChg>
      <pc:sldChg chg="modSp new mod">
        <pc:chgData name="Acharya, Khimananda - SDSMT Student" userId="2d114ba7-cdb1-4109-8406-6d0968c04ee2" providerId="ADAL" clId="{1A9BDC9A-2DE5-46FA-945C-39E1AAD3608D}" dt="2025-03-12T21:34:55.372" v="308" actId="1076"/>
        <pc:sldMkLst>
          <pc:docMk/>
          <pc:sldMk cId="3089866145" sldId="371"/>
        </pc:sldMkLst>
      </pc:sldChg>
      <pc:sldChg chg="addSp delSp modSp new mod">
        <pc:chgData name="Acharya, Khimananda - SDSMT Student" userId="2d114ba7-cdb1-4109-8406-6d0968c04ee2" providerId="ADAL" clId="{1A9BDC9A-2DE5-46FA-945C-39E1AAD3608D}" dt="2025-04-03T04:10:57.304" v="6230" actId="1076"/>
        <pc:sldMkLst>
          <pc:docMk/>
          <pc:sldMk cId="3087920189" sldId="372"/>
        </pc:sldMkLst>
      </pc:sldChg>
      <pc:sldChg chg="addSp modSp new del mod">
        <pc:chgData name="Acharya, Khimananda - SDSMT Student" userId="2d114ba7-cdb1-4109-8406-6d0968c04ee2" providerId="ADAL" clId="{1A9BDC9A-2DE5-46FA-945C-39E1AAD3608D}" dt="2025-03-13T04:58:47.210" v="400" actId="47"/>
        <pc:sldMkLst>
          <pc:docMk/>
          <pc:sldMk cId="296363458" sldId="373"/>
        </pc:sldMkLst>
      </pc:sldChg>
      <pc:sldChg chg="addSp delSp modSp add mod delAnim modAnim modNotesTx">
        <pc:chgData name="Acharya, Khimananda - SDSMT Student" userId="2d114ba7-cdb1-4109-8406-6d0968c04ee2" providerId="ADAL" clId="{1A9BDC9A-2DE5-46FA-945C-39E1AAD3608D}" dt="2025-03-19T15:42:38.503" v="6014" actId="1076"/>
        <pc:sldMkLst>
          <pc:docMk/>
          <pc:sldMk cId="621608251" sldId="373"/>
        </pc:sldMkLst>
      </pc:sldChg>
      <pc:sldChg chg="addSp delSp modSp new del mod">
        <pc:chgData name="Acharya, Khimananda - SDSMT Student" userId="2d114ba7-cdb1-4109-8406-6d0968c04ee2" providerId="ADAL" clId="{1A9BDC9A-2DE5-46FA-945C-39E1AAD3608D}" dt="2025-03-14T20:09:08.725" v="3473" actId="47"/>
        <pc:sldMkLst>
          <pc:docMk/>
          <pc:sldMk cId="951698546" sldId="373"/>
        </pc:sldMkLst>
      </pc:sldChg>
      <pc:sldChg chg="add del">
        <pc:chgData name="Acharya, Khimananda - SDSMT Student" userId="2d114ba7-cdb1-4109-8406-6d0968c04ee2" providerId="ADAL" clId="{1A9BDC9A-2DE5-46FA-945C-39E1AAD3608D}" dt="2025-03-18T04:18:43.120" v="4662" actId="47"/>
        <pc:sldMkLst>
          <pc:docMk/>
          <pc:sldMk cId="20562927" sldId="374"/>
        </pc:sldMkLst>
      </pc:sldChg>
      <pc:sldChg chg="addSp delSp modSp new del mod">
        <pc:chgData name="Acharya, Khimananda - SDSMT Student" userId="2d114ba7-cdb1-4109-8406-6d0968c04ee2" providerId="ADAL" clId="{1A9BDC9A-2DE5-46FA-945C-39E1AAD3608D}" dt="2025-03-14T20:09:07.665" v="3472" actId="47"/>
        <pc:sldMkLst>
          <pc:docMk/>
          <pc:sldMk cId="2506335580" sldId="374"/>
        </pc:sldMkLst>
      </pc:sldChg>
      <pc:sldChg chg="addSp delSp modSp add mod modAnim modNotesTx">
        <pc:chgData name="Acharya, Khimananda - SDSMT Student" userId="2d114ba7-cdb1-4109-8406-6d0968c04ee2" providerId="ADAL" clId="{1A9BDC9A-2DE5-46FA-945C-39E1AAD3608D}" dt="2025-03-19T17:11:55.398" v="6226" actId="255"/>
        <pc:sldMkLst>
          <pc:docMk/>
          <pc:sldMk cId="3209726367" sldId="375"/>
        </pc:sldMkLst>
      </pc:sldChg>
      <pc:sldChg chg="addSp modSp add del mod ord">
        <pc:chgData name="Acharya, Khimananda - SDSMT Student" userId="2d114ba7-cdb1-4109-8406-6d0968c04ee2" providerId="ADAL" clId="{1A9BDC9A-2DE5-46FA-945C-39E1AAD3608D}" dt="2025-03-14T20:08:02.588" v="3471" actId="47"/>
        <pc:sldMkLst>
          <pc:docMk/>
          <pc:sldMk cId="3664416162" sldId="375"/>
        </pc:sldMkLst>
      </pc:sldChg>
      <pc:sldChg chg="add del">
        <pc:chgData name="Acharya, Khimananda - SDSMT Student" userId="2d114ba7-cdb1-4109-8406-6d0968c04ee2" providerId="ADAL" clId="{1A9BDC9A-2DE5-46FA-945C-39E1AAD3608D}" dt="2025-03-18T06:51:37.323" v="5214" actId="47"/>
        <pc:sldMkLst>
          <pc:docMk/>
          <pc:sldMk cId="418658442" sldId="376"/>
        </pc:sldMkLst>
      </pc:sldChg>
      <pc:sldChg chg="add del">
        <pc:chgData name="Acharya, Khimananda - SDSMT Student" userId="2d114ba7-cdb1-4109-8406-6d0968c04ee2" providerId="ADAL" clId="{1A9BDC9A-2DE5-46FA-945C-39E1AAD3608D}" dt="2025-03-14T07:08:49.069" v="977"/>
        <pc:sldMkLst>
          <pc:docMk/>
          <pc:sldMk cId="2017627037" sldId="376"/>
        </pc:sldMkLst>
      </pc:sldChg>
      <pc:sldChg chg="delSp modSp add del mod">
        <pc:chgData name="Acharya, Khimananda - SDSMT Student" userId="2d114ba7-cdb1-4109-8406-6d0968c04ee2" providerId="ADAL" clId="{1A9BDC9A-2DE5-46FA-945C-39E1AAD3608D}" dt="2025-03-14T20:07:46.232" v="3470" actId="47"/>
        <pc:sldMkLst>
          <pc:docMk/>
          <pc:sldMk cId="3464104745" sldId="376"/>
        </pc:sldMkLst>
      </pc:sldChg>
      <pc:sldChg chg="new del">
        <pc:chgData name="Acharya, Khimananda - SDSMT Student" userId="2d114ba7-cdb1-4109-8406-6d0968c04ee2" providerId="ADAL" clId="{1A9BDC9A-2DE5-46FA-945C-39E1AAD3608D}" dt="2025-03-18T04:18:17.447" v="4661" actId="47"/>
        <pc:sldMkLst>
          <pc:docMk/>
          <pc:sldMk cId="3976053590" sldId="376"/>
        </pc:sldMkLst>
      </pc:sldChg>
      <pc:sldChg chg="addSp delSp modSp new del mod">
        <pc:chgData name="Acharya, Khimananda - SDSMT Student" userId="2d114ba7-cdb1-4109-8406-6d0968c04ee2" providerId="ADAL" clId="{1A9BDC9A-2DE5-46FA-945C-39E1AAD3608D}" dt="2025-03-18T06:51:27.184" v="5213" actId="47"/>
        <pc:sldMkLst>
          <pc:docMk/>
          <pc:sldMk cId="1991301350" sldId="377"/>
        </pc:sldMkLst>
      </pc:sldChg>
      <pc:sldChg chg="new del">
        <pc:chgData name="Acharya, Khimananda - SDSMT Student" userId="2d114ba7-cdb1-4109-8406-6d0968c04ee2" providerId="ADAL" clId="{1A9BDC9A-2DE5-46FA-945C-39E1AAD3608D}" dt="2025-03-14T19:55:51.599" v="3293" actId="47"/>
        <pc:sldMkLst>
          <pc:docMk/>
          <pc:sldMk cId="2207157075" sldId="377"/>
        </pc:sldMkLst>
      </pc:sldChg>
      <pc:sldChg chg="add del">
        <pc:chgData name="Acharya, Khimananda - SDSMT Student" userId="2d114ba7-cdb1-4109-8406-6d0968c04ee2" providerId="ADAL" clId="{1A9BDC9A-2DE5-46FA-945C-39E1AAD3608D}" dt="2025-03-14T20:06:39.882" v="3464" actId="47"/>
        <pc:sldMkLst>
          <pc:docMk/>
          <pc:sldMk cId="2644745895" sldId="377"/>
        </pc:sldMkLst>
      </pc:sldChg>
      <pc:sldChg chg="addSp delSp modSp new del mod">
        <pc:chgData name="Acharya, Khimananda - SDSMT Student" userId="2d114ba7-cdb1-4109-8406-6d0968c04ee2" providerId="ADAL" clId="{1A9BDC9A-2DE5-46FA-945C-39E1AAD3608D}" dt="2025-03-14T19:48:49.426" v="2826" actId="47"/>
        <pc:sldMkLst>
          <pc:docMk/>
          <pc:sldMk cId="3193523786" sldId="377"/>
        </pc:sldMkLst>
      </pc:sldChg>
      <pc:sldChg chg="add del">
        <pc:chgData name="Acharya, Khimananda - SDSMT Student" userId="2d114ba7-cdb1-4109-8406-6d0968c04ee2" providerId="ADAL" clId="{1A9BDC9A-2DE5-46FA-945C-39E1AAD3608D}" dt="2025-03-18T07:25:16.234" v="5457" actId="47"/>
        <pc:sldMkLst>
          <pc:docMk/>
          <pc:sldMk cId="2077295568" sldId="378"/>
        </pc:sldMkLst>
      </pc:sldChg>
      <pc:sldChg chg="new del">
        <pc:chgData name="Acharya, Khimananda - SDSMT Student" userId="2d114ba7-cdb1-4109-8406-6d0968c04ee2" providerId="ADAL" clId="{1A9BDC9A-2DE5-46FA-945C-39E1AAD3608D}" dt="2025-03-18T07:22:39.910" v="5455" actId="47"/>
        <pc:sldMkLst>
          <pc:docMk/>
          <pc:sldMk cId="2769304968" sldId="379"/>
        </pc:sldMkLst>
      </pc:sldChg>
      <pc:sldChg chg="add del ord">
        <pc:chgData name="Acharya, Khimananda - SDSMT Student" userId="2d114ba7-cdb1-4109-8406-6d0968c04ee2" providerId="ADAL" clId="{1A9BDC9A-2DE5-46FA-945C-39E1AAD3608D}" dt="2025-03-18T07:25:14.565" v="5456" actId="47"/>
        <pc:sldMkLst>
          <pc:docMk/>
          <pc:sldMk cId="3141448551" sldId="380"/>
        </pc:sldMkLst>
      </pc:sldChg>
    </pc:docChg>
  </pc:docChgLst>
  <pc:docChgLst>
    <pc:chgData name="Acharya, Khimananda - SDSMT Student" userId="2d114ba7-cdb1-4109-8406-6d0968c04ee2" providerId="ADAL" clId="{B4BB05E8-3088-47AF-93BA-ABE1FA463D75}"/>
    <pc:docChg chg="undo custSel addSld delSld modSld sldOrd">
      <pc:chgData name="Acharya, Khimananda - SDSMT Student" userId="2d114ba7-cdb1-4109-8406-6d0968c04ee2" providerId="ADAL" clId="{B4BB05E8-3088-47AF-93BA-ABE1FA463D75}" dt="2025-04-26T04:52:12.636" v="3303" actId="1076"/>
      <pc:docMkLst>
        <pc:docMk/>
      </pc:docMkLst>
      <pc:sldChg chg="modSp del mod">
        <pc:chgData name="Acharya, Khimananda - SDSMT Student" userId="2d114ba7-cdb1-4109-8406-6d0968c04ee2" providerId="ADAL" clId="{B4BB05E8-3088-47AF-93BA-ABE1FA463D75}" dt="2025-04-03T23:04:23.999" v="121" actId="47"/>
        <pc:sldMkLst>
          <pc:docMk/>
          <pc:sldMk cId="0" sldId="256"/>
        </pc:sldMkLst>
      </pc:sldChg>
      <pc:sldChg chg="modSp add del mod">
        <pc:chgData name="Acharya, Khimananda - SDSMT Student" userId="2d114ba7-cdb1-4109-8406-6d0968c04ee2" providerId="ADAL" clId="{B4BB05E8-3088-47AF-93BA-ABE1FA463D75}" dt="2025-04-03T23:08:53.876" v="215" actId="47"/>
        <pc:sldMkLst>
          <pc:docMk/>
          <pc:sldMk cId="3885075867" sldId="257"/>
        </pc:sldMkLst>
      </pc:sldChg>
      <pc:sldChg chg="addSp delSp modSp mod modNotesTx">
        <pc:chgData name="Acharya, Khimananda - SDSMT Student" userId="2d114ba7-cdb1-4109-8406-6d0968c04ee2" providerId="ADAL" clId="{B4BB05E8-3088-47AF-93BA-ABE1FA463D75}" dt="2025-04-08T18:46:52.439" v="3184"/>
        <pc:sldMkLst>
          <pc:docMk/>
          <pc:sldMk cId="2107315230" sldId="326"/>
        </pc:sldMkLst>
        <pc:spChg chg="mod">
          <ac:chgData name="Acharya, Khimananda - SDSMT Student" userId="2d114ba7-cdb1-4109-8406-6d0968c04ee2" providerId="ADAL" clId="{B4BB05E8-3088-47AF-93BA-ABE1FA463D75}" dt="2025-04-07T00:17:06.476" v="2351" actId="2711"/>
          <ac:spMkLst>
            <pc:docMk/>
            <pc:sldMk cId="2107315230" sldId="326"/>
            <ac:spMk id="3" creationId="{00000000-0000-0000-0000-000000000000}"/>
          </ac:spMkLst>
        </pc:spChg>
        <pc:spChg chg="add mod">
          <ac:chgData name="Acharya, Khimananda - SDSMT Student" userId="2d114ba7-cdb1-4109-8406-6d0968c04ee2" providerId="ADAL" clId="{B4BB05E8-3088-47AF-93BA-ABE1FA463D75}" dt="2025-04-07T00:51:21.016" v="2423" actId="1076"/>
          <ac:spMkLst>
            <pc:docMk/>
            <pc:sldMk cId="2107315230" sldId="326"/>
            <ac:spMk id="4" creationId="{DFA79F66-1116-A6D1-B099-187B98DC3926}"/>
          </ac:spMkLst>
        </pc:spChg>
        <pc:spChg chg="add mod">
          <ac:chgData name="Acharya, Khimananda - SDSMT Student" userId="2d114ba7-cdb1-4109-8406-6d0968c04ee2" providerId="ADAL" clId="{B4BB05E8-3088-47AF-93BA-ABE1FA463D75}" dt="2025-04-08T15:36:58.650" v="3120" actId="1076"/>
          <ac:spMkLst>
            <pc:docMk/>
            <pc:sldMk cId="2107315230" sldId="326"/>
            <ac:spMk id="7" creationId="{D66083F3-D1D7-2DA7-60D5-1302C4DB37BA}"/>
          </ac:spMkLst>
        </pc:spChg>
        <pc:spChg chg="add mod">
          <ac:chgData name="Acharya, Khimananda - SDSMT Student" userId="2d114ba7-cdb1-4109-8406-6d0968c04ee2" providerId="ADAL" clId="{B4BB05E8-3088-47AF-93BA-ABE1FA463D75}" dt="2025-04-08T15:37:27.827" v="3143" actId="1076"/>
          <ac:spMkLst>
            <pc:docMk/>
            <pc:sldMk cId="2107315230" sldId="326"/>
            <ac:spMk id="8" creationId="{FD9CD382-B583-5996-AD13-752DFF1365BF}"/>
          </ac:spMkLst>
        </pc:spChg>
        <pc:picChg chg="add mod">
          <ac:chgData name="Acharya, Khimananda - SDSMT Student" userId="2d114ba7-cdb1-4109-8406-6d0968c04ee2" providerId="ADAL" clId="{B4BB05E8-3088-47AF-93BA-ABE1FA463D75}" dt="2025-04-08T00:34:34.658" v="2474" actId="1076"/>
          <ac:picMkLst>
            <pc:docMk/>
            <pc:sldMk cId="2107315230" sldId="326"/>
            <ac:picMk id="9" creationId="{2E7D4C24-5E6B-6EFB-8C9D-54C4FE69CAE7}"/>
          </ac:picMkLst>
        </pc:picChg>
        <pc:picChg chg="mod">
          <ac:chgData name="Acharya, Khimananda - SDSMT Student" userId="2d114ba7-cdb1-4109-8406-6d0968c04ee2" providerId="ADAL" clId="{B4BB05E8-3088-47AF-93BA-ABE1FA463D75}" dt="2025-04-08T05:03:55.849" v="3030" actId="1076"/>
          <ac:picMkLst>
            <pc:docMk/>
            <pc:sldMk cId="2107315230" sldId="326"/>
            <ac:picMk id="4098" creationId="{888E41D7-DFC8-7564-5864-3FB97D4F7FBC}"/>
          </ac:picMkLst>
        </pc:picChg>
        <pc:picChg chg="mod">
          <ac:chgData name="Acharya, Khimananda - SDSMT Student" userId="2d114ba7-cdb1-4109-8406-6d0968c04ee2" providerId="ADAL" clId="{B4BB05E8-3088-47AF-93BA-ABE1FA463D75}" dt="2025-04-08T05:03:53.710" v="3029" actId="1076"/>
          <ac:picMkLst>
            <pc:docMk/>
            <pc:sldMk cId="2107315230" sldId="326"/>
            <ac:picMk id="4100" creationId="{697AE74B-5E4B-3AF8-E714-82F9EADAE9CA}"/>
          </ac:picMkLst>
        </pc:picChg>
        <pc:picChg chg="mod">
          <ac:chgData name="Acharya, Khimananda - SDSMT Student" userId="2d114ba7-cdb1-4109-8406-6d0968c04ee2" providerId="ADAL" clId="{B4BB05E8-3088-47AF-93BA-ABE1FA463D75}" dt="2025-04-08T05:04:00.037" v="3032" actId="1076"/>
          <ac:picMkLst>
            <pc:docMk/>
            <pc:sldMk cId="2107315230" sldId="326"/>
            <ac:picMk id="4104" creationId="{2418D2AB-435D-02D8-C7D4-6A1924329967}"/>
          </ac:picMkLst>
        </pc:picChg>
      </pc:sldChg>
      <pc:sldChg chg="addSp modSp mod">
        <pc:chgData name="Acharya, Khimananda - SDSMT Student" userId="2d114ba7-cdb1-4109-8406-6d0968c04ee2" providerId="ADAL" clId="{B4BB05E8-3088-47AF-93BA-ABE1FA463D75}" dt="2025-04-08T05:04:55.972" v="3034" actId="1076"/>
        <pc:sldMkLst>
          <pc:docMk/>
          <pc:sldMk cId="438175485" sldId="327"/>
        </pc:sldMkLst>
        <pc:picChg chg="add mod">
          <ac:chgData name="Acharya, Khimananda - SDSMT Student" userId="2d114ba7-cdb1-4109-8406-6d0968c04ee2" providerId="ADAL" clId="{B4BB05E8-3088-47AF-93BA-ABE1FA463D75}" dt="2025-04-08T05:04:55.972" v="3034" actId="1076"/>
          <ac:picMkLst>
            <pc:docMk/>
            <pc:sldMk cId="438175485" sldId="327"/>
            <ac:picMk id="4" creationId="{FF7484F9-FA22-1A33-DB0B-D346FAC9A538}"/>
          </ac:picMkLst>
        </pc:picChg>
      </pc:sldChg>
      <pc:sldChg chg="addSp delSp modSp mod delAnim modAnim">
        <pc:chgData name="Acharya, Khimananda - SDSMT Student" userId="2d114ba7-cdb1-4109-8406-6d0968c04ee2" providerId="ADAL" clId="{B4BB05E8-3088-47AF-93BA-ABE1FA463D75}" dt="2025-04-08T18:43:54.063" v="3183" actId="1076"/>
        <pc:sldMkLst>
          <pc:docMk/>
          <pc:sldMk cId="1926817969" sldId="346"/>
        </pc:sldMkLst>
        <pc:spChg chg="mod">
          <ac:chgData name="Acharya, Khimananda - SDSMT Student" userId="2d114ba7-cdb1-4109-8406-6d0968c04ee2" providerId="ADAL" clId="{B4BB05E8-3088-47AF-93BA-ABE1FA463D75}" dt="2025-04-08T18:43:47.290" v="3179" actId="1076"/>
          <ac:spMkLst>
            <pc:docMk/>
            <pc:sldMk cId="1926817969" sldId="346"/>
            <ac:spMk id="2" creationId="{00000000-0000-0000-0000-000000000000}"/>
          </ac:spMkLst>
        </pc:spChg>
        <pc:spChg chg="mod topLvl">
          <ac:chgData name="Acharya, Khimananda - SDSMT Student" userId="2d114ba7-cdb1-4109-8406-6d0968c04ee2" providerId="ADAL" clId="{B4BB05E8-3088-47AF-93BA-ABE1FA463D75}" dt="2025-04-06T22:43:51.950" v="1717" actId="1076"/>
          <ac:spMkLst>
            <pc:docMk/>
            <pc:sldMk cId="1926817969" sldId="346"/>
            <ac:spMk id="4" creationId="{B7BE1099-B1CA-47BC-80D3-29700D9C4A97}"/>
          </ac:spMkLst>
        </pc:spChg>
        <pc:spChg chg="mod">
          <ac:chgData name="Acharya, Khimananda - SDSMT Student" userId="2d114ba7-cdb1-4109-8406-6d0968c04ee2" providerId="ADAL" clId="{B4BB05E8-3088-47AF-93BA-ABE1FA463D75}" dt="2025-04-07T00:07:14.679" v="2243" actId="255"/>
          <ac:spMkLst>
            <pc:docMk/>
            <pc:sldMk cId="1926817969" sldId="346"/>
            <ac:spMk id="5" creationId="{586B9E69-7ECD-4001-6680-FF3645411136}"/>
          </ac:spMkLst>
        </pc:spChg>
        <pc:spChg chg="mod">
          <ac:chgData name="Acharya, Khimananda - SDSMT Student" userId="2d114ba7-cdb1-4109-8406-6d0968c04ee2" providerId="ADAL" clId="{B4BB05E8-3088-47AF-93BA-ABE1FA463D75}" dt="2025-04-07T00:07:30.282" v="2247" actId="1076"/>
          <ac:spMkLst>
            <pc:docMk/>
            <pc:sldMk cId="1926817969" sldId="346"/>
            <ac:spMk id="6" creationId="{E519069E-C00E-9665-7BE6-91C999FC122A}"/>
          </ac:spMkLst>
        </pc:spChg>
        <pc:spChg chg="mod">
          <ac:chgData name="Acharya, Khimananda - SDSMT Student" userId="2d114ba7-cdb1-4109-8406-6d0968c04ee2" providerId="ADAL" clId="{B4BB05E8-3088-47AF-93BA-ABE1FA463D75}" dt="2025-04-08T18:43:54.063" v="3183" actId="1076"/>
          <ac:spMkLst>
            <pc:docMk/>
            <pc:sldMk cId="1926817969" sldId="346"/>
            <ac:spMk id="9" creationId="{BA6B645C-2311-4273-B5A6-9709CCEB0C62}"/>
          </ac:spMkLst>
        </pc:spChg>
        <pc:spChg chg="mod">
          <ac:chgData name="Acharya, Khimananda - SDSMT Student" userId="2d114ba7-cdb1-4109-8406-6d0968c04ee2" providerId="ADAL" clId="{B4BB05E8-3088-47AF-93BA-ABE1FA463D75}" dt="2025-04-07T00:17:30.885" v="2355" actId="2711"/>
          <ac:spMkLst>
            <pc:docMk/>
            <pc:sldMk cId="1926817969" sldId="346"/>
            <ac:spMk id="29" creationId="{FA7CF18A-55BE-C3B1-A828-DCD024D69B71}"/>
          </ac:spMkLst>
        </pc:spChg>
        <pc:picChg chg="mod">
          <ac:chgData name="Acharya, Khimananda - SDSMT Student" userId="2d114ba7-cdb1-4109-8406-6d0968c04ee2" providerId="ADAL" clId="{B4BB05E8-3088-47AF-93BA-ABE1FA463D75}" dt="2025-04-06T22:43:45.766" v="1715" actId="1076"/>
          <ac:picMkLst>
            <pc:docMk/>
            <pc:sldMk cId="1926817969" sldId="346"/>
            <ac:picMk id="16" creationId="{FCD98EF4-910E-DDDA-40DF-974C729DD302}"/>
          </ac:picMkLst>
        </pc:picChg>
        <pc:picChg chg="add mod">
          <ac:chgData name="Acharya, Khimananda - SDSMT Student" userId="2d114ba7-cdb1-4109-8406-6d0968c04ee2" providerId="ADAL" clId="{B4BB05E8-3088-47AF-93BA-ABE1FA463D75}" dt="2025-04-06T22:44:55.950" v="1727" actId="1076"/>
          <ac:picMkLst>
            <pc:docMk/>
            <pc:sldMk cId="1926817969" sldId="346"/>
            <ac:picMk id="23" creationId="{C4DE38AB-A58A-200F-3BB7-0CAB44F5022D}"/>
          </ac:picMkLst>
        </pc:picChg>
        <pc:picChg chg="add mod">
          <ac:chgData name="Acharya, Khimananda - SDSMT Student" userId="2d114ba7-cdb1-4109-8406-6d0968c04ee2" providerId="ADAL" clId="{B4BB05E8-3088-47AF-93BA-ABE1FA463D75}" dt="2025-04-06T22:55:12.461" v="1760" actId="1038"/>
          <ac:picMkLst>
            <pc:docMk/>
            <pc:sldMk cId="1926817969" sldId="346"/>
            <ac:picMk id="32" creationId="{E51AE451-D82B-694C-C3D2-82D5FB300011}"/>
          </ac:picMkLst>
        </pc:picChg>
      </pc:sldChg>
      <pc:sldChg chg="delSp modSp del mod ord delAnim">
        <pc:chgData name="Acharya, Khimananda - SDSMT Student" userId="2d114ba7-cdb1-4109-8406-6d0968c04ee2" providerId="ADAL" clId="{B4BB05E8-3088-47AF-93BA-ABE1FA463D75}" dt="2025-04-03T23:37:40.868" v="490" actId="47"/>
        <pc:sldMkLst>
          <pc:docMk/>
          <pc:sldMk cId="2546005544" sldId="360"/>
        </pc:sldMkLst>
      </pc:sldChg>
      <pc:sldChg chg="addSp delSp modSp mod ord modAnim">
        <pc:chgData name="Acharya, Khimananda - SDSMT Student" userId="2d114ba7-cdb1-4109-8406-6d0968c04ee2" providerId="ADAL" clId="{B4BB05E8-3088-47AF-93BA-ABE1FA463D75}" dt="2025-04-08T18:43:03.900" v="3177" actId="1076"/>
        <pc:sldMkLst>
          <pc:docMk/>
          <pc:sldMk cId="2010642671" sldId="361"/>
        </pc:sldMkLst>
        <pc:spChg chg="mod">
          <ac:chgData name="Acharya, Khimananda - SDSMT Student" userId="2d114ba7-cdb1-4109-8406-6d0968c04ee2" providerId="ADAL" clId="{B4BB05E8-3088-47AF-93BA-ABE1FA463D75}" dt="2025-04-07T00:25:29.487" v="2372" actId="20577"/>
          <ac:spMkLst>
            <pc:docMk/>
            <pc:sldMk cId="2010642671" sldId="361"/>
            <ac:spMk id="3" creationId="{8A2F4A12-68CA-F1FF-F260-0180CE62BB16}"/>
          </ac:spMkLst>
        </pc:spChg>
        <pc:spChg chg="add mod">
          <ac:chgData name="Acharya, Khimananda - SDSMT Student" userId="2d114ba7-cdb1-4109-8406-6d0968c04ee2" providerId="ADAL" clId="{B4BB05E8-3088-47AF-93BA-ABE1FA463D75}" dt="2025-04-08T00:40:50.875" v="2518" actId="207"/>
          <ac:spMkLst>
            <pc:docMk/>
            <pc:sldMk cId="2010642671" sldId="361"/>
            <ac:spMk id="4" creationId="{67041590-C395-EC8B-0DBB-796921FC6EB4}"/>
          </ac:spMkLst>
        </pc:spChg>
        <pc:spChg chg="mod">
          <ac:chgData name="Acharya, Khimananda - SDSMT Student" userId="2d114ba7-cdb1-4109-8406-6d0968c04ee2" providerId="ADAL" clId="{B4BB05E8-3088-47AF-93BA-ABE1FA463D75}" dt="2025-04-08T04:43:33.832" v="3003" actId="1076"/>
          <ac:spMkLst>
            <pc:docMk/>
            <pc:sldMk cId="2010642671" sldId="361"/>
            <ac:spMk id="6" creationId="{C6B5417D-B847-FA70-0CA6-49F106967FBE}"/>
          </ac:spMkLst>
        </pc:spChg>
        <pc:spChg chg="add mod">
          <ac:chgData name="Acharya, Khimananda - SDSMT Student" userId="2d114ba7-cdb1-4109-8406-6d0968c04ee2" providerId="ADAL" clId="{B4BB05E8-3088-47AF-93BA-ABE1FA463D75}" dt="2025-04-06T23:19:22.809" v="1894" actId="255"/>
          <ac:spMkLst>
            <pc:docMk/>
            <pc:sldMk cId="2010642671" sldId="361"/>
            <ac:spMk id="7" creationId="{80B4D140-8945-1058-1EF1-91488F0B95FE}"/>
          </ac:spMkLst>
        </pc:spChg>
        <pc:spChg chg="mod">
          <ac:chgData name="Acharya, Khimananda - SDSMT Student" userId="2d114ba7-cdb1-4109-8406-6d0968c04ee2" providerId="ADAL" clId="{B4BB05E8-3088-47AF-93BA-ABE1FA463D75}" dt="2025-04-08T18:43:03.900" v="3177" actId="1076"/>
          <ac:spMkLst>
            <pc:docMk/>
            <pc:sldMk cId="2010642671" sldId="361"/>
            <ac:spMk id="13" creationId="{C28F55E7-E898-514F-E63B-73445907E7FA}"/>
          </ac:spMkLst>
        </pc:spChg>
        <pc:spChg chg="mod">
          <ac:chgData name="Acharya, Khimananda - SDSMT Student" userId="2d114ba7-cdb1-4109-8406-6d0968c04ee2" providerId="ADAL" clId="{B4BB05E8-3088-47AF-93BA-ABE1FA463D75}" dt="2025-04-06T23:19:35.008" v="1898" actId="255"/>
          <ac:spMkLst>
            <pc:docMk/>
            <pc:sldMk cId="2010642671" sldId="361"/>
            <ac:spMk id="27" creationId="{B8AFC1AA-3825-F089-7466-B09874A51742}"/>
          </ac:spMkLst>
        </pc:spChg>
        <pc:picChg chg="add mod">
          <ac:chgData name="Acharya, Khimananda - SDSMT Student" userId="2d114ba7-cdb1-4109-8406-6d0968c04ee2" providerId="ADAL" clId="{B4BB05E8-3088-47AF-93BA-ABE1FA463D75}" dt="2025-04-04T03:59:17.959" v="1015" actId="1076"/>
          <ac:picMkLst>
            <pc:docMk/>
            <pc:sldMk cId="2010642671" sldId="361"/>
            <ac:picMk id="5" creationId="{D936F95F-DD7C-B404-CE40-B0396BEB3AA1}"/>
          </ac:picMkLst>
        </pc:picChg>
      </pc:sldChg>
      <pc:sldChg chg="addSp delSp modSp mod delAnim modAnim">
        <pc:chgData name="Acharya, Khimananda - SDSMT Student" userId="2d114ba7-cdb1-4109-8406-6d0968c04ee2" providerId="ADAL" clId="{B4BB05E8-3088-47AF-93BA-ABE1FA463D75}" dt="2025-04-07T00:17:24.805" v="2354" actId="2711"/>
        <pc:sldMkLst>
          <pc:docMk/>
          <pc:sldMk cId="4226136059" sldId="362"/>
        </pc:sldMkLst>
        <pc:spChg chg="mod">
          <ac:chgData name="Acharya, Khimananda - SDSMT Student" userId="2d114ba7-cdb1-4109-8406-6d0968c04ee2" providerId="ADAL" clId="{B4BB05E8-3088-47AF-93BA-ABE1FA463D75}" dt="2025-04-07T00:17:24.805" v="2354" actId="2711"/>
          <ac:spMkLst>
            <pc:docMk/>
            <pc:sldMk cId="4226136059" sldId="362"/>
            <ac:spMk id="3" creationId="{4A70B730-1187-9A4B-BDE9-417479108C70}"/>
          </ac:spMkLst>
        </pc:spChg>
        <pc:spChg chg="mod">
          <ac:chgData name="Acharya, Khimananda - SDSMT Student" userId="2d114ba7-cdb1-4109-8406-6d0968c04ee2" providerId="ADAL" clId="{B4BB05E8-3088-47AF-93BA-ABE1FA463D75}" dt="2025-04-06T23:40:20.360" v="2092" actId="1076"/>
          <ac:spMkLst>
            <pc:docMk/>
            <pc:sldMk cId="4226136059" sldId="362"/>
            <ac:spMk id="5" creationId="{17C95F16-8452-548B-3764-8A92E16D5B79}"/>
          </ac:spMkLst>
        </pc:spChg>
        <pc:spChg chg="mod">
          <ac:chgData name="Acharya, Khimananda - SDSMT Student" userId="2d114ba7-cdb1-4109-8406-6d0968c04ee2" providerId="ADAL" clId="{B4BB05E8-3088-47AF-93BA-ABE1FA463D75}" dt="2025-04-06T23:22:53.990" v="1927" actId="1076"/>
          <ac:spMkLst>
            <pc:docMk/>
            <pc:sldMk cId="4226136059" sldId="362"/>
            <ac:spMk id="7" creationId="{A0D2ABA0-1013-6F85-37FF-11F11BFB677D}"/>
          </ac:spMkLst>
        </pc:spChg>
        <pc:spChg chg="mod">
          <ac:chgData name="Acharya, Khimananda - SDSMT Student" userId="2d114ba7-cdb1-4109-8406-6d0968c04ee2" providerId="ADAL" clId="{B4BB05E8-3088-47AF-93BA-ABE1FA463D75}" dt="2025-04-07T00:08:16.719" v="2259" actId="113"/>
          <ac:spMkLst>
            <pc:docMk/>
            <pc:sldMk cId="4226136059" sldId="362"/>
            <ac:spMk id="10" creationId="{31B154A5-CFDC-EC6F-A636-50F54D37E5F1}"/>
          </ac:spMkLst>
        </pc:spChg>
        <pc:spChg chg="mod">
          <ac:chgData name="Acharya, Khimananda - SDSMT Student" userId="2d114ba7-cdb1-4109-8406-6d0968c04ee2" providerId="ADAL" clId="{B4BB05E8-3088-47AF-93BA-ABE1FA463D75}" dt="2025-04-07T00:07:44.882" v="2250" actId="14100"/>
          <ac:spMkLst>
            <pc:docMk/>
            <pc:sldMk cId="4226136059" sldId="362"/>
            <ac:spMk id="12" creationId="{C062DA6F-AA8B-36EA-47B0-E60A584DE34F}"/>
          </ac:spMkLst>
        </pc:spChg>
        <pc:spChg chg="mod">
          <ac:chgData name="Acharya, Khimananda - SDSMT Student" userId="2d114ba7-cdb1-4109-8406-6d0968c04ee2" providerId="ADAL" clId="{B4BB05E8-3088-47AF-93BA-ABE1FA463D75}" dt="2025-04-07T00:08:35.587" v="2261" actId="1076"/>
          <ac:spMkLst>
            <pc:docMk/>
            <pc:sldMk cId="4226136059" sldId="362"/>
            <ac:spMk id="14" creationId="{FBFA3651-947D-6D86-F7FF-DA608C9E19FB}"/>
          </ac:spMkLst>
        </pc:spChg>
        <pc:spChg chg="mod">
          <ac:chgData name="Acharya, Khimananda - SDSMT Student" userId="2d114ba7-cdb1-4109-8406-6d0968c04ee2" providerId="ADAL" clId="{B4BB05E8-3088-47AF-93BA-ABE1FA463D75}" dt="2025-04-06T22:53:23.820" v="1755"/>
          <ac:spMkLst>
            <pc:docMk/>
            <pc:sldMk cId="4226136059" sldId="362"/>
            <ac:spMk id="16" creationId="{AEE7CC58-18D5-4479-85E3-6AE9396B51AC}"/>
          </ac:spMkLst>
        </pc:spChg>
        <pc:spChg chg="mod">
          <ac:chgData name="Acharya, Khimananda - SDSMT Student" userId="2d114ba7-cdb1-4109-8406-6d0968c04ee2" providerId="ADAL" clId="{B4BB05E8-3088-47AF-93BA-ABE1FA463D75}" dt="2025-04-06T22:53:23.820" v="1755"/>
          <ac:spMkLst>
            <pc:docMk/>
            <pc:sldMk cId="4226136059" sldId="362"/>
            <ac:spMk id="21" creationId="{4DF32824-842A-B435-34F8-3F9F813D9E01}"/>
          </ac:spMkLst>
        </pc:spChg>
        <pc:spChg chg="mod">
          <ac:chgData name="Acharya, Khimananda - SDSMT Student" userId="2d114ba7-cdb1-4109-8406-6d0968c04ee2" providerId="ADAL" clId="{B4BB05E8-3088-47AF-93BA-ABE1FA463D75}" dt="2025-04-06T22:53:23.820" v="1755"/>
          <ac:spMkLst>
            <pc:docMk/>
            <pc:sldMk cId="4226136059" sldId="362"/>
            <ac:spMk id="23" creationId="{557FBFD5-F52F-6479-1C3B-4E49D7CBCB12}"/>
          </ac:spMkLst>
        </pc:spChg>
        <pc:spChg chg="mod">
          <ac:chgData name="Acharya, Khimananda - SDSMT Student" userId="2d114ba7-cdb1-4109-8406-6d0968c04ee2" providerId="ADAL" clId="{B4BB05E8-3088-47AF-93BA-ABE1FA463D75}" dt="2025-04-06T22:53:23.820" v="1755"/>
          <ac:spMkLst>
            <pc:docMk/>
            <pc:sldMk cId="4226136059" sldId="362"/>
            <ac:spMk id="24" creationId="{B542A2AD-6CB3-8843-8907-915701D13C80}"/>
          </ac:spMkLst>
        </pc:spChg>
        <pc:spChg chg="mod">
          <ac:chgData name="Acharya, Khimananda - SDSMT Student" userId="2d114ba7-cdb1-4109-8406-6d0968c04ee2" providerId="ADAL" clId="{B4BB05E8-3088-47AF-93BA-ABE1FA463D75}" dt="2025-04-06T22:53:23.820" v="1755"/>
          <ac:spMkLst>
            <pc:docMk/>
            <pc:sldMk cId="4226136059" sldId="362"/>
            <ac:spMk id="25" creationId="{6B1BB171-D839-2CD2-4548-C97F73C11ABF}"/>
          </ac:spMkLst>
        </pc:spChg>
        <pc:grpChg chg="add mod">
          <ac:chgData name="Acharya, Khimananda - SDSMT Student" userId="2d114ba7-cdb1-4109-8406-6d0968c04ee2" providerId="ADAL" clId="{B4BB05E8-3088-47AF-93BA-ABE1FA463D75}" dt="2025-04-06T23:22:51.615" v="1923" actId="1076"/>
          <ac:grpSpMkLst>
            <pc:docMk/>
            <pc:sldMk cId="4226136059" sldId="362"/>
            <ac:grpSpMk id="11" creationId="{0D58D92C-57B0-6B3A-2256-E64AF6B9CE39}"/>
          </ac:grpSpMkLst>
        </pc:grpChg>
        <pc:picChg chg="add mod">
          <ac:chgData name="Acharya, Khimananda - SDSMT Student" userId="2d114ba7-cdb1-4109-8406-6d0968c04ee2" providerId="ADAL" clId="{B4BB05E8-3088-47AF-93BA-ABE1FA463D75}" dt="2025-04-06T22:53:08.727" v="1753" actId="1076"/>
          <ac:picMkLst>
            <pc:docMk/>
            <pc:sldMk cId="4226136059" sldId="362"/>
            <ac:picMk id="4" creationId="{FFC7B524-2312-2254-03CB-F40F1EEA04F4}"/>
          </ac:picMkLst>
        </pc:picChg>
        <pc:picChg chg="mod">
          <ac:chgData name="Acharya, Khimananda - SDSMT Student" userId="2d114ba7-cdb1-4109-8406-6d0968c04ee2" providerId="ADAL" clId="{B4BB05E8-3088-47AF-93BA-ABE1FA463D75}" dt="2025-04-06T23:25:04.134" v="1959" actId="1076"/>
          <ac:picMkLst>
            <pc:docMk/>
            <pc:sldMk cId="4226136059" sldId="362"/>
            <ac:picMk id="6" creationId="{AD344E31-C522-50E8-5E5D-C4A1B1D74D7A}"/>
          </ac:picMkLst>
        </pc:picChg>
        <pc:picChg chg="mod">
          <ac:chgData name="Acharya, Khimananda - SDSMT Student" userId="2d114ba7-cdb1-4109-8406-6d0968c04ee2" providerId="ADAL" clId="{B4BB05E8-3088-47AF-93BA-ABE1FA463D75}" dt="2025-04-06T22:53:23.820" v="1755"/>
          <ac:picMkLst>
            <pc:docMk/>
            <pc:sldMk cId="4226136059" sldId="362"/>
            <ac:picMk id="15" creationId="{B3957303-2283-8E27-AAC2-DA480401CD35}"/>
          </ac:picMkLst>
        </pc:picChg>
      </pc:sldChg>
      <pc:sldChg chg="addSp delSp modSp mod delAnim modAnim">
        <pc:chgData name="Acharya, Khimananda - SDSMT Student" userId="2d114ba7-cdb1-4109-8406-6d0968c04ee2" providerId="ADAL" clId="{B4BB05E8-3088-47AF-93BA-ABE1FA463D75}" dt="2025-04-08T15:32:32.606" v="3083"/>
        <pc:sldMkLst>
          <pc:docMk/>
          <pc:sldMk cId="2720341189" sldId="365"/>
        </pc:sldMkLst>
        <pc:spChg chg="mod">
          <ac:chgData name="Acharya, Khimananda - SDSMT Student" userId="2d114ba7-cdb1-4109-8406-6d0968c04ee2" providerId="ADAL" clId="{B4BB05E8-3088-47AF-93BA-ABE1FA463D75}" dt="2025-04-07T00:17:13.287" v="2352" actId="2711"/>
          <ac:spMkLst>
            <pc:docMk/>
            <pc:sldMk cId="2720341189" sldId="365"/>
            <ac:spMk id="3" creationId="{FBFB628C-B69D-D03B-BF80-2114AB8CED97}"/>
          </ac:spMkLst>
        </pc:spChg>
        <pc:spChg chg="mod topLvl">
          <ac:chgData name="Acharya, Khimananda - SDSMT Student" userId="2d114ba7-cdb1-4109-8406-6d0968c04ee2" providerId="ADAL" clId="{B4BB05E8-3088-47AF-93BA-ABE1FA463D75}" dt="2025-04-08T15:32:20.269" v="3082" actId="207"/>
          <ac:spMkLst>
            <pc:docMk/>
            <pc:sldMk cId="2720341189" sldId="365"/>
            <ac:spMk id="4" creationId="{1499298E-0771-EC24-ABE9-CA10F443AC36}"/>
          </ac:spMkLst>
        </pc:spChg>
        <pc:spChg chg="add mod">
          <ac:chgData name="Acharya, Khimananda - SDSMT Student" userId="2d114ba7-cdb1-4109-8406-6d0968c04ee2" providerId="ADAL" clId="{B4BB05E8-3088-47AF-93BA-ABE1FA463D75}" dt="2025-04-08T15:31:16.335" v="3074" actId="164"/>
          <ac:spMkLst>
            <pc:docMk/>
            <pc:sldMk cId="2720341189" sldId="365"/>
            <ac:spMk id="6" creationId="{15F6C7C9-2C46-1850-59A0-A79666531F90}"/>
          </ac:spMkLst>
        </pc:spChg>
        <pc:spChg chg="add mod topLvl">
          <ac:chgData name="Acharya, Khimananda - SDSMT Student" userId="2d114ba7-cdb1-4109-8406-6d0968c04ee2" providerId="ADAL" clId="{B4BB05E8-3088-47AF-93BA-ABE1FA463D75}" dt="2025-04-08T15:31:16.335" v="3074" actId="164"/>
          <ac:spMkLst>
            <pc:docMk/>
            <pc:sldMk cId="2720341189" sldId="365"/>
            <ac:spMk id="8" creationId="{7A731169-9335-86AC-B5A2-B7C13E7454B6}"/>
          </ac:spMkLst>
        </pc:spChg>
        <pc:spChg chg="add mod">
          <ac:chgData name="Acharya, Khimananda - SDSMT Student" userId="2d114ba7-cdb1-4109-8406-6d0968c04ee2" providerId="ADAL" clId="{B4BB05E8-3088-47AF-93BA-ABE1FA463D75}" dt="2025-04-07T00:10:00.585" v="2274" actId="20577"/>
          <ac:spMkLst>
            <pc:docMk/>
            <pc:sldMk cId="2720341189" sldId="365"/>
            <ac:spMk id="11" creationId="{346C8972-FC03-468F-2234-6DFBF8827BE1}"/>
          </ac:spMkLst>
        </pc:spChg>
        <pc:spChg chg="add mod">
          <ac:chgData name="Acharya, Khimananda - SDSMT Student" userId="2d114ba7-cdb1-4109-8406-6d0968c04ee2" providerId="ADAL" clId="{B4BB05E8-3088-47AF-93BA-ABE1FA463D75}" dt="2025-04-06T23:47:52.090" v="2160" actId="1076"/>
          <ac:spMkLst>
            <pc:docMk/>
            <pc:sldMk cId="2720341189" sldId="365"/>
            <ac:spMk id="12" creationId="{514CC3D3-DE99-6C2D-1D04-7BFD6983D7AE}"/>
          </ac:spMkLst>
        </pc:spChg>
        <pc:spChg chg="add mod">
          <ac:chgData name="Acharya, Khimananda - SDSMT Student" userId="2d114ba7-cdb1-4109-8406-6d0968c04ee2" providerId="ADAL" clId="{B4BB05E8-3088-47AF-93BA-ABE1FA463D75}" dt="2025-04-07T00:10:01.105" v="2275" actId="1076"/>
          <ac:spMkLst>
            <pc:docMk/>
            <pc:sldMk cId="2720341189" sldId="365"/>
            <ac:spMk id="14" creationId="{E95629A1-B03B-B79B-62FD-139F846F2F2E}"/>
          </ac:spMkLst>
        </pc:spChg>
        <pc:spChg chg="add mod">
          <ac:chgData name="Acharya, Khimananda - SDSMT Student" userId="2d114ba7-cdb1-4109-8406-6d0968c04ee2" providerId="ADAL" clId="{B4BB05E8-3088-47AF-93BA-ABE1FA463D75}" dt="2025-04-08T15:31:30.274" v="3076" actId="1076"/>
          <ac:spMkLst>
            <pc:docMk/>
            <pc:sldMk cId="2720341189" sldId="365"/>
            <ac:spMk id="16" creationId="{63CFFC8E-4088-6484-1763-D21F00A27B10}"/>
          </ac:spMkLst>
        </pc:spChg>
        <pc:spChg chg="add mod">
          <ac:chgData name="Acharya, Khimananda - SDSMT Student" userId="2d114ba7-cdb1-4109-8406-6d0968c04ee2" providerId="ADAL" clId="{B4BB05E8-3088-47AF-93BA-ABE1FA463D75}" dt="2025-04-08T15:30:51.838" v="3069" actId="1076"/>
          <ac:spMkLst>
            <pc:docMk/>
            <pc:sldMk cId="2720341189" sldId="365"/>
            <ac:spMk id="24" creationId="{BAAF9BD4-6B7F-11F3-8CD9-5085844E38B1}"/>
          </ac:spMkLst>
        </pc:spChg>
        <pc:spChg chg="add mod">
          <ac:chgData name="Acharya, Khimananda - SDSMT Student" userId="2d114ba7-cdb1-4109-8406-6d0968c04ee2" providerId="ADAL" clId="{B4BB05E8-3088-47AF-93BA-ABE1FA463D75}" dt="2025-04-08T15:30:55.695" v="3070" actId="1076"/>
          <ac:spMkLst>
            <pc:docMk/>
            <pc:sldMk cId="2720341189" sldId="365"/>
            <ac:spMk id="25" creationId="{6E0F98FB-F183-B724-FE78-22C2ACE0DB2D}"/>
          </ac:spMkLst>
        </pc:spChg>
        <pc:grpChg chg="add mod">
          <ac:chgData name="Acharya, Khimananda - SDSMT Student" userId="2d114ba7-cdb1-4109-8406-6d0968c04ee2" providerId="ADAL" clId="{B4BB05E8-3088-47AF-93BA-ABE1FA463D75}" dt="2025-04-08T15:31:19.647" v="3075" actId="1076"/>
          <ac:grpSpMkLst>
            <pc:docMk/>
            <pc:sldMk cId="2720341189" sldId="365"/>
            <ac:grpSpMk id="7" creationId="{50FFFB71-7CD6-B06A-0F98-27F8E9215C80}"/>
          </ac:grpSpMkLst>
        </pc:grpChg>
        <pc:grpChg chg="add mod">
          <ac:chgData name="Acharya, Khimananda - SDSMT Student" userId="2d114ba7-cdb1-4109-8406-6d0968c04ee2" providerId="ADAL" clId="{B4BB05E8-3088-47AF-93BA-ABE1FA463D75}" dt="2025-04-08T15:30:47.481" v="3067" actId="1076"/>
          <ac:grpSpMkLst>
            <pc:docMk/>
            <pc:sldMk cId="2720341189" sldId="365"/>
            <ac:grpSpMk id="15" creationId="{837C1521-0283-DB57-9AE7-E3CADEF9BA52}"/>
          </ac:grpSpMkLst>
        </pc:grpChg>
      </pc:sldChg>
      <pc:sldChg chg="modSp mod">
        <pc:chgData name="Acharya, Khimananda - SDSMT Student" userId="2d114ba7-cdb1-4109-8406-6d0968c04ee2" providerId="ADAL" clId="{B4BB05E8-3088-47AF-93BA-ABE1FA463D75}" dt="2025-04-08T15:28:04.383" v="3035" actId="207"/>
        <pc:sldMkLst>
          <pc:docMk/>
          <pc:sldMk cId="475781019" sldId="366"/>
        </pc:sldMkLst>
      </pc:sldChg>
      <pc:sldChg chg="addSp delSp modSp mod delAnim modAnim">
        <pc:chgData name="Acharya, Khimananda - SDSMT Student" userId="2d114ba7-cdb1-4109-8406-6d0968c04ee2" providerId="ADAL" clId="{B4BB05E8-3088-47AF-93BA-ABE1FA463D75}" dt="2025-04-08T04:18:43.578" v="2976" actId="1076"/>
        <pc:sldMkLst>
          <pc:docMk/>
          <pc:sldMk cId="3170214283" sldId="367"/>
        </pc:sldMkLst>
        <pc:spChg chg="mod">
          <ac:chgData name="Acharya, Khimananda - SDSMT Student" userId="2d114ba7-cdb1-4109-8406-6d0968c04ee2" providerId="ADAL" clId="{B4BB05E8-3088-47AF-93BA-ABE1FA463D75}" dt="2025-04-07T00:17:37.678" v="2356" actId="2711"/>
          <ac:spMkLst>
            <pc:docMk/>
            <pc:sldMk cId="3170214283" sldId="367"/>
            <ac:spMk id="3" creationId="{B8A255E8-4787-B245-B266-5E17691936C7}"/>
          </ac:spMkLst>
        </pc:spChg>
        <pc:spChg chg="mod">
          <ac:chgData name="Acharya, Khimananda - SDSMT Student" userId="2d114ba7-cdb1-4109-8406-6d0968c04ee2" providerId="ADAL" clId="{B4BB05E8-3088-47AF-93BA-ABE1FA463D75}" dt="2025-04-08T04:18:32.713" v="2969" actId="1076"/>
          <ac:spMkLst>
            <pc:docMk/>
            <pc:sldMk cId="3170214283" sldId="367"/>
            <ac:spMk id="4" creationId="{4653E0E5-3412-4D02-3F8E-7461A7E4D610}"/>
          </ac:spMkLst>
        </pc:spChg>
        <pc:spChg chg="mod">
          <ac:chgData name="Acharya, Khimananda - SDSMT Student" userId="2d114ba7-cdb1-4109-8406-6d0968c04ee2" providerId="ADAL" clId="{B4BB05E8-3088-47AF-93BA-ABE1FA463D75}" dt="2025-04-08T04:18:43.578" v="2976" actId="1076"/>
          <ac:spMkLst>
            <pc:docMk/>
            <pc:sldMk cId="3170214283" sldId="367"/>
            <ac:spMk id="14" creationId="{D8A3E641-C8A1-C7F4-7EFB-1C58D9386F1B}"/>
          </ac:spMkLst>
        </pc:spChg>
        <pc:spChg chg="mod">
          <ac:chgData name="Acharya, Khimananda - SDSMT Student" userId="2d114ba7-cdb1-4109-8406-6d0968c04ee2" providerId="ADAL" clId="{B4BB05E8-3088-47AF-93BA-ABE1FA463D75}" dt="2025-04-06T23:30:21.618" v="2076" actId="113"/>
          <ac:spMkLst>
            <pc:docMk/>
            <pc:sldMk cId="3170214283" sldId="367"/>
            <ac:spMk id="39" creationId="{EA97532F-F677-B266-9C94-BB527EA702BB}"/>
          </ac:spMkLst>
        </pc:spChg>
        <pc:spChg chg="mod">
          <ac:chgData name="Acharya, Khimananda - SDSMT Student" userId="2d114ba7-cdb1-4109-8406-6d0968c04ee2" providerId="ADAL" clId="{B4BB05E8-3088-47AF-93BA-ABE1FA463D75}" dt="2025-04-06T23:30:55.538" v="2087" actId="114"/>
          <ac:spMkLst>
            <pc:docMk/>
            <pc:sldMk cId="3170214283" sldId="367"/>
            <ac:spMk id="40" creationId="{444DA735-C624-D180-9F0C-A74F20B49C5A}"/>
          </ac:spMkLst>
        </pc:spChg>
        <pc:grpChg chg="mod">
          <ac:chgData name="Acharya, Khimananda - SDSMT Student" userId="2d114ba7-cdb1-4109-8406-6d0968c04ee2" providerId="ADAL" clId="{B4BB05E8-3088-47AF-93BA-ABE1FA463D75}" dt="2025-04-08T04:18:33.149" v="2970" actId="1076"/>
          <ac:grpSpMkLst>
            <pc:docMk/>
            <pc:sldMk cId="3170214283" sldId="367"/>
            <ac:grpSpMk id="15" creationId="{BE3611BC-9680-4EBD-2E1B-9DA261E9374A}"/>
          </ac:grpSpMkLst>
        </pc:grpChg>
      </pc:sldChg>
      <pc:sldChg chg="modSp del mod">
        <pc:chgData name="Acharya, Khimananda - SDSMT Student" userId="2d114ba7-cdb1-4109-8406-6d0968c04ee2" providerId="ADAL" clId="{B4BB05E8-3088-47AF-93BA-ABE1FA463D75}" dt="2025-04-07T00:01:06.077" v="2225" actId="47"/>
        <pc:sldMkLst>
          <pc:docMk/>
          <pc:sldMk cId="2507626604" sldId="368"/>
        </pc:sldMkLst>
      </pc:sldChg>
      <pc:sldChg chg="del">
        <pc:chgData name="Acharya, Khimananda - SDSMT Student" userId="2d114ba7-cdb1-4109-8406-6d0968c04ee2" providerId="ADAL" clId="{B4BB05E8-3088-47AF-93BA-ABE1FA463D75}" dt="2025-04-08T01:29:21.928" v="2933" actId="47"/>
        <pc:sldMkLst>
          <pc:docMk/>
          <pc:sldMk cId="1408116471" sldId="369"/>
        </pc:sldMkLst>
      </pc:sldChg>
      <pc:sldChg chg="modSp del mod ord">
        <pc:chgData name="Acharya, Khimananda - SDSMT Student" userId="2d114ba7-cdb1-4109-8406-6d0968c04ee2" providerId="ADAL" clId="{B4BB05E8-3088-47AF-93BA-ABE1FA463D75}" dt="2025-04-08T04:29:21.753" v="2992" actId="47"/>
        <pc:sldMkLst>
          <pc:docMk/>
          <pc:sldMk cId="3089866145" sldId="371"/>
        </pc:sldMkLst>
      </pc:sldChg>
      <pc:sldChg chg="del">
        <pc:chgData name="Acharya, Khimananda - SDSMT Student" userId="2d114ba7-cdb1-4109-8406-6d0968c04ee2" providerId="ADAL" clId="{B4BB05E8-3088-47AF-93BA-ABE1FA463D75}" dt="2025-04-08T04:29:21.753" v="2992" actId="47"/>
        <pc:sldMkLst>
          <pc:docMk/>
          <pc:sldMk cId="3087920189" sldId="372"/>
        </pc:sldMkLst>
      </pc:sldChg>
      <pc:sldChg chg="addSp delSp modSp mod delAnim modAnim modNotesTx">
        <pc:chgData name="Acharya, Khimananda - SDSMT Student" userId="2d114ba7-cdb1-4109-8406-6d0968c04ee2" providerId="ADAL" clId="{B4BB05E8-3088-47AF-93BA-ABE1FA463D75}" dt="2025-04-08T19:22:43.929" v="3275" actId="20577"/>
        <pc:sldMkLst>
          <pc:docMk/>
          <pc:sldMk cId="621608251" sldId="373"/>
        </pc:sldMkLst>
        <pc:spChg chg="mod">
          <ac:chgData name="Acharya, Khimananda - SDSMT Student" userId="2d114ba7-cdb1-4109-8406-6d0968c04ee2" providerId="ADAL" clId="{B4BB05E8-3088-47AF-93BA-ABE1FA463D75}" dt="2025-04-07T00:24:59.487" v="2363" actId="2711"/>
          <ac:spMkLst>
            <pc:docMk/>
            <pc:sldMk cId="621608251" sldId="373"/>
            <ac:spMk id="3" creationId="{AB11FB46-5637-9A5E-D5D9-8BF3D8D39EFA}"/>
          </ac:spMkLst>
        </pc:spChg>
        <pc:spChg chg="add mod">
          <ac:chgData name="Acharya, Khimananda - SDSMT Student" userId="2d114ba7-cdb1-4109-8406-6d0968c04ee2" providerId="ADAL" clId="{B4BB05E8-3088-47AF-93BA-ABE1FA463D75}" dt="2025-04-08T04:36:58.485" v="2996" actId="1076"/>
          <ac:spMkLst>
            <pc:docMk/>
            <pc:sldMk cId="621608251" sldId="373"/>
            <ac:spMk id="5" creationId="{794172A3-8690-FE8D-3806-26682AED6A62}"/>
          </ac:spMkLst>
        </pc:spChg>
        <pc:spChg chg="mod">
          <ac:chgData name="Acharya, Khimananda - SDSMT Student" userId="2d114ba7-cdb1-4109-8406-6d0968c04ee2" providerId="ADAL" clId="{B4BB05E8-3088-47AF-93BA-ABE1FA463D75}" dt="2025-04-04T04:53:24.112" v="1310" actId="1076"/>
          <ac:spMkLst>
            <pc:docMk/>
            <pc:sldMk cId="621608251" sldId="373"/>
            <ac:spMk id="6" creationId="{F16B6BD9-D20A-EEB7-6D4F-FF51587A1B17}"/>
          </ac:spMkLst>
        </pc:spChg>
        <pc:spChg chg="mod">
          <ac:chgData name="Acharya, Khimananda - SDSMT Student" userId="2d114ba7-cdb1-4109-8406-6d0968c04ee2" providerId="ADAL" clId="{B4BB05E8-3088-47AF-93BA-ABE1FA463D75}" dt="2025-04-04T04:53:31.802" v="1311" actId="1076"/>
          <ac:spMkLst>
            <pc:docMk/>
            <pc:sldMk cId="621608251" sldId="373"/>
            <ac:spMk id="7" creationId="{DCB15912-5B8D-10B1-F20E-D891ED71ECC8}"/>
          </ac:spMkLst>
        </pc:spChg>
        <pc:spChg chg="mod">
          <ac:chgData name="Acharya, Khimananda - SDSMT Student" userId="2d114ba7-cdb1-4109-8406-6d0968c04ee2" providerId="ADAL" clId="{B4BB05E8-3088-47AF-93BA-ABE1FA463D75}" dt="2025-04-06T23:14:59.416" v="1841" actId="255"/>
          <ac:spMkLst>
            <pc:docMk/>
            <pc:sldMk cId="621608251" sldId="373"/>
            <ac:spMk id="12" creationId="{9FB2CA5B-5E72-DBA9-21C9-D0AF5D6365E7}"/>
          </ac:spMkLst>
        </pc:spChg>
        <pc:spChg chg="mod">
          <ac:chgData name="Acharya, Khimananda - SDSMT Student" userId="2d114ba7-cdb1-4109-8406-6d0968c04ee2" providerId="ADAL" clId="{B4BB05E8-3088-47AF-93BA-ABE1FA463D75}" dt="2025-04-08T01:07:15.218" v="2595" actId="20577"/>
          <ac:spMkLst>
            <pc:docMk/>
            <pc:sldMk cId="621608251" sldId="373"/>
            <ac:spMk id="13" creationId="{D0397333-FA3F-2508-CFC9-2306BA153B0B}"/>
          </ac:spMkLst>
        </pc:spChg>
        <pc:spChg chg="mod">
          <ac:chgData name="Acharya, Khimananda - SDSMT Student" userId="2d114ba7-cdb1-4109-8406-6d0968c04ee2" providerId="ADAL" clId="{B4BB05E8-3088-47AF-93BA-ABE1FA463D75}" dt="2025-04-07T00:11:55.802" v="2281" actId="1076"/>
          <ac:spMkLst>
            <pc:docMk/>
            <pc:sldMk cId="621608251" sldId="373"/>
            <ac:spMk id="15" creationId="{E4DC5F6F-7AA6-F6D1-97D2-9B69D39D1EEF}"/>
          </ac:spMkLst>
        </pc:spChg>
        <pc:spChg chg="mod">
          <ac:chgData name="Acharya, Khimananda - SDSMT Student" userId="2d114ba7-cdb1-4109-8406-6d0968c04ee2" providerId="ADAL" clId="{B4BB05E8-3088-47AF-93BA-ABE1FA463D75}" dt="2025-04-06T23:14:42.194" v="1837" actId="1076"/>
          <ac:spMkLst>
            <pc:docMk/>
            <pc:sldMk cId="621608251" sldId="373"/>
            <ac:spMk id="23" creationId="{6929532D-EACC-21CB-F933-796A0F73B12E}"/>
          </ac:spMkLst>
        </pc:spChg>
        <pc:spChg chg="mod">
          <ac:chgData name="Acharya, Khimananda - SDSMT Student" userId="2d114ba7-cdb1-4109-8406-6d0968c04ee2" providerId="ADAL" clId="{B4BB05E8-3088-47AF-93BA-ABE1FA463D75}" dt="2025-04-08T01:06:22.119" v="2591" actId="207"/>
          <ac:spMkLst>
            <pc:docMk/>
            <pc:sldMk cId="621608251" sldId="373"/>
            <ac:spMk id="30" creationId="{B5C0CD9E-1101-9F47-BC63-2F8D2B5728E4}"/>
          </ac:spMkLst>
        </pc:spChg>
        <pc:spChg chg="mod">
          <ac:chgData name="Acharya, Khimananda - SDSMT Student" userId="2d114ba7-cdb1-4109-8406-6d0968c04ee2" providerId="ADAL" clId="{B4BB05E8-3088-47AF-93BA-ABE1FA463D75}" dt="2025-04-08T04:36:51.661" v="2994" actId="1076"/>
          <ac:spMkLst>
            <pc:docMk/>
            <pc:sldMk cId="621608251" sldId="373"/>
            <ac:spMk id="32" creationId="{FEFBECDA-F83C-55F7-0944-D1652F5CBACF}"/>
          </ac:spMkLst>
        </pc:spChg>
        <pc:spChg chg="mod">
          <ac:chgData name="Acharya, Khimananda - SDSMT Student" userId="2d114ba7-cdb1-4109-8406-6d0968c04ee2" providerId="ADAL" clId="{B4BB05E8-3088-47AF-93BA-ABE1FA463D75}" dt="2025-04-04T04:53:31.802" v="1311" actId="1076"/>
          <ac:spMkLst>
            <pc:docMk/>
            <pc:sldMk cId="621608251" sldId="373"/>
            <ac:spMk id="39" creationId="{1A38F61E-EA2E-F0FB-E0E3-57E0F421D106}"/>
          </ac:spMkLst>
        </pc:spChg>
        <pc:spChg chg="mod">
          <ac:chgData name="Acharya, Khimananda - SDSMT Student" userId="2d114ba7-cdb1-4109-8406-6d0968c04ee2" providerId="ADAL" clId="{B4BB05E8-3088-47AF-93BA-ABE1FA463D75}" dt="2025-04-04T04:53:31.802" v="1311" actId="1076"/>
          <ac:spMkLst>
            <pc:docMk/>
            <pc:sldMk cId="621608251" sldId="373"/>
            <ac:spMk id="40" creationId="{63E69321-5D01-2EC8-5C51-45B7874489B7}"/>
          </ac:spMkLst>
        </pc:spChg>
        <pc:spChg chg="mod">
          <ac:chgData name="Acharya, Khimananda - SDSMT Student" userId="2d114ba7-cdb1-4109-8406-6d0968c04ee2" providerId="ADAL" clId="{B4BB05E8-3088-47AF-93BA-ABE1FA463D75}" dt="2025-04-06T23:15:21.191" v="1848" actId="255"/>
          <ac:spMkLst>
            <pc:docMk/>
            <pc:sldMk cId="621608251" sldId="373"/>
            <ac:spMk id="45" creationId="{E8D7ACE4-82B0-BDA7-032B-323CE3F6E264}"/>
          </ac:spMkLst>
        </pc:spChg>
        <pc:spChg chg="mod">
          <ac:chgData name="Acharya, Khimananda - SDSMT Student" userId="2d114ba7-cdb1-4109-8406-6d0968c04ee2" providerId="ADAL" clId="{B4BB05E8-3088-47AF-93BA-ABE1FA463D75}" dt="2025-04-06T23:15:12.102" v="1845" actId="14100"/>
          <ac:spMkLst>
            <pc:docMk/>
            <pc:sldMk cId="621608251" sldId="373"/>
            <ac:spMk id="46" creationId="{0550668D-99DF-E20A-D33C-85C66BF2153C}"/>
          </ac:spMkLst>
        </pc:spChg>
        <pc:spChg chg="mod">
          <ac:chgData name="Acharya, Khimananda - SDSMT Student" userId="2d114ba7-cdb1-4109-8406-6d0968c04ee2" providerId="ADAL" clId="{B4BB05E8-3088-47AF-93BA-ABE1FA463D75}" dt="2025-04-04T04:53:31.802" v="1311" actId="1076"/>
          <ac:spMkLst>
            <pc:docMk/>
            <pc:sldMk cId="621608251" sldId="373"/>
            <ac:spMk id="47" creationId="{4139D03C-796E-B40B-D964-D4566BC599B0}"/>
          </ac:spMkLst>
        </pc:spChg>
        <pc:spChg chg="mod">
          <ac:chgData name="Acharya, Khimananda - SDSMT Student" userId="2d114ba7-cdb1-4109-8406-6d0968c04ee2" providerId="ADAL" clId="{B4BB05E8-3088-47AF-93BA-ABE1FA463D75}" dt="2025-04-06T23:14:46.287" v="1838" actId="14100"/>
          <ac:spMkLst>
            <pc:docMk/>
            <pc:sldMk cId="621608251" sldId="373"/>
            <ac:spMk id="51" creationId="{27D81CF0-6F0E-9544-4F5A-8E9D99653FE6}"/>
          </ac:spMkLst>
        </pc:spChg>
      </pc:sldChg>
      <pc:sldChg chg="addSp delSp modSp mod ord delAnim modAnim modNotesTx">
        <pc:chgData name="Acharya, Khimananda - SDSMT Student" userId="2d114ba7-cdb1-4109-8406-6d0968c04ee2" providerId="ADAL" clId="{B4BB05E8-3088-47AF-93BA-ABE1FA463D75}" dt="2025-04-08T19:32:07.994" v="3298"/>
        <pc:sldMkLst>
          <pc:docMk/>
          <pc:sldMk cId="3209726367" sldId="375"/>
        </pc:sldMkLst>
        <pc:spChg chg="mod">
          <ac:chgData name="Acharya, Khimananda - SDSMT Student" userId="2d114ba7-cdb1-4109-8406-6d0968c04ee2" providerId="ADAL" clId="{B4BB05E8-3088-47AF-93BA-ABE1FA463D75}" dt="2025-04-07T00:18:03.888" v="2359" actId="2711"/>
          <ac:spMkLst>
            <pc:docMk/>
            <pc:sldMk cId="3209726367" sldId="375"/>
            <ac:spMk id="3" creationId="{246EFBA6-78FF-AE22-DA4F-BB274B7C1849}"/>
          </ac:spMkLst>
        </pc:spChg>
        <pc:spChg chg="mod">
          <ac:chgData name="Acharya, Khimananda - SDSMT Student" userId="2d114ba7-cdb1-4109-8406-6d0968c04ee2" providerId="ADAL" clId="{B4BB05E8-3088-47AF-93BA-ABE1FA463D75}" dt="2025-04-04T04:06:42.844" v="1053"/>
          <ac:spMkLst>
            <pc:docMk/>
            <pc:sldMk cId="3209726367" sldId="375"/>
            <ac:spMk id="25" creationId="{E2E2E611-E07E-2780-EA48-564AB9FDBF4C}"/>
          </ac:spMkLst>
        </pc:spChg>
        <pc:spChg chg="mod">
          <ac:chgData name="Acharya, Khimananda - SDSMT Student" userId="2d114ba7-cdb1-4109-8406-6d0968c04ee2" providerId="ADAL" clId="{B4BB05E8-3088-47AF-93BA-ABE1FA463D75}" dt="2025-04-04T04:06:42.844" v="1053"/>
          <ac:spMkLst>
            <pc:docMk/>
            <pc:sldMk cId="3209726367" sldId="375"/>
            <ac:spMk id="26" creationId="{F1284C9E-4B67-7C2C-D69C-D138268FD999}"/>
          </ac:spMkLst>
        </pc:spChg>
        <pc:spChg chg="mod">
          <ac:chgData name="Acharya, Khimananda - SDSMT Student" userId="2d114ba7-cdb1-4109-8406-6d0968c04ee2" providerId="ADAL" clId="{B4BB05E8-3088-47AF-93BA-ABE1FA463D75}" dt="2025-04-04T04:06:42.844" v="1053"/>
          <ac:spMkLst>
            <pc:docMk/>
            <pc:sldMk cId="3209726367" sldId="375"/>
            <ac:spMk id="29" creationId="{B283833E-CA3F-2B1A-DE66-19A11D2728F7}"/>
          </ac:spMkLst>
        </pc:spChg>
        <pc:spChg chg="mod">
          <ac:chgData name="Acharya, Khimananda - SDSMT Student" userId="2d114ba7-cdb1-4109-8406-6d0968c04ee2" providerId="ADAL" clId="{B4BB05E8-3088-47AF-93BA-ABE1FA463D75}" dt="2025-04-04T04:06:42.844" v="1053"/>
          <ac:spMkLst>
            <pc:docMk/>
            <pc:sldMk cId="3209726367" sldId="375"/>
            <ac:spMk id="30" creationId="{992EF7BD-FA64-DD8A-51BF-DC31A4CE040C}"/>
          </ac:spMkLst>
        </pc:spChg>
        <pc:spChg chg="add mod">
          <ac:chgData name="Acharya, Khimananda - SDSMT Student" userId="2d114ba7-cdb1-4109-8406-6d0968c04ee2" providerId="ADAL" clId="{B4BB05E8-3088-47AF-93BA-ABE1FA463D75}" dt="2025-04-04T05:01:55.573" v="1396" actId="1076"/>
          <ac:spMkLst>
            <pc:docMk/>
            <pc:sldMk cId="3209726367" sldId="375"/>
            <ac:spMk id="31" creationId="{46D5CBDA-FDA9-615C-FB21-341854CFB0CE}"/>
          </ac:spMkLst>
        </pc:spChg>
        <pc:spChg chg="add mod">
          <ac:chgData name="Acharya, Khimananda - SDSMT Student" userId="2d114ba7-cdb1-4109-8406-6d0968c04ee2" providerId="ADAL" clId="{B4BB05E8-3088-47AF-93BA-ABE1FA463D75}" dt="2025-04-06T22:32:07.629" v="1700" actId="20577"/>
          <ac:spMkLst>
            <pc:docMk/>
            <pc:sldMk cId="3209726367" sldId="375"/>
            <ac:spMk id="32" creationId="{F671A1A2-21BF-34C9-0D3E-2A080AC4994D}"/>
          </ac:spMkLst>
        </pc:spChg>
        <pc:spChg chg="mod">
          <ac:chgData name="Acharya, Khimananda - SDSMT Student" userId="2d114ba7-cdb1-4109-8406-6d0968c04ee2" providerId="ADAL" clId="{B4BB05E8-3088-47AF-93BA-ABE1FA463D75}" dt="2025-04-04T04:57:58.432" v="1341"/>
          <ac:spMkLst>
            <pc:docMk/>
            <pc:sldMk cId="3209726367" sldId="375"/>
            <ac:spMk id="51" creationId="{15E895B7-C97A-6E26-B1EF-21757D9B2822}"/>
          </ac:spMkLst>
        </pc:spChg>
        <pc:spChg chg="mod">
          <ac:chgData name="Acharya, Khimananda - SDSMT Student" userId="2d114ba7-cdb1-4109-8406-6d0968c04ee2" providerId="ADAL" clId="{B4BB05E8-3088-47AF-93BA-ABE1FA463D75}" dt="2025-04-04T04:57:58.432" v="1341"/>
          <ac:spMkLst>
            <pc:docMk/>
            <pc:sldMk cId="3209726367" sldId="375"/>
            <ac:spMk id="52" creationId="{4B08EF8F-B6DE-ACE7-0A9D-F5217D86BE43}"/>
          </ac:spMkLst>
        </pc:spChg>
        <pc:spChg chg="add mod">
          <ac:chgData name="Acharya, Khimananda - SDSMT Student" userId="2d114ba7-cdb1-4109-8406-6d0968c04ee2" providerId="ADAL" clId="{B4BB05E8-3088-47AF-93BA-ABE1FA463D75}" dt="2025-04-04T04:58:32.263" v="1350" actId="1076"/>
          <ac:spMkLst>
            <pc:docMk/>
            <pc:sldMk cId="3209726367" sldId="375"/>
            <ac:spMk id="54" creationId="{30E949F8-420C-EDEF-DC57-8AC8CD123193}"/>
          </ac:spMkLst>
        </pc:spChg>
        <pc:spChg chg="add mod">
          <ac:chgData name="Acharya, Khimananda - SDSMT Student" userId="2d114ba7-cdb1-4109-8406-6d0968c04ee2" providerId="ADAL" clId="{B4BB05E8-3088-47AF-93BA-ABE1FA463D75}" dt="2025-04-04T05:00:48.050" v="1373" actId="1076"/>
          <ac:spMkLst>
            <pc:docMk/>
            <pc:sldMk cId="3209726367" sldId="375"/>
            <ac:spMk id="55" creationId="{C542B433-5972-0313-1026-1616CD475633}"/>
          </ac:spMkLst>
        </pc:spChg>
        <pc:spChg chg="add mod">
          <ac:chgData name="Acharya, Khimananda - SDSMT Student" userId="2d114ba7-cdb1-4109-8406-6d0968c04ee2" providerId="ADAL" clId="{B4BB05E8-3088-47AF-93BA-ABE1FA463D75}" dt="2025-04-04T05:00:42.159" v="1370" actId="1076"/>
          <ac:spMkLst>
            <pc:docMk/>
            <pc:sldMk cId="3209726367" sldId="375"/>
            <ac:spMk id="56" creationId="{60FD8C82-D288-20E8-2885-2DCE7AAE9678}"/>
          </ac:spMkLst>
        </pc:spChg>
        <pc:spChg chg="add mod">
          <ac:chgData name="Acharya, Khimananda - SDSMT Student" userId="2d114ba7-cdb1-4109-8406-6d0968c04ee2" providerId="ADAL" clId="{B4BB05E8-3088-47AF-93BA-ABE1FA463D75}" dt="2025-04-04T05:00:09.872" v="1366" actId="1076"/>
          <ac:spMkLst>
            <pc:docMk/>
            <pc:sldMk cId="3209726367" sldId="375"/>
            <ac:spMk id="57" creationId="{141B03F1-D0CF-D67C-9149-A03529110879}"/>
          </ac:spMkLst>
        </pc:spChg>
        <pc:grpChg chg="add mod">
          <ac:chgData name="Acharya, Khimananda - SDSMT Student" userId="2d114ba7-cdb1-4109-8406-6d0968c04ee2" providerId="ADAL" clId="{B4BB05E8-3088-47AF-93BA-ABE1FA463D75}" dt="2025-04-04T05:01:44.504" v="1395" actId="1076"/>
          <ac:grpSpMkLst>
            <pc:docMk/>
            <pc:sldMk cId="3209726367" sldId="375"/>
            <ac:grpSpMk id="21" creationId="{EE483F7C-BDF8-4617-9746-1CC8F85F159A}"/>
          </ac:grpSpMkLst>
        </pc:grpChg>
        <pc:grpChg chg="add mod">
          <ac:chgData name="Acharya, Khimananda - SDSMT Student" userId="2d114ba7-cdb1-4109-8406-6d0968c04ee2" providerId="ADAL" clId="{B4BB05E8-3088-47AF-93BA-ABE1FA463D75}" dt="2025-04-04T04:11:24.101" v="1116" actId="1076"/>
          <ac:grpSpMkLst>
            <pc:docMk/>
            <pc:sldMk cId="3209726367" sldId="375"/>
            <ac:grpSpMk id="28" creationId="{8B5F1868-3FF4-1CCA-2EBD-E7BC00AEC5B2}"/>
          </ac:grpSpMkLst>
        </pc:grpChg>
        <pc:grpChg chg="add mod">
          <ac:chgData name="Acharya, Khimananda - SDSMT Student" userId="2d114ba7-cdb1-4109-8406-6d0968c04ee2" providerId="ADAL" clId="{B4BB05E8-3088-47AF-93BA-ABE1FA463D75}" dt="2025-04-04T05:01:09.220" v="1375" actId="1076"/>
          <ac:grpSpMkLst>
            <pc:docMk/>
            <pc:sldMk cId="3209726367" sldId="375"/>
            <ac:grpSpMk id="37" creationId="{7CC54A3D-BF4F-BA35-8CE1-8755AC4795DD}"/>
          </ac:grpSpMkLst>
        </pc:grpChg>
        <pc:picChg chg="add mod">
          <ac:chgData name="Acharya, Khimananda - SDSMT Student" userId="2d114ba7-cdb1-4109-8406-6d0968c04ee2" providerId="ADAL" clId="{B4BB05E8-3088-47AF-93BA-ABE1FA463D75}" dt="2025-04-04T04:58:15.967" v="1345" actId="1076"/>
          <ac:picMkLst>
            <pc:docMk/>
            <pc:sldMk cId="3209726367" sldId="375"/>
            <ac:picMk id="8" creationId="{9BB95702-04CB-1DFE-C7A0-596B443D515B}"/>
          </ac:picMkLst>
        </pc:picChg>
        <pc:picChg chg="add mod">
          <ac:chgData name="Acharya, Khimananda - SDSMT Student" userId="2d114ba7-cdb1-4109-8406-6d0968c04ee2" providerId="ADAL" clId="{B4BB05E8-3088-47AF-93BA-ABE1FA463D75}" dt="2025-04-04T05:00:44.130" v="1371" actId="1076"/>
          <ac:picMkLst>
            <pc:docMk/>
            <pc:sldMk cId="3209726367" sldId="375"/>
            <ac:picMk id="33" creationId="{8FBB3FBD-BA87-F59A-9B94-BA2231165B15}"/>
          </ac:picMkLst>
        </pc:picChg>
      </pc:sldChg>
      <pc:sldChg chg="addSp delSp modSp add mod">
        <pc:chgData name="Acharya, Khimananda - SDSMT Student" userId="2d114ba7-cdb1-4109-8406-6d0968c04ee2" providerId="ADAL" clId="{B4BB05E8-3088-47AF-93BA-ABE1FA463D75}" dt="2025-04-08T15:35:42.136" v="3094" actId="1076"/>
        <pc:sldMkLst>
          <pc:docMk/>
          <pc:sldMk cId="2422022955" sldId="376"/>
        </pc:sldMkLst>
        <pc:spChg chg="mod">
          <ac:chgData name="Acharya, Khimananda - SDSMT Student" userId="2d114ba7-cdb1-4109-8406-6d0968c04ee2" providerId="ADAL" clId="{B4BB05E8-3088-47AF-93BA-ABE1FA463D75}" dt="2025-04-03T22:58:45.359" v="105"/>
          <ac:spMkLst>
            <pc:docMk/>
            <pc:sldMk cId="2422022955" sldId="376"/>
            <ac:spMk id="3" creationId="{D8A44B0A-1F9C-4579-B0D3-DC2D1D301678}"/>
          </ac:spMkLst>
        </pc:spChg>
        <pc:spChg chg="mod">
          <ac:chgData name="Acharya, Khimananda - SDSMT Student" userId="2d114ba7-cdb1-4109-8406-6d0968c04ee2" providerId="ADAL" clId="{B4BB05E8-3088-47AF-93BA-ABE1FA463D75}" dt="2025-04-04T15:59:30.162" v="1674" actId="20577"/>
          <ac:spMkLst>
            <pc:docMk/>
            <pc:sldMk cId="2422022955" sldId="376"/>
            <ac:spMk id="5" creationId="{E5B56B65-B6A6-7B97-4C58-1BFA40784F32}"/>
          </ac:spMkLst>
        </pc:spChg>
        <pc:spChg chg="add mod">
          <ac:chgData name="Acharya, Khimananda - SDSMT Student" userId="2d114ba7-cdb1-4109-8406-6d0968c04ee2" providerId="ADAL" clId="{B4BB05E8-3088-47AF-93BA-ABE1FA463D75}" dt="2025-04-06T23:10:09.617" v="1781" actId="2711"/>
          <ac:spMkLst>
            <pc:docMk/>
            <pc:sldMk cId="2422022955" sldId="376"/>
            <ac:spMk id="6" creationId="{E4F3BB49-A957-33DA-D12B-92D6A8AB544C}"/>
          </ac:spMkLst>
        </pc:spChg>
        <pc:picChg chg="add mod">
          <ac:chgData name="Acharya, Khimananda - SDSMT Student" userId="2d114ba7-cdb1-4109-8406-6d0968c04ee2" providerId="ADAL" clId="{B4BB05E8-3088-47AF-93BA-ABE1FA463D75}" dt="2025-04-08T15:35:42.136" v="3094" actId="1076"/>
          <ac:picMkLst>
            <pc:docMk/>
            <pc:sldMk cId="2422022955" sldId="376"/>
            <ac:picMk id="4" creationId="{CF7BA849-21BD-301C-24BF-55E329C4FD44}"/>
          </ac:picMkLst>
        </pc:picChg>
      </pc:sldChg>
      <pc:sldChg chg="addSp delSp modSp add mod delAnim modNotesTx">
        <pc:chgData name="Acharya, Khimananda - SDSMT Student" userId="2d114ba7-cdb1-4109-8406-6d0968c04ee2" providerId="ADAL" clId="{B4BB05E8-3088-47AF-93BA-ABE1FA463D75}" dt="2025-04-08T00:28:25.210" v="2462" actId="1076"/>
        <pc:sldMkLst>
          <pc:docMk/>
          <pc:sldMk cId="396414827" sldId="377"/>
        </pc:sldMkLst>
        <pc:spChg chg="mod">
          <ac:chgData name="Acharya, Khimananda - SDSMT Student" userId="2d114ba7-cdb1-4109-8406-6d0968c04ee2" providerId="ADAL" clId="{B4BB05E8-3088-47AF-93BA-ABE1FA463D75}" dt="2025-04-07T00:18:21.051" v="2362" actId="2711"/>
          <ac:spMkLst>
            <pc:docMk/>
            <pc:sldMk cId="396414827" sldId="377"/>
            <ac:spMk id="3" creationId="{88C4B780-436E-4A44-E37A-C99065FBA0FD}"/>
          </ac:spMkLst>
        </pc:spChg>
        <pc:spChg chg="add mod">
          <ac:chgData name="Acharya, Khimananda - SDSMT Student" userId="2d114ba7-cdb1-4109-8406-6d0968c04ee2" providerId="ADAL" clId="{B4BB05E8-3088-47AF-93BA-ABE1FA463D75}" dt="2025-04-08T00:28:25.210" v="2462" actId="1076"/>
          <ac:spMkLst>
            <pc:docMk/>
            <pc:sldMk cId="396414827" sldId="377"/>
            <ac:spMk id="7" creationId="{A179F856-8058-2F30-8DD2-C452ED61C103}"/>
          </ac:spMkLst>
        </pc:spChg>
      </pc:sldChg>
      <pc:sldChg chg="add del">
        <pc:chgData name="Acharya, Khimananda - SDSMT Student" userId="2d114ba7-cdb1-4109-8406-6d0968c04ee2" providerId="ADAL" clId="{B4BB05E8-3088-47AF-93BA-ABE1FA463D75}" dt="2025-04-03T23:37:53.818" v="493" actId="47"/>
        <pc:sldMkLst>
          <pc:docMk/>
          <pc:sldMk cId="3812022296" sldId="378"/>
        </pc:sldMkLst>
      </pc:sldChg>
      <pc:sldChg chg="addSp delSp modSp add mod ord delAnim modAnim modNotesTx">
        <pc:chgData name="Acharya, Khimananda - SDSMT Student" userId="2d114ba7-cdb1-4109-8406-6d0968c04ee2" providerId="ADAL" clId="{B4BB05E8-3088-47AF-93BA-ABE1FA463D75}" dt="2025-04-26T04:52:12.636" v="3303" actId="1076"/>
        <pc:sldMkLst>
          <pc:docMk/>
          <pc:sldMk cId="2746785518" sldId="379"/>
        </pc:sldMkLst>
      </pc:sldChg>
      <pc:sldChg chg="delSp modSp add del mod">
        <pc:chgData name="Acharya, Khimananda - SDSMT Student" userId="2d114ba7-cdb1-4109-8406-6d0968c04ee2" providerId="ADAL" clId="{B4BB05E8-3088-47AF-93BA-ABE1FA463D75}" dt="2025-04-03T23:37:41.867" v="491" actId="47"/>
        <pc:sldMkLst>
          <pc:docMk/>
          <pc:sldMk cId="2366932588" sldId="380"/>
        </pc:sldMkLst>
      </pc:sldChg>
      <pc:sldChg chg="addSp delSp modSp add mod delAnim modAnim modNotesTx">
        <pc:chgData name="Acharya, Khimananda - SDSMT Student" userId="2d114ba7-cdb1-4109-8406-6d0968c04ee2" providerId="ADAL" clId="{B4BB05E8-3088-47AF-93BA-ABE1FA463D75}" dt="2025-04-08T18:34:26.059" v="3159" actId="20577"/>
        <pc:sldMkLst>
          <pc:docMk/>
          <pc:sldMk cId="936456072" sldId="381"/>
        </pc:sldMkLst>
        <pc:spChg chg="mod">
          <ac:chgData name="Acharya, Khimananda - SDSMT Student" userId="2d114ba7-cdb1-4109-8406-6d0968c04ee2" providerId="ADAL" clId="{B4BB05E8-3088-47AF-93BA-ABE1FA463D75}" dt="2025-04-07T00:18:10.293" v="2360" actId="2711"/>
          <ac:spMkLst>
            <pc:docMk/>
            <pc:sldMk cId="936456072" sldId="381"/>
            <ac:spMk id="3" creationId="{EBF2D922-A657-39B7-9A30-7F7EAC61058E}"/>
          </ac:spMkLst>
        </pc:spChg>
        <pc:spChg chg="add mod">
          <ac:chgData name="Acharya, Khimananda - SDSMT Student" userId="2d114ba7-cdb1-4109-8406-6d0968c04ee2" providerId="ADAL" clId="{B4BB05E8-3088-47AF-93BA-ABE1FA463D75}" dt="2025-04-06T23:13:04.860" v="1814" actId="2711"/>
          <ac:spMkLst>
            <pc:docMk/>
            <pc:sldMk cId="936456072" sldId="381"/>
            <ac:spMk id="5" creationId="{33C51732-3632-5C51-342F-65DFB3984195}"/>
          </ac:spMkLst>
        </pc:spChg>
        <pc:spChg chg="add mod">
          <ac:chgData name="Acharya, Khimananda - SDSMT Student" userId="2d114ba7-cdb1-4109-8406-6d0968c04ee2" providerId="ADAL" clId="{B4BB05E8-3088-47AF-93BA-ABE1FA463D75}" dt="2025-04-08T00:49:29.570" v="2570" actId="1076"/>
          <ac:spMkLst>
            <pc:docMk/>
            <pc:sldMk cId="936456072" sldId="381"/>
            <ac:spMk id="7" creationId="{0CCD5394-7A8D-DAB2-0C9A-FFF21EEBC6D8}"/>
          </ac:spMkLst>
        </pc:spChg>
        <pc:spChg chg="add mod">
          <ac:chgData name="Acharya, Khimananda - SDSMT Student" userId="2d114ba7-cdb1-4109-8406-6d0968c04ee2" providerId="ADAL" clId="{B4BB05E8-3088-47AF-93BA-ABE1FA463D75}" dt="2025-04-08T04:31:40.905" v="2993" actId="20577"/>
          <ac:spMkLst>
            <pc:docMk/>
            <pc:sldMk cId="936456072" sldId="381"/>
            <ac:spMk id="9" creationId="{296004BC-F152-3B3C-3D3D-4ECD9EA745DB}"/>
          </ac:spMkLst>
        </pc:spChg>
        <pc:spChg chg="add mod">
          <ac:chgData name="Acharya, Khimananda - SDSMT Student" userId="2d114ba7-cdb1-4109-8406-6d0968c04ee2" providerId="ADAL" clId="{B4BB05E8-3088-47AF-93BA-ABE1FA463D75}" dt="2025-04-04T06:21:31.677" v="1583" actId="1076"/>
          <ac:spMkLst>
            <pc:docMk/>
            <pc:sldMk cId="936456072" sldId="381"/>
            <ac:spMk id="12" creationId="{DF40E038-4739-4BC0-AE11-D5C8A22342D7}"/>
          </ac:spMkLst>
        </pc:spChg>
        <pc:picChg chg="mod">
          <ac:chgData name="Acharya, Khimananda - SDSMT Student" userId="2d114ba7-cdb1-4109-8406-6d0968c04ee2" providerId="ADAL" clId="{B4BB05E8-3088-47AF-93BA-ABE1FA463D75}" dt="2025-04-03T23:37:48.912" v="492" actId="1076"/>
          <ac:picMkLst>
            <pc:docMk/>
            <pc:sldMk cId="936456072" sldId="381"/>
            <ac:picMk id="4" creationId="{728855B7-E098-8A86-43EE-24CF4EBF7857}"/>
          </ac:picMkLst>
        </pc:picChg>
      </pc:sldChg>
      <pc:sldChg chg="add del">
        <pc:chgData name="Acharya, Khimananda - SDSMT Student" userId="2d114ba7-cdb1-4109-8406-6d0968c04ee2" providerId="ADAL" clId="{B4BB05E8-3088-47AF-93BA-ABE1FA463D75}" dt="2025-04-04T03:59:31.448" v="1016" actId="47"/>
        <pc:sldMkLst>
          <pc:docMk/>
          <pc:sldMk cId="4273790972" sldId="382"/>
        </pc:sldMkLst>
      </pc:sldChg>
      <pc:sldChg chg="add del">
        <pc:chgData name="Acharya, Khimananda - SDSMT Student" userId="2d114ba7-cdb1-4109-8406-6d0968c04ee2" providerId="ADAL" clId="{B4BB05E8-3088-47AF-93BA-ABE1FA463D75}" dt="2025-04-08T04:29:21.753" v="2992" actId="47"/>
        <pc:sldMkLst>
          <pc:docMk/>
          <pc:sldMk cId="100400806" sldId="383"/>
        </pc:sldMkLst>
      </pc:sldChg>
      <pc:sldChg chg="add del">
        <pc:chgData name="Acharya, Khimananda - SDSMT Student" userId="2d114ba7-cdb1-4109-8406-6d0968c04ee2" providerId="ADAL" clId="{B4BB05E8-3088-47AF-93BA-ABE1FA463D75}" dt="2025-04-08T04:29:21.753" v="2992" actId="47"/>
        <pc:sldMkLst>
          <pc:docMk/>
          <pc:sldMk cId="952426431" sldId="384"/>
        </pc:sldMkLst>
      </pc:sldChg>
      <pc:sldChg chg="addSp delSp modSp add del mod delAnim modAnim">
        <pc:chgData name="Acharya, Khimananda - SDSMT Student" userId="2d114ba7-cdb1-4109-8406-6d0968c04ee2" providerId="ADAL" clId="{B4BB05E8-3088-47AF-93BA-ABE1FA463D75}" dt="2025-04-04T05:34:32.700" v="1498" actId="2696"/>
        <pc:sldMkLst>
          <pc:docMk/>
          <pc:sldMk cId="1920264230" sldId="384"/>
        </pc:sldMkLst>
      </pc:sldChg>
      <pc:sldChg chg="addSp delSp modSp add mod modNotesTx">
        <pc:chgData name="Acharya, Khimananda - SDSMT Student" userId="2d114ba7-cdb1-4109-8406-6d0968c04ee2" providerId="ADAL" clId="{B4BB05E8-3088-47AF-93BA-ABE1FA463D75}" dt="2025-04-08T20:07:05.816" v="3299" actId="20577"/>
        <pc:sldMkLst>
          <pc:docMk/>
          <pc:sldMk cId="2234781246" sldId="385"/>
        </pc:sldMkLst>
        <pc:spChg chg="mod">
          <ac:chgData name="Acharya, Khimananda - SDSMT Student" userId="2d114ba7-cdb1-4109-8406-6d0968c04ee2" providerId="ADAL" clId="{B4BB05E8-3088-47AF-93BA-ABE1FA463D75}" dt="2025-04-08T00:55:46.209" v="2587" actId="20577"/>
          <ac:spMkLst>
            <pc:docMk/>
            <pc:sldMk cId="2234781246" sldId="385"/>
            <ac:spMk id="3" creationId="{2B7605FD-F75C-88D0-A28C-74276499ECD5}"/>
          </ac:spMkLst>
        </pc:spChg>
        <pc:spChg chg="mod">
          <ac:chgData name="Acharya, Khimananda - SDSMT Student" userId="2d114ba7-cdb1-4109-8406-6d0968c04ee2" providerId="ADAL" clId="{B4BB05E8-3088-47AF-93BA-ABE1FA463D75}" dt="2025-04-08T00:55:17.569" v="2574" actId="255"/>
          <ac:spMkLst>
            <pc:docMk/>
            <pc:sldMk cId="2234781246" sldId="385"/>
            <ac:spMk id="4" creationId="{72DBD4BC-09BB-DC76-4559-5DCF18476B4E}"/>
          </ac:spMkLst>
        </pc:spChg>
        <pc:spChg chg="mod">
          <ac:chgData name="Acharya, Khimananda - SDSMT Student" userId="2d114ba7-cdb1-4109-8406-6d0968c04ee2" providerId="ADAL" clId="{B4BB05E8-3088-47AF-93BA-ABE1FA463D75}" dt="2025-04-06T23:16:46.990" v="1870" actId="1076"/>
          <ac:spMkLst>
            <pc:docMk/>
            <pc:sldMk cId="2234781246" sldId="385"/>
            <ac:spMk id="5" creationId="{EE1E8370-A18E-9504-D729-2A9511EC3B64}"/>
          </ac:spMkLst>
        </pc:spChg>
        <pc:spChg chg="mod">
          <ac:chgData name="Acharya, Khimananda - SDSMT Student" userId="2d114ba7-cdb1-4109-8406-6d0968c04ee2" providerId="ADAL" clId="{B4BB05E8-3088-47AF-93BA-ABE1FA463D75}" dt="2025-04-06T23:16:20.552" v="1863" actId="14100"/>
          <ac:spMkLst>
            <pc:docMk/>
            <pc:sldMk cId="2234781246" sldId="385"/>
            <ac:spMk id="6" creationId="{527089E1-772E-1270-A3CB-72CBFE94CE26}"/>
          </ac:spMkLst>
        </pc:spChg>
        <pc:spChg chg="mod">
          <ac:chgData name="Acharya, Khimananda - SDSMT Student" userId="2d114ba7-cdb1-4109-8406-6d0968c04ee2" providerId="ADAL" clId="{B4BB05E8-3088-47AF-93BA-ABE1FA463D75}" dt="2025-04-06T23:16:10.969" v="1860" actId="14100"/>
          <ac:spMkLst>
            <pc:docMk/>
            <pc:sldMk cId="2234781246" sldId="385"/>
            <ac:spMk id="12" creationId="{BE55B8CD-C8BD-9DBD-C183-40A9A4A8A06D}"/>
          </ac:spMkLst>
        </pc:spChg>
        <pc:spChg chg="mod">
          <ac:chgData name="Acharya, Khimananda - SDSMT Student" userId="2d114ba7-cdb1-4109-8406-6d0968c04ee2" providerId="ADAL" clId="{B4BB05E8-3088-47AF-93BA-ABE1FA463D75}" dt="2025-04-06T23:16:00.769" v="1856" actId="14100"/>
          <ac:spMkLst>
            <pc:docMk/>
            <pc:sldMk cId="2234781246" sldId="385"/>
            <ac:spMk id="14" creationId="{A7B3AFE1-5BB2-C71A-12C0-8EE8776BA6E1}"/>
          </ac:spMkLst>
        </pc:spChg>
        <pc:spChg chg="mod">
          <ac:chgData name="Acharya, Khimananda - SDSMT Student" userId="2d114ba7-cdb1-4109-8406-6d0968c04ee2" providerId="ADAL" clId="{B4BB05E8-3088-47AF-93BA-ABE1FA463D75}" dt="2025-04-08T01:12:53.562" v="2596" actId="207"/>
          <ac:spMkLst>
            <pc:docMk/>
            <pc:sldMk cId="2234781246" sldId="385"/>
            <ac:spMk id="24" creationId="{67A065A3-AF69-30E7-5747-323B1FFC300E}"/>
          </ac:spMkLst>
        </pc:spChg>
        <pc:spChg chg="mod">
          <ac:chgData name="Acharya, Khimananda - SDSMT Student" userId="2d114ba7-cdb1-4109-8406-6d0968c04ee2" providerId="ADAL" clId="{B4BB05E8-3088-47AF-93BA-ABE1FA463D75}" dt="2025-04-06T23:16:18.370" v="1862" actId="255"/>
          <ac:spMkLst>
            <pc:docMk/>
            <pc:sldMk cId="2234781246" sldId="385"/>
            <ac:spMk id="41" creationId="{96A17872-3FA0-1027-0999-492569DD3EF0}"/>
          </ac:spMkLst>
        </pc:spChg>
        <pc:spChg chg="mod">
          <ac:chgData name="Acharya, Khimananda - SDSMT Student" userId="2d114ba7-cdb1-4109-8406-6d0968c04ee2" providerId="ADAL" clId="{B4BB05E8-3088-47AF-93BA-ABE1FA463D75}" dt="2025-04-06T23:16:18.370" v="1862" actId="255"/>
          <ac:spMkLst>
            <pc:docMk/>
            <pc:sldMk cId="2234781246" sldId="385"/>
            <ac:spMk id="42" creationId="{EB4039AD-77D3-296F-E846-08DF4C78C4A7}"/>
          </ac:spMkLst>
        </pc:spChg>
        <pc:spChg chg="mod">
          <ac:chgData name="Acharya, Khimananda - SDSMT Student" userId="2d114ba7-cdb1-4109-8406-6d0968c04ee2" providerId="ADAL" clId="{B4BB05E8-3088-47AF-93BA-ABE1FA463D75}" dt="2025-04-06T23:16:18.370" v="1862" actId="255"/>
          <ac:spMkLst>
            <pc:docMk/>
            <pc:sldMk cId="2234781246" sldId="385"/>
            <ac:spMk id="43" creationId="{F138950A-E983-273D-5D8E-65C2C2F3FFA8}"/>
          </ac:spMkLst>
        </pc:spChg>
        <pc:grpChg chg="mod">
          <ac:chgData name="Acharya, Khimananda - SDSMT Student" userId="2d114ba7-cdb1-4109-8406-6d0968c04ee2" providerId="ADAL" clId="{B4BB05E8-3088-47AF-93BA-ABE1FA463D75}" dt="2025-04-06T23:17:20.160" v="1880" actId="14100"/>
          <ac:grpSpMkLst>
            <pc:docMk/>
            <pc:sldMk cId="2234781246" sldId="385"/>
            <ac:grpSpMk id="49" creationId="{F5A572F2-FD5F-A567-97E1-369028EE3A50}"/>
          </ac:grpSpMkLst>
        </pc:grpChg>
        <pc:picChg chg="mod">
          <ac:chgData name="Acharya, Khimananda - SDSMT Student" userId="2d114ba7-cdb1-4109-8406-6d0968c04ee2" providerId="ADAL" clId="{B4BB05E8-3088-47AF-93BA-ABE1FA463D75}" dt="2025-04-06T23:17:54.407" v="1886" actId="14100"/>
          <ac:picMkLst>
            <pc:docMk/>
            <pc:sldMk cId="2234781246" sldId="385"/>
            <ac:picMk id="27" creationId="{8D122759-DDA9-7231-E5C1-05B99F41F9B0}"/>
          </ac:picMkLst>
        </pc:picChg>
      </pc:sldChg>
      <pc:sldChg chg="add del">
        <pc:chgData name="Acharya, Khimananda - SDSMT Student" userId="2d114ba7-cdb1-4109-8406-6d0968c04ee2" providerId="ADAL" clId="{B4BB05E8-3088-47AF-93BA-ABE1FA463D75}" dt="2025-04-04T05:33:38.376" v="1489"/>
        <pc:sldMkLst>
          <pc:docMk/>
          <pc:sldMk cId="862448092" sldId="386"/>
        </pc:sldMkLst>
      </pc:sldChg>
      <pc:sldChg chg="addSp delSp modSp new del mod ord">
        <pc:chgData name="Acharya, Khimananda - SDSMT Student" userId="2d114ba7-cdb1-4109-8406-6d0968c04ee2" providerId="ADAL" clId="{B4BB05E8-3088-47AF-93BA-ABE1FA463D75}" dt="2025-04-08T04:29:21.753" v="2992" actId="47"/>
        <pc:sldMkLst>
          <pc:docMk/>
          <pc:sldMk cId="1938993150" sldId="386"/>
        </pc:sldMkLst>
      </pc:sldChg>
      <pc:sldChg chg="delSp new del mod">
        <pc:chgData name="Acharya, Khimananda - SDSMT Student" userId="2d114ba7-cdb1-4109-8406-6d0968c04ee2" providerId="ADAL" clId="{B4BB05E8-3088-47AF-93BA-ABE1FA463D75}" dt="2025-04-08T04:29:21.753" v="2992" actId="47"/>
        <pc:sldMkLst>
          <pc:docMk/>
          <pc:sldMk cId="1690923129" sldId="387"/>
        </pc:sldMkLst>
      </pc:sldChg>
      <pc:sldChg chg="addSp delSp modSp add mod delAnim modAnim">
        <pc:chgData name="Acharya, Khimananda - SDSMT Student" userId="2d114ba7-cdb1-4109-8406-6d0968c04ee2" providerId="ADAL" clId="{B4BB05E8-3088-47AF-93BA-ABE1FA463D75}" dt="2025-04-08T03:47:18.976" v="2951" actId="207"/>
        <pc:sldMkLst>
          <pc:docMk/>
          <pc:sldMk cId="2612145221" sldId="388"/>
        </pc:sldMkLst>
        <pc:spChg chg="mod">
          <ac:chgData name="Acharya, Khimananda - SDSMT Student" userId="2d114ba7-cdb1-4109-8406-6d0968c04ee2" providerId="ADAL" clId="{B4BB05E8-3088-47AF-93BA-ABE1FA463D75}" dt="2025-04-08T01:22:13.905" v="2720" actId="164"/>
          <ac:spMkLst>
            <pc:docMk/>
            <pc:sldMk cId="2612145221" sldId="388"/>
            <ac:spMk id="5" creationId="{58F99FE9-91BE-594A-7CE6-E4C9F106BF0A}"/>
          </ac:spMkLst>
        </pc:spChg>
        <pc:spChg chg="mod">
          <ac:chgData name="Acharya, Khimananda - SDSMT Student" userId="2d114ba7-cdb1-4109-8406-6d0968c04ee2" providerId="ADAL" clId="{B4BB05E8-3088-47AF-93BA-ABE1FA463D75}" dt="2025-04-08T03:47:18.976" v="2951" actId="207"/>
          <ac:spMkLst>
            <pc:docMk/>
            <pc:sldMk cId="2612145221" sldId="388"/>
            <ac:spMk id="6" creationId="{F59C7400-BAA6-DF9D-0CE2-170DED78D7F8}"/>
          </ac:spMkLst>
        </pc:spChg>
        <pc:spChg chg="mod">
          <ac:chgData name="Acharya, Khimananda - SDSMT Student" userId="2d114ba7-cdb1-4109-8406-6d0968c04ee2" providerId="ADAL" clId="{B4BB05E8-3088-47AF-93BA-ABE1FA463D75}" dt="2025-04-08T01:22:13.905" v="2720" actId="164"/>
          <ac:spMkLst>
            <pc:docMk/>
            <pc:sldMk cId="2612145221" sldId="388"/>
            <ac:spMk id="26" creationId="{CC1BCDD4-66E0-BA55-09CE-8D6A2A5E3567}"/>
          </ac:spMkLst>
        </pc:spChg>
        <pc:spChg chg="add mod">
          <ac:chgData name="Acharya, Khimananda - SDSMT Student" userId="2d114ba7-cdb1-4109-8406-6d0968c04ee2" providerId="ADAL" clId="{B4BB05E8-3088-47AF-93BA-ABE1FA463D75}" dt="2025-04-08T01:22:13.905" v="2720" actId="164"/>
          <ac:spMkLst>
            <pc:docMk/>
            <pc:sldMk cId="2612145221" sldId="388"/>
            <ac:spMk id="27" creationId="{2F0E7F58-79E9-252A-2352-9BF1864C1EF2}"/>
          </ac:spMkLst>
        </pc:spChg>
        <pc:spChg chg="add mod">
          <ac:chgData name="Acharya, Khimananda - SDSMT Student" userId="2d114ba7-cdb1-4109-8406-6d0968c04ee2" providerId="ADAL" clId="{B4BB05E8-3088-47AF-93BA-ABE1FA463D75}" dt="2025-04-08T01:22:13.905" v="2720" actId="164"/>
          <ac:spMkLst>
            <pc:docMk/>
            <pc:sldMk cId="2612145221" sldId="388"/>
            <ac:spMk id="28" creationId="{94804DC6-8476-858E-AB82-DA4CD0B57A0E}"/>
          </ac:spMkLst>
        </pc:spChg>
        <pc:spChg chg="add mod">
          <ac:chgData name="Acharya, Khimananda - SDSMT Student" userId="2d114ba7-cdb1-4109-8406-6d0968c04ee2" providerId="ADAL" clId="{B4BB05E8-3088-47AF-93BA-ABE1FA463D75}" dt="2025-04-08T01:22:13.905" v="2720" actId="164"/>
          <ac:spMkLst>
            <pc:docMk/>
            <pc:sldMk cId="2612145221" sldId="388"/>
            <ac:spMk id="30" creationId="{14438C0D-BA68-19FB-071B-D645D087C9F2}"/>
          </ac:spMkLst>
        </pc:spChg>
        <pc:spChg chg="add mod">
          <ac:chgData name="Acharya, Khimananda - SDSMT Student" userId="2d114ba7-cdb1-4109-8406-6d0968c04ee2" providerId="ADAL" clId="{B4BB05E8-3088-47AF-93BA-ABE1FA463D75}" dt="2025-04-08T01:31:16.460" v="2935" actId="1076"/>
          <ac:spMkLst>
            <pc:docMk/>
            <pc:sldMk cId="2612145221" sldId="388"/>
            <ac:spMk id="34" creationId="{164FEE5F-175A-D9B8-5DF6-59DB61A39A24}"/>
          </ac:spMkLst>
        </pc:spChg>
        <pc:spChg chg="add mod">
          <ac:chgData name="Acharya, Khimananda - SDSMT Student" userId="2d114ba7-cdb1-4109-8406-6d0968c04ee2" providerId="ADAL" clId="{B4BB05E8-3088-47AF-93BA-ABE1FA463D75}" dt="2025-04-08T01:31:21.843" v="2937" actId="1076"/>
          <ac:spMkLst>
            <pc:docMk/>
            <pc:sldMk cId="2612145221" sldId="388"/>
            <ac:spMk id="35" creationId="{978E75F2-0AAD-4DDC-3AC4-0D226B45DBE4}"/>
          </ac:spMkLst>
        </pc:spChg>
        <pc:spChg chg="add mod">
          <ac:chgData name="Acharya, Khimananda - SDSMT Student" userId="2d114ba7-cdb1-4109-8406-6d0968c04ee2" providerId="ADAL" clId="{B4BB05E8-3088-47AF-93BA-ABE1FA463D75}" dt="2025-04-08T01:31:35.036" v="2939" actId="1076"/>
          <ac:spMkLst>
            <pc:docMk/>
            <pc:sldMk cId="2612145221" sldId="388"/>
            <ac:spMk id="36" creationId="{70B868DF-A2D0-A220-B82F-0604443B934F}"/>
          </ac:spMkLst>
        </pc:spChg>
        <pc:spChg chg="add mod">
          <ac:chgData name="Acharya, Khimananda - SDSMT Student" userId="2d114ba7-cdb1-4109-8406-6d0968c04ee2" providerId="ADAL" clId="{B4BB05E8-3088-47AF-93BA-ABE1FA463D75}" dt="2025-04-08T01:31:40.828" v="2941" actId="1076"/>
          <ac:spMkLst>
            <pc:docMk/>
            <pc:sldMk cId="2612145221" sldId="388"/>
            <ac:spMk id="37" creationId="{64EF0CC2-1F0E-2698-7C46-CA1547C231CF}"/>
          </ac:spMkLst>
        </pc:spChg>
        <pc:spChg chg="mod">
          <ac:chgData name="Acharya, Khimananda - SDSMT Student" userId="2d114ba7-cdb1-4109-8406-6d0968c04ee2" providerId="ADAL" clId="{B4BB05E8-3088-47AF-93BA-ABE1FA463D75}" dt="2025-04-08T01:22:13.905" v="2720" actId="164"/>
          <ac:spMkLst>
            <pc:docMk/>
            <pc:sldMk cId="2612145221" sldId="388"/>
            <ac:spMk id="39" creationId="{7968F081-B596-FEC9-2EC0-6AACACCFF89E}"/>
          </ac:spMkLst>
        </pc:spChg>
        <pc:spChg chg="mod">
          <ac:chgData name="Acharya, Khimananda - SDSMT Student" userId="2d114ba7-cdb1-4109-8406-6d0968c04ee2" providerId="ADAL" clId="{B4BB05E8-3088-47AF-93BA-ABE1FA463D75}" dt="2025-04-08T01:22:13.905" v="2720" actId="164"/>
          <ac:spMkLst>
            <pc:docMk/>
            <pc:sldMk cId="2612145221" sldId="388"/>
            <ac:spMk id="40" creationId="{877B6594-8E78-E013-169F-7220C305DEBC}"/>
          </ac:spMkLst>
        </pc:spChg>
        <pc:grpChg chg="mod">
          <ac:chgData name="Acharya, Khimananda - SDSMT Student" userId="2d114ba7-cdb1-4109-8406-6d0968c04ee2" providerId="ADAL" clId="{B4BB05E8-3088-47AF-93BA-ABE1FA463D75}" dt="2025-04-08T01:27:50.579" v="2927" actId="1076"/>
          <ac:grpSpMkLst>
            <pc:docMk/>
            <pc:sldMk cId="2612145221" sldId="388"/>
            <ac:grpSpMk id="31" creationId="{59558E75-BFE9-D036-89DD-FFD4026F11C2}"/>
          </ac:grpSpMkLst>
        </pc:grpChg>
        <pc:picChg chg="add del mod">
          <ac:chgData name="Acharya, Khimananda - SDSMT Student" userId="2d114ba7-cdb1-4109-8406-6d0968c04ee2" providerId="ADAL" clId="{B4BB05E8-3088-47AF-93BA-ABE1FA463D75}" dt="2025-04-08T01:22:13.905" v="2720" actId="164"/>
          <ac:picMkLst>
            <pc:docMk/>
            <pc:sldMk cId="2612145221" sldId="388"/>
            <ac:picMk id="7" creationId="{F1F6A170-E905-6BFB-4E68-76BB13A83758}"/>
          </ac:picMkLst>
        </pc:picChg>
        <pc:picChg chg="mod">
          <ac:chgData name="Acharya, Khimananda - SDSMT Student" userId="2d114ba7-cdb1-4109-8406-6d0968c04ee2" providerId="ADAL" clId="{B4BB05E8-3088-47AF-93BA-ABE1FA463D75}" dt="2025-04-08T01:22:13.905" v="2720" actId="164"/>
          <ac:picMkLst>
            <pc:docMk/>
            <pc:sldMk cId="2612145221" sldId="388"/>
            <ac:picMk id="23" creationId="{6E999919-8F6E-EC14-97D2-AB58ED45477E}"/>
          </ac:picMkLst>
        </pc:picChg>
        <pc:picChg chg="mod">
          <ac:chgData name="Acharya, Khimananda - SDSMT Student" userId="2d114ba7-cdb1-4109-8406-6d0968c04ee2" providerId="ADAL" clId="{B4BB05E8-3088-47AF-93BA-ABE1FA463D75}" dt="2025-04-08T01:22:13.905" v="2720" actId="164"/>
          <ac:picMkLst>
            <pc:docMk/>
            <pc:sldMk cId="2612145221" sldId="388"/>
            <ac:picMk id="25" creationId="{4A2D1D17-191F-F21A-A73E-4C567FB8CD43}"/>
          </ac:picMkLst>
        </pc:picChg>
      </pc:sldChg>
      <pc:sldMasterChg chg="delSldLayout">
        <pc:chgData name="Acharya, Khimananda - SDSMT Student" userId="2d114ba7-cdb1-4109-8406-6d0968c04ee2" providerId="ADAL" clId="{B4BB05E8-3088-47AF-93BA-ABE1FA463D75}" dt="2025-04-03T23:08:53.876" v="215" actId="47"/>
        <pc:sldMasterMkLst>
          <pc:docMk/>
          <pc:sldMasterMk cId="0" sldId="2147483648"/>
        </pc:sldMasterMkLst>
        <pc:sldLayoutChg chg="del">
          <pc:chgData name="Acharya, Khimananda - SDSMT Student" userId="2d114ba7-cdb1-4109-8406-6d0968c04ee2" providerId="ADAL" clId="{B4BB05E8-3088-47AF-93BA-ABE1FA463D75}" dt="2025-04-03T23:08:53.876" v="215" actId="47"/>
          <pc:sldLayoutMkLst>
            <pc:docMk/>
            <pc:sldMasterMk cId="0" sldId="2147483648"/>
            <pc:sldLayoutMk cId="2327829673" sldId="2147483668"/>
          </pc:sldLayoutMkLst>
        </pc:sldLayoutChg>
      </pc:sldMasterChg>
    </pc:docChg>
  </pc:docChgLst>
  <pc:docChgLst>
    <pc:chgData name="Acharya, Khimananda - SDSMT Student" userId="2d114ba7-cdb1-4109-8406-6d0968c04ee2" providerId="ADAL" clId="{30B0052D-11B8-4383-A937-B5EC84FD4B66}"/>
    <pc:docChg chg="undo custSel addSld delSld modSld sldOrd">
      <pc:chgData name="Acharya, Khimananda - SDSMT Student" userId="2d114ba7-cdb1-4109-8406-6d0968c04ee2" providerId="ADAL" clId="{30B0052D-11B8-4383-A937-B5EC84FD4B66}" dt="2025-06-23T06:21:22.287" v="4452" actId="1076"/>
      <pc:docMkLst>
        <pc:docMk/>
      </pc:docMkLst>
      <pc:sldChg chg="addSp delSp modSp mod">
        <pc:chgData name="Acharya, Khimananda - SDSMT Student" userId="2d114ba7-cdb1-4109-8406-6d0968c04ee2" providerId="ADAL" clId="{30B0052D-11B8-4383-A937-B5EC84FD4B66}" dt="2025-06-23T06:21:22.287" v="4452" actId="1076"/>
        <pc:sldMkLst>
          <pc:docMk/>
          <pc:sldMk cId="2107315230" sldId="326"/>
        </pc:sldMkLst>
        <pc:spChg chg="mod">
          <ac:chgData name="Acharya, Khimananda - SDSMT Student" userId="2d114ba7-cdb1-4109-8406-6d0968c04ee2" providerId="ADAL" clId="{30B0052D-11B8-4383-A937-B5EC84FD4B66}" dt="2025-06-22T06:19:40.149" v="4047" actId="1076"/>
          <ac:spMkLst>
            <pc:docMk/>
            <pc:sldMk cId="2107315230" sldId="326"/>
            <ac:spMk id="3" creationId="{00000000-0000-0000-0000-000000000000}"/>
          </ac:spMkLst>
        </pc:spChg>
        <pc:spChg chg="mod">
          <ac:chgData name="Acharya, Khimananda - SDSMT Student" userId="2d114ba7-cdb1-4109-8406-6d0968c04ee2" providerId="ADAL" clId="{30B0052D-11B8-4383-A937-B5EC84FD4B66}" dt="2025-06-23T06:21:18.890" v="4451" actId="1076"/>
          <ac:spMkLst>
            <pc:docMk/>
            <pc:sldMk cId="2107315230" sldId="326"/>
            <ac:spMk id="4" creationId="{DFA79F66-1116-A6D1-B099-187B98DC3926}"/>
          </ac:spMkLst>
        </pc:spChg>
        <pc:spChg chg="add del">
          <ac:chgData name="Acharya, Khimananda - SDSMT Student" userId="2d114ba7-cdb1-4109-8406-6d0968c04ee2" providerId="ADAL" clId="{30B0052D-11B8-4383-A937-B5EC84FD4B66}" dt="2025-06-22T06:20:50.811" v="4064" actId="478"/>
          <ac:spMkLst>
            <pc:docMk/>
            <pc:sldMk cId="2107315230" sldId="326"/>
            <ac:spMk id="6" creationId="{F0B9718D-984A-4A91-BDBC-E35AF7F5CDBA}"/>
          </ac:spMkLst>
        </pc:spChg>
        <pc:spChg chg="mod">
          <ac:chgData name="Acharya, Khimananda - SDSMT Student" userId="2d114ba7-cdb1-4109-8406-6d0968c04ee2" providerId="ADAL" clId="{30B0052D-11B8-4383-A937-B5EC84FD4B66}" dt="2025-06-23T06:21:22.287" v="4452" actId="1076"/>
          <ac:spMkLst>
            <pc:docMk/>
            <pc:sldMk cId="2107315230" sldId="326"/>
            <ac:spMk id="7" creationId="{D66083F3-D1D7-2DA7-60D5-1302C4DB37BA}"/>
          </ac:spMkLst>
        </pc:spChg>
        <pc:spChg chg="mod">
          <ac:chgData name="Acharya, Khimananda - SDSMT Student" userId="2d114ba7-cdb1-4109-8406-6d0968c04ee2" providerId="ADAL" clId="{30B0052D-11B8-4383-A937-B5EC84FD4B66}" dt="2025-06-23T06:21:05.352" v="4446" actId="1076"/>
          <ac:spMkLst>
            <pc:docMk/>
            <pc:sldMk cId="2107315230" sldId="326"/>
            <ac:spMk id="8" creationId="{FD9CD382-B583-5996-AD13-752DFF1365BF}"/>
          </ac:spMkLst>
        </pc:spChg>
        <pc:picChg chg="mod">
          <ac:chgData name="Acharya, Khimananda - SDSMT Student" userId="2d114ba7-cdb1-4109-8406-6d0968c04ee2" providerId="ADAL" clId="{30B0052D-11B8-4383-A937-B5EC84FD4B66}" dt="2025-06-23T06:21:01.395" v="4445" actId="1076"/>
          <ac:picMkLst>
            <pc:docMk/>
            <pc:sldMk cId="2107315230" sldId="326"/>
            <ac:picMk id="9" creationId="{2E7D4C24-5E6B-6EFB-8C9D-54C4FE69CAE7}"/>
          </ac:picMkLst>
        </pc:picChg>
        <pc:picChg chg="add mod">
          <ac:chgData name="Acharya, Khimananda - SDSMT Student" userId="2d114ba7-cdb1-4109-8406-6d0968c04ee2" providerId="ADAL" clId="{30B0052D-11B8-4383-A937-B5EC84FD4B66}" dt="2025-06-18T18:12:05.135" v="2290"/>
          <ac:picMkLst>
            <pc:docMk/>
            <pc:sldMk cId="2107315230" sldId="326"/>
            <ac:picMk id="10" creationId="{F11E3B72-9307-548B-E1AB-FD123094EACB}"/>
          </ac:picMkLst>
        </pc:picChg>
        <pc:picChg chg="add mod">
          <ac:chgData name="Acharya, Khimananda - SDSMT Student" userId="2d114ba7-cdb1-4109-8406-6d0968c04ee2" providerId="ADAL" clId="{30B0052D-11B8-4383-A937-B5EC84FD4B66}" dt="2025-06-18T18:14:33.179" v="2328"/>
          <ac:picMkLst>
            <pc:docMk/>
            <pc:sldMk cId="2107315230" sldId="326"/>
            <ac:picMk id="11" creationId="{A52AC515-971D-70D8-53DC-14925CD4A5F6}"/>
          </ac:picMkLst>
        </pc:picChg>
        <pc:picChg chg="mod">
          <ac:chgData name="Acharya, Khimananda - SDSMT Student" userId="2d114ba7-cdb1-4109-8406-6d0968c04ee2" providerId="ADAL" clId="{30B0052D-11B8-4383-A937-B5EC84FD4B66}" dt="2025-06-23T06:21:11.743" v="4449" actId="1076"/>
          <ac:picMkLst>
            <pc:docMk/>
            <pc:sldMk cId="2107315230" sldId="326"/>
            <ac:picMk id="4098" creationId="{888E41D7-DFC8-7564-5864-3FB97D4F7FBC}"/>
          </ac:picMkLst>
        </pc:picChg>
        <pc:picChg chg="mod">
          <ac:chgData name="Acharya, Khimananda - SDSMT Student" userId="2d114ba7-cdb1-4109-8406-6d0968c04ee2" providerId="ADAL" clId="{30B0052D-11B8-4383-A937-B5EC84FD4B66}" dt="2025-06-23T06:21:10.176" v="4448" actId="1076"/>
          <ac:picMkLst>
            <pc:docMk/>
            <pc:sldMk cId="2107315230" sldId="326"/>
            <ac:picMk id="4100" creationId="{697AE74B-5E4B-3AF8-E714-82F9EADAE9CA}"/>
          </ac:picMkLst>
        </pc:picChg>
        <pc:picChg chg="del">
          <ac:chgData name="Acharya, Khimananda - SDSMT Student" userId="2d114ba7-cdb1-4109-8406-6d0968c04ee2" providerId="ADAL" clId="{30B0052D-11B8-4383-A937-B5EC84FD4B66}" dt="2025-06-22T06:19:09.381" v="4039" actId="478"/>
          <ac:picMkLst>
            <pc:docMk/>
            <pc:sldMk cId="2107315230" sldId="326"/>
            <ac:picMk id="4102" creationId="{1A0C1DE1-2030-AF3C-A9AF-57D68CD11842}"/>
          </ac:picMkLst>
        </pc:picChg>
        <pc:picChg chg="mod">
          <ac:chgData name="Acharya, Khimananda - SDSMT Student" userId="2d114ba7-cdb1-4109-8406-6d0968c04ee2" providerId="ADAL" clId="{30B0052D-11B8-4383-A937-B5EC84FD4B66}" dt="2025-06-23T06:21:07.701" v="4447" actId="1076"/>
          <ac:picMkLst>
            <pc:docMk/>
            <pc:sldMk cId="2107315230" sldId="326"/>
            <ac:picMk id="4104" creationId="{2418D2AB-435D-02D8-C7D4-6A1924329967}"/>
          </ac:picMkLst>
        </pc:picChg>
      </pc:sldChg>
      <pc:sldChg chg="addSp delSp modSp mod">
        <pc:chgData name="Acharya, Khimananda - SDSMT Student" userId="2d114ba7-cdb1-4109-8406-6d0968c04ee2" providerId="ADAL" clId="{30B0052D-11B8-4383-A937-B5EC84FD4B66}" dt="2025-06-18T18:12:09.167" v="2292"/>
        <pc:sldMkLst>
          <pc:docMk/>
          <pc:sldMk cId="438175485" sldId="327"/>
        </pc:sldMkLst>
        <pc:picChg chg="add mod">
          <ac:chgData name="Acharya, Khimananda - SDSMT Student" userId="2d114ba7-cdb1-4109-8406-6d0968c04ee2" providerId="ADAL" clId="{30B0052D-11B8-4383-A937-B5EC84FD4B66}" dt="2025-06-18T18:12:09.167" v="2292"/>
          <ac:picMkLst>
            <pc:docMk/>
            <pc:sldMk cId="438175485" sldId="327"/>
            <ac:picMk id="8" creationId="{B66D115E-C3B5-764A-E232-17EF89182644}"/>
          </ac:picMkLst>
        </pc:picChg>
      </pc:sldChg>
      <pc:sldChg chg="addSp delSp modSp add del mod addAnim delAnim">
        <pc:chgData name="Acharya, Khimananda - SDSMT Student" userId="2d114ba7-cdb1-4109-8406-6d0968c04ee2" providerId="ADAL" clId="{30B0052D-11B8-4383-A937-B5EC84FD4B66}" dt="2025-06-17T21:10:56.393" v="1606" actId="47"/>
        <pc:sldMkLst>
          <pc:docMk/>
          <pc:sldMk cId="2241750376" sldId="328"/>
        </pc:sldMkLst>
      </pc:sldChg>
      <pc:sldChg chg="addSp delSp modSp mod modAnim">
        <pc:chgData name="Acharya, Khimananda - SDSMT Student" userId="2d114ba7-cdb1-4109-8406-6d0968c04ee2" providerId="ADAL" clId="{30B0052D-11B8-4383-A937-B5EC84FD4B66}" dt="2025-06-22T04:41:28.353" v="3794" actId="20577"/>
        <pc:sldMkLst>
          <pc:docMk/>
          <pc:sldMk cId="1926817969" sldId="346"/>
        </pc:sldMkLst>
        <pc:spChg chg="mod">
          <ac:chgData name="Acharya, Khimananda - SDSMT Student" userId="2d114ba7-cdb1-4109-8406-6d0968c04ee2" providerId="ADAL" clId="{30B0052D-11B8-4383-A937-B5EC84FD4B66}" dt="2025-06-22T04:37:31.327" v="3746" actId="1076"/>
          <ac:spMkLst>
            <pc:docMk/>
            <pc:sldMk cId="1926817969" sldId="346"/>
            <ac:spMk id="5" creationId="{586B9E69-7ECD-4001-6680-FF3645411136}"/>
          </ac:spMkLst>
        </pc:spChg>
        <pc:spChg chg="add del mod">
          <ac:chgData name="Acharya, Khimananda - SDSMT Student" userId="2d114ba7-cdb1-4109-8406-6d0968c04ee2" providerId="ADAL" clId="{30B0052D-11B8-4383-A937-B5EC84FD4B66}" dt="2025-06-22T04:38:48.385" v="3754" actId="478"/>
          <ac:spMkLst>
            <pc:docMk/>
            <pc:sldMk cId="1926817969" sldId="346"/>
            <ac:spMk id="8" creationId="{7E5296DE-34F2-3E57-8E68-8F7ED8BB23B0}"/>
          </ac:spMkLst>
        </pc:spChg>
        <pc:spChg chg="add mod">
          <ac:chgData name="Acharya, Khimananda - SDSMT Student" userId="2d114ba7-cdb1-4109-8406-6d0968c04ee2" providerId="ADAL" clId="{30B0052D-11B8-4383-A937-B5EC84FD4B66}" dt="2025-06-22T04:41:28.353" v="3794" actId="20577"/>
          <ac:spMkLst>
            <pc:docMk/>
            <pc:sldMk cId="1926817969" sldId="346"/>
            <ac:spMk id="10" creationId="{D017D150-2ED6-80B6-2CB5-22CC9CBBA226}"/>
          </ac:spMkLst>
        </pc:spChg>
        <pc:picChg chg="add mod">
          <ac:chgData name="Acharya, Khimananda - SDSMT Student" userId="2d114ba7-cdb1-4109-8406-6d0968c04ee2" providerId="ADAL" clId="{30B0052D-11B8-4383-A937-B5EC84FD4B66}" dt="2025-06-18T18:11:41.736" v="2280"/>
          <ac:picMkLst>
            <pc:docMk/>
            <pc:sldMk cId="1926817969" sldId="346"/>
            <ac:picMk id="3" creationId="{A4A52510-0B8B-E06F-FCFF-B7EE6535A304}"/>
          </ac:picMkLst>
        </pc:picChg>
        <pc:picChg chg="add mod">
          <ac:chgData name="Acharya, Khimananda - SDSMT Student" userId="2d114ba7-cdb1-4109-8406-6d0968c04ee2" providerId="ADAL" clId="{30B0052D-11B8-4383-A937-B5EC84FD4B66}" dt="2025-06-18T18:13:56.901" v="2318"/>
          <ac:picMkLst>
            <pc:docMk/>
            <pc:sldMk cId="1926817969" sldId="346"/>
            <ac:picMk id="7" creationId="{3F10BE74-544E-B84A-7D21-7540B8370BC1}"/>
          </ac:picMkLst>
        </pc:picChg>
      </pc:sldChg>
      <pc:sldChg chg="addSp delSp modSp mod modAnim">
        <pc:chgData name="Acharya, Khimananda - SDSMT Student" userId="2d114ba7-cdb1-4109-8406-6d0968c04ee2" providerId="ADAL" clId="{30B0052D-11B8-4383-A937-B5EC84FD4B66}" dt="2025-06-20T15:59:20.523" v="3612" actId="20577"/>
        <pc:sldMkLst>
          <pc:docMk/>
          <pc:sldMk cId="2010642671" sldId="361"/>
        </pc:sldMkLst>
        <pc:spChg chg="mod">
          <ac:chgData name="Acharya, Khimananda - SDSMT Student" userId="2d114ba7-cdb1-4109-8406-6d0968c04ee2" providerId="ADAL" clId="{30B0052D-11B8-4383-A937-B5EC84FD4B66}" dt="2025-06-18T16:53:28.372" v="1991" actId="1076"/>
          <ac:spMkLst>
            <pc:docMk/>
            <pc:sldMk cId="2010642671" sldId="361"/>
            <ac:spMk id="4" creationId="{67041590-C395-EC8B-0DBB-796921FC6EB4}"/>
          </ac:spMkLst>
        </pc:spChg>
        <pc:spChg chg="mod">
          <ac:chgData name="Acharya, Khimananda - SDSMT Student" userId="2d114ba7-cdb1-4109-8406-6d0968c04ee2" providerId="ADAL" clId="{30B0052D-11B8-4383-A937-B5EC84FD4B66}" dt="2025-06-18T16:54:12.560" v="2002" actId="20577"/>
          <ac:spMkLst>
            <pc:docMk/>
            <pc:sldMk cId="2010642671" sldId="361"/>
            <ac:spMk id="6" creationId="{C6B5417D-B847-FA70-0CA6-49F106967FBE}"/>
          </ac:spMkLst>
        </pc:spChg>
        <pc:spChg chg="mod">
          <ac:chgData name="Acharya, Khimananda - SDSMT Student" userId="2d114ba7-cdb1-4109-8406-6d0968c04ee2" providerId="ADAL" clId="{30B0052D-11B8-4383-A937-B5EC84FD4B66}" dt="2025-06-18T16:53:25.475" v="1990" actId="1076"/>
          <ac:spMkLst>
            <pc:docMk/>
            <pc:sldMk cId="2010642671" sldId="361"/>
            <ac:spMk id="7" creationId="{80B4D140-8945-1058-1EF1-91488F0B95FE}"/>
          </ac:spMkLst>
        </pc:spChg>
        <pc:spChg chg="add mod">
          <ac:chgData name="Acharya, Khimananda - SDSMT Student" userId="2d114ba7-cdb1-4109-8406-6d0968c04ee2" providerId="ADAL" clId="{30B0052D-11B8-4383-A937-B5EC84FD4B66}" dt="2025-06-20T15:59:20.523" v="3612" actId="20577"/>
          <ac:spMkLst>
            <pc:docMk/>
            <pc:sldMk cId="2010642671" sldId="361"/>
            <ac:spMk id="8" creationId="{28269C01-862E-51FE-802C-E1C4AC0B3F70}"/>
          </ac:spMkLst>
        </pc:spChg>
        <pc:spChg chg="add mod">
          <ac:chgData name="Acharya, Khimananda - SDSMT Student" userId="2d114ba7-cdb1-4109-8406-6d0968c04ee2" providerId="ADAL" clId="{30B0052D-11B8-4383-A937-B5EC84FD4B66}" dt="2025-06-18T16:55:05.765" v="2011" actId="13822"/>
          <ac:spMkLst>
            <pc:docMk/>
            <pc:sldMk cId="2010642671" sldId="361"/>
            <ac:spMk id="10" creationId="{98652F71-78AE-08C4-AE75-970D9C0AC4E8}"/>
          </ac:spMkLst>
        </pc:spChg>
        <pc:spChg chg="mod">
          <ac:chgData name="Acharya, Khimananda - SDSMT Student" userId="2d114ba7-cdb1-4109-8406-6d0968c04ee2" providerId="ADAL" clId="{30B0052D-11B8-4383-A937-B5EC84FD4B66}" dt="2025-06-18T16:55:17.639" v="2012" actId="1076"/>
          <ac:spMkLst>
            <pc:docMk/>
            <pc:sldMk cId="2010642671" sldId="361"/>
            <ac:spMk id="27" creationId="{B8AFC1AA-3825-F089-7466-B09874A51742}"/>
          </ac:spMkLst>
        </pc:spChg>
        <pc:picChg chg="mod">
          <ac:chgData name="Acharya, Khimananda - SDSMT Student" userId="2d114ba7-cdb1-4109-8406-6d0968c04ee2" providerId="ADAL" clId="{30B0052D-11B8-4383-A937-B5EC84FD4B66}" dt="2025-06-18T16:53:34.341" v="1992" actId="14100"/>
          <ac:picMkLst>
            <pc:docMk/>
            <pc:sldMk cId="2010642671" sldId="361"/>
            <ac:picMk id="5" creationId="{D936F95F-DD7C-B404-CE40-B0396BEB3AA1}"/>
          </ac:picMkLst>
        </pc:picChg>
        <pc:picChg chg="add mod">
          <ac:chgData name="Acharya, Khimananda - SDSMT Student" userId="2d114ba7-cdb1-4109-8406-6d0968c04ee2" providerId="ADAL" clId="{30B0052D-11B8-4383-A937-B5EC84FD4B66}" dt="2025-06-18T18:11:27.562" v="2276"/>
          <ac:picMkLst>
            <pc:docMk/>
            <pc:sldMk cId="2010642671" sldId="361"/>
            <ac:picMk id="11" creationId="{902A7A5B-81A1-F049-5B1D-A17776CBC212}"/>
          </ac:picMkLst>
        </pc:picChg>
        <pc:picChg chg="add mod">
          <ac:chgData name="Acharya, Khimananda - SDSMT Student" userId="2d114ba7-cdb1-4109-8406-6d0968c04ee2" providerId="ADAL" clId="{30B0052D-11B8-4383-A937-B5EC84FD4B66}" dt="2025-06-18T18:13:27.168" v="2310"/>
          <ac:picMkLst>
            <pc:docMk/>
            <pc:sldMk cId="2010642671" sldId="361"/>
            <ac:picMk id="12" creationId="{F09A1B6D-BA41-7006-73C2-6465F52E12E7}"/>
          </ac:picMkLst>
        </pc:picChg>
      </pc:sldChg>
      <pc:sldChg chg="addSp delSp modSp mod modNotesTx">
        <pc:chgData name="Acharya, Khimananda - SDSMT Student" userId="2d114ba7-cdb1-4109-8406-6d0968c04ee2" providerId="ADAL" clId="{30B0052D-11B8-4383-A937-B5EC84FD4B66}" dt="2025-06-22T04:27:01.002" v="3689" actId="20577"/>
        <pc:sldMkLst>
          <pc:docMk/>
          <pc:sldMk cId="4226136059" sldId="362"/>
        </pc:sldMkLst>
        <pc:picChg chg="add mod">
          <ac:chgData name="Acharya, Khimananda - SDSMT Student" userId="2d114ba7-cdb1-4109-8406-6d0968c04ee2" providerId="ADAL" clId="{30B0052D-11B8-4383-A937-B5EC84FD4B66}" dt="2025-06-18T18:11:46.272" v="2282"/>
          <ac:picMkLst>
            <pc:docMk/>
            <pc:sldMk cId="4226136059" sldId="362"/>
            <ac:picMk id="8" creationId="{DBA5583F-0133-E1B9-098A-B965F8AB042B}"/>
          </ac:picMkLst>
        </pc:picChg>
        <pc:picChg chg="add mod">
          <ac:chgData name="Acharya, Khimananda - SDSMT Student" userId="2d114ba7-cdb1-4109-8406-6d0968c04ee2" providerId="ADAL" clId="{30B0052D-11B8-4383-A937-B5EC84FD4B66}" dt="2025-06-18T18:14:04.891" v="2320"/>
          <ac:picMkLst>
            <pc:docMk/>
            <pc:sldMk cId="4226136059" sldId="362"/>
            <ac:picMk id="26" creationId="{815E698D-5F3E-50E5-13D9-509DECEE3ADF}"/>
          </ac:picMkLst>
        </pc:picChg>
      </pc:sldChg>
      <pc:sldChg chg="addSp delSp modSp mod">
        <pc:chgData name="Acharya, Khimananda - SDSMT Student" userId="2d114ba7-cdb1-4109-8406-6d0968c04ee2" providerId="ADAL" clId="{30B0052D-11B8-4383-A937-B5EC84FD4B66}" dt="2025-06-18T18:14:18.889" v="2324"/>
        <pc:sldMkLst>
          <pc:docMk/>
          <pc:sldMk cId="2720341189" sldId="365"/>
        </pc:sldMkLst>
        <pc:spChg chg="mod">
          <ac:chgData name="Acharya, Khimananda - SDSMT Student" userId="2d114ba7-cdb1-4109-8406-6d0968c04ee2" providerId="ADAL" clId="{30B0052D-11B8-4383-A937-B5EC84FD4B66}" dt="2025-06-18T17:29:56.522" v="2103" actId="14100"/>
          <ac:spMkLst>
            <pc:docMk/>
            <pc:sldMk cId="2720341189" sldId="365"/>
            <ac:spMk id="4" creationId="{1499298E-0771-EC24-ABE9-CA10F443AC36}"/>
          </ac:spMkLst>
        </pc:spChg>
        <pc:spChg chg="mod">
          <ac:chgData name="Acharya, Khimananda - SDSMT Student" userId="2d114ba7-cdb1-4109-8406-6d0968c04ee2" providerId="ADAL" clId="{30B0052D-11B8-4383-A937-B5EC84FD4B66}" dt="2025-06-18T17:28:48.185" v="2091" actId="1076"/>
          <ac:spMkLst>
            <pc:docMk/>
            <pc:sldMk cId="2720341189" sldId="365"/>
            <ac:spMk id="16" creationId="{63CFFC8E-4088-6484-1763-D21F00A27B10}"/>
          </ac:spMkLst>
        </pc:spChg>
        <pc:spChg chg="mod">
          <ac:chgData name="Acharya, Khimananda - SDSMT Student" userId="2d114ba7-cdb1-4109-8406-6d0968c04ee2" providerId="ADAL" clId="{30B0052D-11B8-4383-A937-B5EC84FD4B66}" dt="2025-06-18T17:29:19.889" v="2093" actId="1076"/>
          <ac:spMkLst>
            <pc:docMk/>
            <pc:sldMk cId="2720341189" sldId="365"/>
            <ac:spMk id="24" creationId="{BAAF9BD4-6B7F-11F3-8CD9-5085844E38B1}"/>
          </ac:spMkLst>
        </pc:spChg>
        <pc:spChg chg="mod">
          <ac:chgData name="Acharya, Khimananda - SDSMT Student" userId="2d114ba7-cdb1-4109-8406-6d0968c04ee2" providerId="ADAL" clId="{30B0052D-11B8-4383-A937-B5EC84FD4B66}" dt="2025-06-18T17:29:22.241" v="2094" actId="1076"/>
          <ac:spMkLst>
            <pc:docMk/>
            <pc:sldMk cId="2720341189" sldId="365"/>
            <ac:spMk id="25" creationId="{6E0F98FB-F183-B724-FE78-22C2ACE0DB2D}"/>
          </ac:spMkLst>
        </pc:spChg>
        <pc:grpChg chg="mod">
          <ac:chgData name="Acharya, Khimananda - SDSMT Student" userId="2d114ba7-cdb1-4109-8406-6d0968c04ee2" providerId="ADAL" clId="{30B0052D-11B8-4383-A937-B5EC84FD4B66}" dt="2025-06-18T17:29:25.505" v="2095" actId="1076"/>
          <ac:grpSpMkLst>
            <pc:docMk/>
            <pc:sldMk cId="2720341189" sldId="365"/>
            <ac:grpSpMk id="7" creationId="{50FFFB71-7CD6-B06A-0F98-27F8E9215C80}"/>
          </ac:grpSpMkLst>
        </pc:grpChg>
        <pc:grpChg chg="mod">
          <ac:chgData name="Acharya, Khimananda - SDSMT Student" userId="2d114ba7-cdb1-4109-8406-6d0968c04ee2" providerId="ADAL" clId="{30B0052D-11B8-4383-A937-B5EC84FD4B66}" dt="2025-06-18T17:29:03.098" v="2092" actId="1076"/>
          <ac:grpSpMkLst>
            <pc:docMk/>
            <pc:sldMk cId="2720341189" sldId="365"/>
            <ac:grpSpMk id="15" creationId="{837C1521-0283-DB57-9AE7-E3CADEF9BA52}"/>
          </ac:grpSpMkLst>
        </pc:grpChg>
        <pc:picChg chg="add mod">
          <ac:chgData name="Acharya, Khimananda - SDSMT Student" userId="2d114ba7-cdb1-4109-8406-6d0968c04ee2" providerId="ADAL" clId="{30B0052D-11B8-4383-A937-B5EC84FD4B66}" dt="2025-06-18T18:11:56.421" v="2286"/>
          <ac:picMkLst>
            <pc:docMk/>
            <pc:sldMk cId="2720341189" sldId="365"/>
            <ac:picMk id="5" creationId="{2020E325-F18B-A895-7CB0-097E9B80E227}"/>
          </ac:picMkLst>
        </pc:picChg>
        <pc:picChg chg="add mod">
          <ac:chgData name="Acharya, Khimananda - SDSMT Student" userId="2d114ba7-cdb1-4109-8406-6d0968c04ee2" providerId="ADAL" clId="{30B0052D-11B8-4383-A937-B5EC84FD4B66}" dt="2025-06-18T18:14:18.889" v="2324"/>
          <ac:picMkLst>
            <pc:docMk/>
            <pc:sldMk cId="2720341189" sldId="365"/>
            <ac:picMk id="10" creationId="{6E89A4FB-1949-0B7F-3173-1AF6439592B8}"/>
          </ac:picMkLst>
        </pc:picChg>
      </pc:sldChg>
      <pc:sldChg chg="delSp modSp del mod">
        <pc:chgData name="Acharya, Khimananda - SDSMT Student" userId="2d114ba7-cdb1-4109-8406-6d0968c04ee2" providerId="ADAL" clId="{30B0052D-11B8-4383-A937-B5EC84FD4B66}" dt="2025-06-17T18:39:03.879" v="883" actId="47"/>
        <pc:sldMkLst>
          <pc:docMk/>
          <pc:sldMk cId="475781019" sldId="366"/>
        </pc:sldMkLst>
      </pc:sldChg>
      <pc:sldChg chg="addSp delSp modSp mod">
        <pc:chgData name="Acharya, Khimananda - SDSMT Student" userId="2d114ba7-cdb1-4109-8406-6d0968c04ee2" providerId="ADAL" clId="{30B0052D-11B8-4383-A937-B5EC84FD4B66}" dt="2025-06-18T18:13:45.071" v="2314"/>
        <pc:sldMkLst>
          <pc:docMk/>
          <pc:sldMk cId="3170214283" sldId="367"/>
        </pc:sldMkLst>
        <pc:spChg chg="mod">
          <ac:chgData name="Acharya, Khimananda - SDSMT Student" userId="2d114ba7-cdb1-4109-8406-6d0968c04ee2" providerId="ADAL" clId="{30B0052D-11B8-4383-A937-B5EC84FD4B66}" dt="2025-06-18T16:40:54.890" v="1927" actId="1076"/>
          <ac:spMkLst>
            <pc:docMk/>
            <pc:sldMk cId="3170214283" sldId="367"/>
            <ac:spMk id="4" creationId="{4653E0E5-3412-4D02-3F8E-7461A7E4D610}"/>
          </ac:spMkLst>
        </pc:spChg>
        <pc:picChg chg="add mod">
          <ac:chgData name="Acharya, Khimananda - SDSMT Student" userId="2d114ba7-cdb1-4109-8406-6d0968c04ee2" providerId="ADAL" clId="{30B0052D-11B8-4383-A937-B5EC84FD4B66}" dt="2025-06-18T18:13:35.959" v="2312"/>
          <ac:picMkLst>
            <pc:docMk/>
            <pc:sldMk cId="3170214283" sldId="367"/>
            <ac:picMk id="6" creationId="{42F38BAA-CE0A-B60B-E35A-837B93020326}"/>
          </ac:picMkLst>
        </pc:picChg>
        <pc:picChg chg="add mod">
          <ac:chgData name="Acharya, Khimananda - SDSMT Student" userId="2d114ba7-cdb1-4109-8406-6d0968c04ee2" providerId="ADAL" clId="{30B0052D-11B8-4383-A937-B5EC84FD4B66}" dt="2025-06-18T18:13:45.071" v="2314"/>
          <ac:picMkLst>
            <pc:docMk/>
            <pc:sldMk cId="3170214283" sldId="367"/>
            <ac:picMk id="27" creationId="{6435EEC9-D146-B896-40F5-5BA64361E2FB}"/>
          </ac:picMkLst>
        </pc:picChg>
      </pc:sldChg>
      <pc:sldChg chg="addSp delSp modSp mod delAnim modAnim modNotesTx">
        <pc:chgData name="Acharya, Khimananda - SDSMT Student" userId="2d114ba7-cdb1-4109-8406-6d0968c04ee2" providerId="ADAL" clId="{30B0052D-11B8-4383-A937-B5EC84FD4B66}" dt="2025-06-23T06:15:45.347" v="4332" actId="20577"/>
        <pc:sldMkLst>
          <pc:docMk/>
          <pc:sldMk cId="621608251" sldId="373"/>
        </pc:sldMkLst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5" creationId="{794172A3-8690-FE8D-3806-26682AED6A62}"/>
          </ac:spMkLst>
        </pc:spChg>
        <pc:spChg chg="mod">
          <ac:chgData name="Acharya, Khimananda - SDSMT Student" userId="2d114ba7-cdb1-4109-8406-6d0968c04ee2" providerId="ADAL" clId="{30B0052D-11B8-4383-A937-B5EC84FD4B66}" dt="2025-06-18T17:25:29.242" v="2076" actId="14100"/>
          <ac:spMkLst>
            <pc:docMk/>
            <pc:sldMk cId="621608251" sldId="373"/>
            <ac:spMk id="6" creationId="{F16B6BD9-D20A-EEB7-6D4F-FF51587A1B17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7" creationId="{DCB15912-5B8D-10B1-F20E-D891ED71ECC8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12" creationId="{9FB2CA5B-5E72-DBA9-21C9-D0AF5D6365E7}"/>
          </ac:spMkLst>
        </pc:spChg>
        <pc:spChg chg="mod">
          <ac:chgData name="Acharya, Khimananda - SDSMT Student" userId="2d114ba7-cdb1-4109-8406-6d0968c04ee2" providerId="ADAL" clId="{30B0052D-11B8-4383-A937-B5EC84FD4B66}" dt="2025-06-18T22:05:06.328" v="3436" actId="1076"/>
          <ac:spMkLst>
            <pc:docMk/>
            <pc:sldMk cId="621608251" sldId="373"/>
            <ac:spMk id="13" creationId="{D0397333-FA3F-2508-CFC9-2306BA153B0B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15" creationId="{E4DC5F6F-7AA6-F6D1-97D2-9B69D39D1EEF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23" creationId="{6929532D-EACC-21CB-F933-796A0F73B12E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30" creationId="{B5C0CD9E-1101-9F47-BC63-2F8D2B5728E4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32" creationId="{FEFBECDA-F83C-55F7-0944-D1652F5CBACF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39" creationId="{1A38F61E-EA2E-F0FB-E0E3-57E0F421D106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46" creationId="{0550668D-99DF-E20A-D33C-85C66BF2153C}"/>
          </ac:spMkLst>
        </pc:spChg>
        <pc:spChg chg="mod">
          <ac:chgData name="Acharya, Khimananda - SDSMT Student" userId="2d114ba7-cdb1-4109-8406-6d0968c04ee2" providerId="ADAL" clId="{30B0052D-11B8-4383-A937-B5EC84FD4B66}" dt="2025-06-18T22:05:16.721" v="3437" actId="1076"/>
          <ac:spMkLst>
            <pc:docMk/>
            <pc:sldMk cId="621608251" sldId="373"/>
            <ac:spMk id="47" creationId="{4139D03C-796E-B40B-D964-D4566BC599B0}"/>
          </ac:spMkLst>
        </pc:spChg>
        <pc:picChg chg="add mod">
          <ac:chgData name="Acharya, Khimananda - SDSMT Student" userId="2d114ba7-cdb1-4109-8406-6d0968c04ee2" providerId="ADAL" clId="{30B0052D-11B8-4383-A937-B5EC84FD4B66}" dt="2025-06-18T18:11:02.607" v="2270"/>
          <ac:picMkLst>
            <pc:docMk/>
            <pc:sldMk cId="621608251" sldId="373"/>
            <ac:picMk id="9" creationId="{7F5C1172-1342-06E4-5FDB-5D7AC5AA5E38}"/>
          </ac:picMkLst>
        </pc:picChg>
        <pc:picChg chg="add mod">
          <ac:chgData name="Acharya, Khimananda - SDSMT Student" userId="2d114ba7-cdb1-4109-8406-6d0968c04ee2" providerId="ADAL" clId="{30B0052D-11B8-4383-A937-B5EC84FD4B66}" dt="2025-06-18T18:12:58.424" v="2302"/>
          <ac:picMkLst>
            <pc:docMk/>
            <pc:sldMk cId="621608251" sldId="373"/>
            <ac:picMk id="10" creationId="{FDEF6775-A075-4CAF-C070-5F42932FA76D}"/>
          </ac:picMkLst>
        </pc:picChg>
      </pc:sldChg>
      <pc:sldChg chg="addSp delSp modSp mod modAnim">
        <pc:chgData name="Acharya, Khimananda - SDSMT Student" userId="2d114ba7-cdb1-4109-8406-6d0968c04ee2" providerId="ADAL" clId="{30B0052D-11B8-4383-A937-B5EC84FD4B66}" dt="2025-06-22T06:27:41.510" v="4132" actId="1076"/>
        <pc:sldMkLst>
          <pc:docMk/>
          <pc:sldMk cId="3209726367" sldId="375"/>
        </pc:sldMkLst>
        <pc:spChg chg="mod">
          <ac:chgData name="Acharya, Khimananda - SDSMT Student" userId="2d114ba7-cdb1-4109-8406-6d0968c04ee2" providerId="ADAL" clId="{30B0052D-11B8-4383-A937-B5EC84FD4B66}" dt="2025-06-22T06:27:41.510" v="4132" actId="1076"/>
          <ac:spMkLst>
            <pc:docMk/>
            <pc:sldMk cId="3209726367" sldId="375"/>
            <ac:spMk id="3" creationId="{246EFBA6-78FF-AE22-DA4F-BB274B7C1849}"/>
          </ac:spMkLst>
        </pc:spChg>
        <pc:spChg chg="add mod">
          <ac:chgData name="Acharya, Khimananda - SDSMT Student" userId="2d114ba7-cdb1-4109-8406-6d0968c04ee2" providerId="ADAL" clId="{30B0052D-11B8-4383-A937-B5EC84FD4B66}" dt="2025-06-22T06:10:36.183" v="3960" actId="1076"/>
          <ac:spMkLst>
            <pc:docMk/>
            <pc:sldMk cId="3209726367" sldId="375"/>
            <ac:spMk id="6" creationId="{7CD770B2-5E50-0CB6-3935-EC14CC756AD9}"/>
          </ac:spMkLst>
        </pc:spChg>
        <pc:spChg chg="add mod">
          <ac:chgData name="Acharya, Khimananda - SDSMT Student" userId="2d114ba7-cdb1-4109-8406-6d0968c04ee2" providerId="ADAL" clId="{30B0052D-11B8-4383-A937-B5EC84FD4B66}" dt="2025-06-22T06:11:33.234" v="3989" actId="14100"/>
          <ac:spMkLst>
            <pc:docMk/>
            <pc:sldMk cId="3209726367" sldId="375"/>
            <ac:spMk id="7" creationId="{B738AA24-60FB-7A16-C823-54368BE1F70C}"/>
          </ac:spMkLst>
        </pc:spChg>
        <pc:spChg chg="mod">
          <ac:chgData name="Acharya, Khimananda - SDSMT Student" userId="2d114ba7-cdb1-4109-8406-6d0968c04ee2" providerId="ADAL" clId="{30B0052D-11B8-4383-A937-B5EC84FD4B66}" dt="2025-06-18T22:07:50.928" v="3457" actId="14100"/>
          <ac:spMkLst>
            <pc:docMk/>
            <pc:sldMk cId="3209726367" sldId="375"/>
            <ac:spMk id="25" creationId="{E2E2E611-E07E-2780-EA48-564AB9FDBF4C}"/>
          </ac:spMkLst>
        </pc:spChg>
        <pc:spChg chg="mod">
          <ac:chgData name="Acharya, Khimananda - SDSMT Student" userId="2d114ba7-cdb1-4109-8406-6d0968c04ee2" providerId="ADAL" clId="{30B0052D-11B8-4383-A937-B5EC84FD4B66}" dt="2025-06-18T22:08:03.651" v="3460" actId="1076"/>
          <ac:spMkLst>
            <pc:docMk/>
            <pc:sldMk cId="3209726367" sldId="375"/>
            <ac:spMk id="26" creationId="{F1284C9E-4B67-7C2C-D69C-D138268FD999}"/>
          </ac:spMkLst>
        </pc:spChg>
        <pc:spChg chg="mod">
          <ac:chgData name="Acharya, Khimananda - SDSMT Student" userId="2d114ba7-cdb1-4109-8406-6d0968c04ee2" providerId="ADAL" clId="{30B0052D-11B8-4383-A937-B5EC84FD4B66}" dt="2025-06-18T22:06:58.241" v="3448" actId="1076"/>
          <ac:spMkLst>
            <pc:docMk/>
            <pc:sldMk cId="3209726367" sldId="375"/>
            <ac:spMk id="29" creationId="{B283833E-CA3F-2B1A-DE66-19A11D2728F7}"/>
          </ac:spMkLst>
        </pc:spChg>
        <pc:spChg chg="mod">
          <ac:chgData name="Acharya, Khimananda - SDSMT Student" userId="2d114ba7-cdb1-4109-8406-6d0968c04ee2" providerId="ADAL" clId="{30B0052D-11B8-4383-A937-B5EC84FD4B66}" dt="2025-06-18T22:06:56.031" v="3447" actId="14100"/>
          <ac:spMkLst>
            <pc:docMk/>
            <pc:sldMk cId="3209726367" sldId="375"/>
            <ac:spMk id="30" creationId="{992EF7BD-FA64-DD8A-51BF-DC31A4CE040C}"/>
          </ac:spMkLst>
        </pc:spChg>
        <pc:spChg chg="mod">
          <ac:chgData name="Acharya, Khimananda - SDSMT Student" userId="2d114ba7-cdb1-4109-8406-6d0968c04ee2" providerId="ADAL" clId="{30B0052D-11B8-4383-A937-B5EC84FD4B66}" dt="2025-06-18T22:08:53.604" v="3473" actId="1076"/>
          <ac:spMkLst>
            <pc:docMk/>
            <pc:sldMk cId="3209726367" sldId="375"/>
            <ac:spMk id="31" creationId="{46D5CBDA-FDA9-615C-FB21-341854CFB0CE}"/>
          </ac:spMkLst>
        </pc:spChg>
        <pc:spChg chg="mod">
          <ac:chgData name="Acharya, Khimananda - SDSMT Student" userId="2d114ba7-cdb1-4109-8406-6d0968c04ee2" providerId="ADAL" clId="{30B0052D-11B8-4383-A937-B5EC84FD4B66}" dt="2025-06-22T06:17:05.265" v="4037" actId="20577"/>
          <ac:spMkLst>
            <pc:docMk/>
            <pc:sldMk cId="3209726367" sldId="375"/>
            <ac:spMk id="32" creationId="{F671A1A2-21BF-34C9-0D3E-2A080AC4994D}"/>
          </ac:spMkLst>
        </pc:spChg>
        <pc:grpChg chg="mod">
          <ac:chgData name="Acharya, Khimananda - SDSMT Student" userId="2d114ba7-cdb1-4109-8406-6d0968c04ee2" providerId="ADAL" clId="{30B0052D-11B8-4383-A937-B5EC84FD4B66}" dt="2025-06-18T22:08:06.683" v="3461" actId="1076"/>
          <ac:grpSpMkLst>
            <pc:docMk/>
            <pc:sldMk cId="3209726367" sldId="375"/>
            <ac:grpSpMk id="21" creationId="{EE483F7C-BDF8-4617-9746-1CC8F85F159A}"/>
          </ac:grpSpMkLst>
        </pc:grpChg>
        <pc:grpChg chg="mod">
          <ac:chgData name="Acharya, Khimananda - SDSMT Student" userId="2d114ba7-cdb1-4109-8406-6d0968c04ee2" providerId="ADAL" clId="{30B0052D-11B8-4383-A937-B5EC84FD4B66}" dt="2025-06-18T22:08:12.780" v="3462" actId="1076"/>
          <ac:grpSpMkLst>
            <pc:docMk/>
            <pc:sldMk cId="3209726367" sldId="375"/>
            <ac:grpSpMk id="28" creationId="{8B5F1868-3FF4-1CCA-2EBD-E7BC00AEC5B2}"/>
          </ac:grpSpMkLst>
        </pc:grpChg>
        <pc:picChg chg="add mod">
          <ac:chgData name="Acharya, Khimananda - SDSMT Student" userId="2d114ba7-cdb1-4109-8406-6d0968c04ee2" providerId="ADAL" clId="{30B0052D-11B8-4383-A937-B5EC84FD4B66}" dt="2025-06-18T18:11:11.977" v="2272"/>
          <ac:picMkLst>
            <pc:docMk/>
            <pc:sldMk cId="3209726367" sldId="375"/>
            <ac:picMk id="4" creationId="{9E17CF53-C437-7141-EF93-3D1CEC1EC183}"/>
          </ac:picMkLst>
        </pc:picChg>
        <pc:picChg chg="add mod">
          <ac:chgData name="Acharya, Khimananda - SDSMT Student" userId="2d114ba7-cdb1-4109-8406-6d0968c04ee2" providerId="ADAL" clId="{30B0052D-11B8-4383-A937-B5EC84FD4B66}" dt="2025-06-18T18:13:07.311" v="2304"/>
          <ac:picMkLst>
            <pc:docMk/>
            <pc:sldMk cId="3209726367" sldId="375"/>
            <ac:picMk id="5" creationId="{4B317C05-5E1F-5331-732E-289EAEB3E361}"/>
          </ac:picMkLst>
        </pc:picChg>
        <pc:picChg chg="mod">
          <ac:chgData name="Acharya, Khimananda - SDSMT Student" userId="2d114ba7-cdb1-4109-8406-6d0968c04ee2" providerId="ADAL" clId="{30B0052D-11B8-4383-A937-B5EC84FD4B66}" dt="2025-06-18T17:26:17.196" v="2079" actId="1076"/>
          <ac:picMkLst>
            <pc:docMk/>
            <pc:sldMk cId="3209726367" sldId="375"/>
            <ac:picMk id="8" creationId="{9BB95702-04CB-1DFE-C7A0-596B443D515B}"/>
          </ac:picMkLst>
        </pc:picChg>
      </pc:sldChg>
      <pc:sldChg chg="delSp modSp mod">
        <pc:chgData name="Acharya, Khimananda - SDSMT Student" userId="2d114ba7-cdb1-4109-8406-6d0968c04ee2" providerId="ADAL" clId="{30B0052D-11B8-4383-A937-B5EC84FD4B66}" dt="2025-06-20T16:36:35.390" v="3616" actId="1076"/>
        <pc:sldMkLst>
          <pc:docMk/>
          <pc:sldMk cId="2422022955" sldId="376"/>
        </pc:sldMkLst>
        <pc:spChg chg="mod">
          <ac:chgData name="Acharya, Khimananda - SDSMT Student" userId="2d114ba7-cdb1-4109-8406-6d0968c04ee2" providerId="ADAL" clId="{30B0052D-11B8-4383-A937-B5EC84FD4B66}" dt="2025-06-20T15:16:35.529" v="3571" actId="20577"/>
          <ac:spMkLst>
            <pc:docMk/>
            <pc:sldMk cId="2422022955" sldId="376"/>
            <ac:spMk id="5" creationId="{E5B56B65-B6A6-7B97-4C58-1BFA40784F32}"/>
          </ac:spMkLst>
        </pc:spChg>
        <pc:spChg chg="mod">
          <ac:chgData name="Acharya, Khimananda - SDSMT Student" userId="2d114ba7-cdb1-4109-8406-6d0968c04ee2" providerId="ADAL" clId="{30B0052D-11B8-4383-A937-B5EC84FD4B66}" dt="2025-06-20T16:36:35.390" v="3616" actId="1076"/>
          <ac:spMkLst>
            <pc:docMk/>
            <pc:sldMk cId="2422022955" sldId="376"/>
            <ac:spMk id="6" creationId="{E4F3BB49-A957-33DA-D12B-92D6A8AB544C}"/>
          </ac:spMkLst>
        </pc:spChg>
        <pc:picChg chg="mod">
          <ac:chgData name="Acharya, Khimananda - SDSMT Student" userId="2d114ba7-cdb1-4109-8406-6d0968c04ee2" providerId="ADAL" clId="{30B0052D-11B8-4383-A937-B5EC84FD4B66}" dt="2025-06-20T15:27:59.405" v="3578" actId="1076"/>
          <ac:picMkLst>
            <pc:docMk/>
            <pc:sldMk cId="2422022955" sldId="376"/>
            <ac:picMk id="4" creationId="{CF7BA849-21BD-301C-24BF-55E329C4FD44}"/>
          </ac:picMkLst>
        </pc:picChg>
      </pc:sldChg>
      <pc:sldChg chg="addSp delSp modSp mod">
        <pc:chgData name="Acharya, Khimananda - SDSMT Student" userId="2d114ba7-cdb1-4109-8406-6d0968c04ee2" providerId="ADAL" clId="{30B0052D-11B8-4383-A937-B5EC84FD4B66}" dt="2025-06-22T06:18:56.650" v="4038" actId="20578"/>
        <pc:sldMkLst>
          <pc:docMk/>
          <pc:sldMk cId="396414827" sldId="377"/>
        </pc:sldMkLst>
        <pc:spChg chg="mod">
          <ac:chgData name="Acharya, Khimananda - SDSMT Student" userId="2d114ba7-cdb1-4109-8406-6d0968c04ee2" providerId="ADAL" clId="{30B0052D-11B8-4383-A937-B5EC84FD4B66}" dt="2025-06-22T06:18:56.650" v="4038" actId="20578"/>
          <ac:spMkLst>
            <pc:docMk/>
            <pc:sldMk cId="396414827" sldId="377"/>
            <ac:spMk id="7" creationId="{A179F856-8058-2F30-8DD2-C452ED61C103}"/>
          </ac:spMkLst>
        </pc:spChg>
        <pc:picChg chg="add mod">
          <ac:chgData name="Acharya, Khimananda - SDSMT Student" userId="2d114ba7-cdb1-4109-8406-6d0968c04ee2" providerId="ADAL" clId="{30B0052D-11B8-4383-A937-B5EC84FD4B66}" dt="2025-06-18T18:12:24.761" v="2294"/>
          <ac:picMkLst>
            <pc:docMk/>
            <pc:sldMk cId="396414827" sldId="377"/>
            <ac:picMk id="4" creationId="{6646C407-D17D-0285-115C-7236DE2D1C88}"/>
          </ac:picMkLst>
        </pc:picChg>
        <pc:picChg chg="add mod">
          <ac:chgData name="Acharya, Khimananda - SDSMT Student" userId="2d114ba7-cdb1-4109-8406-6d0968c04ee2" providerId="ADAL" clId="{30B0052D-11B8-4383-A937-B5EC84FD4B66}" dt="2025-06-18T18:12:35.633" v="2296"/>
          <ac:picMkLst>
            <pc:docMk/>
            <pc:sldMk cId="396414827" sldId="377"/>
            <ac:picMk id="5" creationId="{B9567218-3304-E4E5-8126-227C28416C12}"/>
          </ac:picMkLst>
        </pc:picChg>
      </pc:sldChg>
      <pc:sldChg chg="modSp del mod">
        <pc:chgData name="Acharya, Khimananda - SDSMT Student" userId="2d114ba7-cdb1-4109-8406-6d0968c04ee2" providerId="ADAL" clId="{30B0052D-11B8-4383-A937-B5EC84FD4B66}" dt="2025-06-17T15:05:53.635" v="21" actId="47"/>
        <pc:sldMkLst>
          <pc:docMk/>
          <pc:sldMk cId="2746785518" sldId="379"/>
        </pc:sldMkLst>
      </pc:sldChg>
      <pc:sldChg chg="addSp delSp modSp mod modAnim">
        <pc:chgData name="Acharya, Khimananda - SDSMT Student" userId="2d114ba7-cdb1-4109-8406-6d0968c04ee2" providerId="ADAL" clId="{30B0052D-11B8-4383-A937-B5EC84FD4B66}" dt="2025-06-18T22:04:21.574" v="3434" actId="478"/>
        <pc:sldMkLst>
          <pc:docMk/>
          <pc:sldMk cId="936456072" sldId="381"/>
        </pc:sldMkLst>
        <pc:spChg chg="mod">
          <ac:chgData name="Acharya, Khimananda - SDSMT Student" userId="2d114ba7-cdb1-4109-8406-6d0968c04ee2" providerId="ADAL" clId="{30B0052D-11B8-4383-A937-B5EC84FD4B66}" dt="2025-06-18T16:49:20.227" v="1974" actId="14100"/>
          <ac:spMkLst>
            <pc:docMk/>
            <pc:sldMk cId="936456072" sldId="381"/>
            <ac:spMk id="5" creationId="{33C51732-3632-5C51-342F-65DFB3984195}"/>
          </ac:spMkLst>
        </pc:spChg>
        <pc:spChg chg="mod">
          <ac:chgData name="Acharya, Khimananda - SDSMT Student" userId="2d114ba7-cdb1-4109-8406-6d0968c04ee2" providerId="ADAL" clId="{30B0052D-11B8-4383-A937-B5EC84FD4B66}" dt="2025-06-18T16:49:11.724" v="1973" actId="14100"/>
          <ac:spMkLst>
            <pc:docMk/>
            <pc:sldMk cId="936456072" sldId="381"/>
            <ac:spMk id="7" creationId="{0CCD5394-7A8D-DAB2-0C9A-FFF21EEBC6D8}"/>
          </ac:spMkLst>
        </pc:spChg>
        <pc:spChg chg="add mod">
          <ac:chgData name="Acharya, Khimananda - SDSMT Student" userId="2d114ba7-cdb1-4109-8406-6d0968c04ee2" providerId="ADAL" clId="{30B0052D-11B8-4383-A937-B5EC84FD4B66}" dt="2025-06-18T21:14:33.893" v="2885" actId="20577"/>
          <ac:spMkLst>
            <pc:docMk/>
            <pc:sldMk cId="936456072" sldId="381"/>
            <ac:spMk id="8" creationId="{27D39ED2-4472-D5A9-D203-0830754295C3}"/>
          </ac:spMkLst>
        </pc:spChg>
        <pc:spChg chg="mod">
          <ac:chgData name="Acharya, Khimananda - SDSMT Student" userId="2d114ba7-cdb1-4109-8406-6d0968c04ee2" providerId="ADAL" clId="{30B0052D-11B8-4383-A937-B5EC84FD4B66}" dt="2025-06-18T16:59:55.616" v="2015" actId="1076"/>
          <ac:spMkLst>
            <pc:docMk/>
            <pc:sldMk cId="936456072" sldId="381"/>
            <ac:spMk id="9" creationId="{296004BC-F152-3B3C-3D3D-4ECD9EA745DB}"/>
          </ac:spMkLst>
        </pc:spChg>
        <pc:spChg chg="add mod">
          <ac:chgData name="Acharya, Khimananda - SDSMT Student" userId="2d114ba7-cdb1-4109-8406-6d0968c04ee2" providerId="ADAL" clId="{30B0052D-11B8-4383-A937-B5EC84FD4B66}" dt="2025-06-18T16:48:12.844" v="1963" actId="20577"/>
          <ac:spMkLst>
            <pc:docMk/>
            <pc:sldMk cId="936456072" sldId="381"/>
            <ac:spMk id="11" creationId="{6CF53D0C-34DC-CD32-17E4-BC19FE8E6384}"/>
          </ac:spMkLst>
        </pc:spChg>
        <pc:spChg chg="mod">
          <ac:chgData name="Acharya, Khimananda - SDSMT Student" userId="2d114ba7-cdb1-4109-8406-6d0968c04ee2" providerId="ADAL" clId="{30B0052D-11B8-4383-A937-B5EC84FD4B66}" dt="2025-06-18T16:49:52.395" v="1983" actId="1076"/>
          <ac:spMkLst>
            <pc:docMk/>
            <pc:sldMk cId="936456072" sldId="381"/>
            <ac:spMk id="12" creationId="{DF40E038-4739-4BC0-AE11-D5C8A22342D7}"/>
          </ac:spMkLst>
        </pc:spChg>
        <pc:picChg chg="mod">
          <ac:chgData name="Acharya, Khimananda - SDSMT Student" userId="2d114ba7-cdb1-4109-8406-6d0968c04ee2" providerId="ADAL" clId="{30B0052D-11B8-4383-A937-B5EC84FD4B66}" dt="2025-06-18T16:49:49.458" v="1982" actId="14100"/>
          <ac:picMkLst>
            <pc:docMk/>
            <pc:sldMk cId="936456072" sldId="381"/>
            <ac:picMk id="4" creationId="{728855B7-E098-8A86-43EE-24CF4EBF7857}"/>
          </ac:picMkLst>
        </pc:picChg>
        <pc:picChg chg="add mod">
          <ac:chgData name="Acharya, Khimananda - SDSMT Student" userId="2d114ba7-cdb1-4109-8406-6d0968c04ee2" providerId="ADAL" clId="{30B0052D-11B8-4383-A937-B5EC84FD4B66}" dt="2025-06-18T16:47:02.418" v="1945"/>
          <ac:picMkLst>
            <pc:docMk/>
            <pc:sldMk cId="936456072" sldId="381"/>
            <ac:picMk id="13" creationId="{1E88DAC8-D506-799E-E579-2065EBB9C5D3}"/>
          </ac:picMkLst>
        </pc:picChg>
        <pc:picChg chg="add mod">
          <ac:chgData name="Acharya, Khimananda - SDSMT Student" userId="2d114ba7-cdb1-4109-8406-6d0968c04ee2" providerId="ADAL" clId="{30B0052D-11B8-4383-A937-B5EC84FD4B66}" dt="2025-06-18T18:12:48.827" v="2298"/>
          <ac:picMkLst>
            <pc:docMk/>
            <pc:sldMk cId="936456072" sldId="381"/>
            <ac:picMk id="15" creationId="{CC583C9E-2896-23A1-66C5-3E141325671B}"/>
          </ac:picMkLst>
        </pc:picChg>
      </pc:sldChg>
      <pc:sldChg chg="addSp delSp modSp mod delAnim modAnim">
        <pc:chgData name="Acharya, Khimananda - SDSMT Student" userId="2d114ba7-cdb1-4109-8406-6d0968c04ee2" providerId="ADAL" clId="{30B0052D-11B8-4383-A937-B5EC84FD4B66}" dt="2025-06-22T06:27:59.388" v="4134" actId="1076"/>
        <pc:sldMkLst>
          <pc:docMk/>
          <pc:sldMk cId="2234781246" sldId="385"/>
        </pc:sldMkLst>
        <pc:spChg chg="mod">
          <ac:chgData name="Acharya, Khimananda - SDSMT Student" userId="2d114ba7-cdb1-4109-8406-6d0968c04ee2" providerId="ADAL" clId="{30B0052D-11B8-4383-A937-B5EC84FD4B66}" dt="2025-06-22T06:27:59.388" v="4134" actId="1076"/>
          <ac:spMkLst>
            <pc:docMk/>
            <pc:sldMk cId="2234781246" sldId="385"/>
            <ac:spMk id="3" creationId="{2B7605FD-F75C-88D0-A28C-74276499ECD5}"/>
          </ac:spMkLst>
        </pc:spChg>
        <pc:spChg chg="mod">
          <ac:chgData name="Acharya, Khimananda - SDSMT Student" userId="2d114ba7-cdb1-4109-8406-6d0968c04ee2" providerId="ADAL" clId="{30B0052D-11B8-4383-A937-B5EC84FD4B66}" dt="2025-06-18T18:22:01.475" v="2349" actId="1076"/>
          <ac:spMkLst>
            <pc:docMk/>
            <pc:sldMk cId="2234781246" sldId="385"/>
            <ac:spMk id="4" creationId="{72DBD4BC-09BB-DC76-4559-5DCF18476B4E}"/>
          </ac:spMkLst>
        </pc:spChg>
        <pc:spChg chg="add mod">
          <ac:chgData name="Acharya, Khimananda - SDSMT Student" userId="2d114ba7-cdb1-4109-8406-6d0968c04ee2" providerId="ADAL" clId="{30B0052D-11B8-4383-A937-B5EC84FD4B66}" dt="2025-06-18T18:29:23.891" v="2441" actId="1076"/>
          <ac:spMkLst>
            <pc:docMk/>
            <pc:sldMk cId="2234781246" sldId="385"/>
            <ac:spMk id="8" creationId="{AF750776-B3C1-2E7A-17F5-5E52D4781BFC}"/>
          </ac:spMkLst>
        </pc:spChg>
        <pc:spChg chg="mod">
          <ac:chgData name="Acharya, Khimananda - SDSMT Student" userId="2d114ba7-cdb1-4109-8406-6d0968c04ee2" providerId="ADAL" clId="{30B0052D-11B8-4383-A937-B5EC84FD4B66}" dt="2025-06-18T18:28:12.460" v="2432" actId="1076"/>
          <ac:spMkLst>
            <pc:docMk/>
            <pc:sldMk cId="2234781246" sldId="385"/>
            <ac:spMk id="11" creationId="{B593527B-F821-4AB9-5D1A-995B522FE604}"/>
          </ac:spMkLst>
        </pc:spChg>
        <pc:spChg chg="mod">
          <ac:chgData name="Acharya, Khimananda - SDSMT Student" userId="2d114ba7-cdb1-4109-8406-6d0968c04ee2" providerId="ADAL" clId="{30B0052D-11B8-4383-A937-B5EC84FD4B66}" dt="2025-06-18T18:27:42.551" v="2426" actId="164"/>
          <ac:spMkLst>
            <pc:docMk/>
            <pc:sldMk cId="2234781246" sldId="385"/>
            <ac:spMk id="12" creationId="{BE55B8CD-C8BD-9DBD-C183-40A9A4A8A06D}"/>
          </ac:spMkLst>
        </pc:spChg>
        <pc:spChg chg="mod">
          <ac:chgData name="Acharya, Khimananda - SDSMT Student" userId="2d114ba7-cdb1-4109-8406-6d0968c04ee2" providerId="ADAL" clId="{30B0052D-11B8-4383-A937-B5EC84FD4B66}" dt="2025-06-18T18:29:01.164" v="2439" actId="14100"/>
          <ac:spMkLst>
            <pc:docMk/>
            <pc:sldMk cId="2234781246" sldId="385"/>
            <ac:spMk id="13" creationId="{2086CF07-0CF7-6AC8-8BB9-9F39BECAA225}"/>
          </ac:spMkLst>
        </pc:spChg>
        <pc:spChg chg="mod">
          <ac:chgData name="Acharya, Khimananda - SDSMT Student" userId="2d114ba7-cdb1-4109-8406-6d0968c04ee2" providerId="ADAL" clId="{30B0052D-11B8-4383-A937-B5EC84FD4B66}" dt="2025-06-18T18:22:06.914" v="2350" actId="14100"/>
          <ac:spMkLst>
            <pc:docMk/>
            <pc:sldMk cId="2234781246" sldId="385"/>
            <ac:spMk id="24" creationId="{67A065A3-AF69-30E7-5747-323B1FFC300E}"/>
          </ac:spMkLst>
        </pc:spChg>
        <pc:spChg chg="add mod">
          <ac:chgData name="Acharya, Khimananda - SDSMT Student" userId="2d114ba7-cdb1-4109-8406-6d0968c04ee2" providerId="ADAL" clId="{30B0052D-11B8-4383-A937-B5EC84FD4B66}" dt="2025-06-20T16:38:03.532" v="3640" actId="20577"/>
          <ac:spMkLst>
            <pc:docMk/>
            <pc:sldMk cId="2234781246" sldId="385"/>
            <ac:spMk id="26" creationId="{861FD1F3-5589-BE10-855C-980203FACBE4}"/>
          </ac:spMkLst>
        </pc:spChg>
        <pc:spChg chg="add mod">
          <ac:chgData name="Acharya, Khimananda - SDSMT Student" userId="2d114ba7-cdb1-4109-8406-6d0968c04ee2" providerId="ADAL" clId="{30B0052D-11B8-4383-A937-B5EC84FD4B66}" dt="2025-06-18T18:28:54.387" v="2438" actId="164"/>
          <ac:spMkLst>
            <pc:docMk/>
            <pc:sldMk cId="2234781246" sldId="385"/>
            <ac:spMk id="28" creationId="{D65B1204-B411-6050-BC1D-CDBD0C229BED}"/>
          </ac:spMkLst>
        </pc:spChg>
        <pc:spChg chg="add mod">
          <ac:chgData name="Acharya, Khimananda - SDSMT Student" userId="2d114ba7-cdb1-4109-8406-6d0968c04ee2" providerId="ADAL" clId="{30B0052D-11B8-4383-A937-B5EC84FD4B66}" dt="2025-06-18T18:28:54.387" v="2438" actId="164"/>
          <ac:spMkLst>
            <pc:docMk/>
            <pc:sldMk cId="2234781246" sldId="385"/>
            <ac:spMk id="29" creationId="{298184B9-FDD1-3D8D-00B9-DF48E21025D4}"/>
          </ac:spMkLst>
        </pc:spChg>
        <pc:spChg chg="add mod">
          <ac:chgData name="Acharya, Khimananda - SDSMT Student" userId="2d114ba7-cdb1-4109-8406-6d0968c04ee2" providerId="ADAL" clId="{30B0052D-11B8-4383-A937-B5EC84FD4B66}" dt="2025-06-18T18:28:54.387" v="2438" actId="164"/>
          <ac:spMkLst>
            <pc:docMk/>
            <pc:sldMk cId="2234781246" sldId="385"/>
            <ac:spMk id="30" creationId="{5BBD9A95-4E10-E8BD-7F62-2E13B9918072}"/>
          </ac:spMkLst>
        </pc:spChg>
        <pc:spChg chg="add mod">
          <ac:chgData name="Acharya, Khimananda - SDSMT Student" userId="2d114ba7-cdb1-4109-8406-6d0968c04ee2" providerId="ADAL" clId="{30B0052D-11B8-4383-A937-B5EC84FD4B66}" dt="2025-06-18T18:28:54.387" v="2438" actId="164"/>
          <ac:spMkLst>
            <pc:docMk/>
            <pc:sldMk cId="2234781246" sldId="385"/>
            <ac:spMk id="31" creationId="{931853C3-CB57-505F-9786-30C426F09929}"/>
          </ac:spMkLst>
        </pc:spChg>
        <pc:spChg chg="add mod">
          <ac:chgData name="Acharya, Khimananda - SDSMT Student" userId="2d114ba7-cdb1-4109-8406-6d0968c04ee2" providerId="ADAL" clId="{30B0052D-11B8-4383-A937-B5EC84FD4B66}" dt="2025-06-18T18:26:57.688" v="2420" actId="164"/>
          <ac:spMkLst>
            <pc:docMk/>
            <pc:sldMk cId="2234781246" sldId="385"/>
            <ac:spMk id="32" creationId="{C4976799-7616-AA03-F7F1-27DFF6ED3CD8}"/>
          </ac:spMkLst>
        </pc:spChg>
        <pc:spChg chg="add mod">
          <ac:chgData name="Acharya, Khimananda - SDSMT Student" userId="2d114ba7-cdb1-4109-8406-6d0968c04ee2" providerId="ADAL" clId="{30B0052D-11B8-4383-A937-B5EC84FD4B66}" dt="2025-06-18T18:28:54.387" v="2438" actId="164"/>
          <ac:spMkLst>
            <pc:docMk/>
            <pc:sldMk cId="2234781246" sldId="385"/>
            <ac:spMk id="34" creationId="{AD585CE3-0C3D-F9EE-2B58-2976F9B9D0B5}"/>
          </ac:spMkLst>
        </pc:spChg>
        <pc:spChg chg="mod">
          <ac:chgData name="Acharya, Khimananda - SDSMT Student" userId="2d114ba7-cdb1-4109-8406-6d0968c04ee2" providerId="ADAL" clId="{30B0052D-11B8-4383-A937-B5EC84FD4B66}" dt="2025-06-18T18:28:54.387" v="2438" actId="164"/>
          <ac:spMkLst>
            <pc:docMk/>
            <pc:sldMk cId="2234781246" sldId="385"/>
            <ac:spMk id="44" creationId="{85477A2B-212A-43F6-6825-A99191D0FEDD}"/>
          </ac:spMkLst>
        </pc:spChg>
        <pc:spChg chg="mod">
          <ac:chgData name="Acharya, Khimananda - SDSMT Student" userId="2d114ba7-cdb1-4109-8406-6d0968c04ee2" providerId="ADAL" clId="{30B0052D-11B8-4383-A937-B5EC84FD4B66}" dt="2025-06-18T18:27:42.551" v="2426" actId="164"/>
          <ac:spMkLst>
            <pc:docMk/>
            <pc:sldMk cId="2234781246" sldId="385"/>
            <ac:spMk id="46" creationId="{2BD48C80-F119-EE20-EA15-57AB2FB32793}"/>
          </ac:spMkLst>
        </pc:spChg>
        <pc:grpChg chg="mod">
          <ac:chgData name="Acharya, Khimananda - SDSMT Student" userId="2d114ba7-cdb1-4109-8406-6d0968c04ee2" providerId="ADAL" clId="{30B0052D-11B8-4383-A937-B5EC84FD4B66}" dt="2025-06-18T18:27:42.551" v="2426" actId="164"/>
          <ac:grpSpMkLst>
            <pc:docMk/>
            <pc:sldMk cId="2234781246" sldId="385"/>
            <ac:grpSpMk id="16" creationId="{7E80A15B-8241-C6C6-86FC-D1613681DD06}"/>
          </ac:grpSpMkLst>
        </pc:grpChg>
        <pc:grpChg chg="add mod">
          <ac:chgData name="Acharya, Khimananda - SDSMT Student" userId="2d114ba7-cdb1-4109-8406-6d0968c04ee2" providerId="ADAL" clId="{30B0052D-11B8-4383-A937-B5EC84FD4B66}" dt="2025-06-18T18:26:57.688" v="2420" actId="164"/>
          <ac:grpSpMkLst>
            <pc:docMk/>
            <pc:sldMk cId="2234781246" sldId="385"/>
            <ac:grpSpMk id="33" creationId="{599C6B19-D21B-EF0D-4561-F69B59D3BF35}"/>
          </ac:grpSpMkLst>
        </pc:grpChg>
        <pc:grpChg chg="add mod">
          <ac:chgData name="Acharya, Khimananda - SDSMT Student" userId="2d114ba7-cdb1-4109-8406-6d0968c04ee2" providerId="ADAL" clId="{30B0052D-11B8-4383-A937-B5EC84FD4B66}" dt="2025-06-18T18:28:54.387" v="2438" actId="164"/>
          <ac:grpSpMkLst>
            <pc:docMk/>
            <pc:sldMk cId="2234781246" sldId="385"/>
            <ac:grpSpMk id="37" creationId="{7B3BC3FD-4A5C-E095-9C64-431F5BD90E1D}"/>
          </ac:grpSpMkLst>
        </pc:grpChg>
        <pc:grpChg chg="mod">
          <ac:chgData name="Acharya, Khimananda - SDSMT Student" userId="2d114ba7-cdb1-4109-8406-6d0968c04ee2" providerId="ADAL" clId="{30B0052D-11B8-4383-A937-B5EC84FD4B66}" dt="2025-06-18T18:29:25.771" v="2442" actId="1076"/>
          <ac:grpSpMkLst>
            <pc:docMk/>
            <pc:sldMk cId="2234781246" sldId="385"/>
            <ac:grpSpMk id="47" creationId="{0D457F58-7218-A3A7-0597-8B0574AC050D}"/>
          </ac:grpSpMkLst>
        </pc:grpChg>
        <pc:grpChg chg="mod">
          <ac:chgData name="Acharya, Khimananda - SDSMT Student" userId="2d114ba7-cdb1-4109-8406-6d0968c04ee2" providerId="ADAL" clId="{30B0052D-11B8-4383-A937-B5EC84FD4B66}" dt="2025-06-18T18:28:54.387" v="2438" actId="164"/>
          <ac:grpSpMkLst>
            <pc:docMk/>
            <pc:sldMk cId="2234781246" sldId="385"/>
            <ac:grpSpMk id="48" creationId="{51C769F0-2A75-BBA0-7241-F82DED59F362}"/>
          </ac:grpSpMkLst>
        </pc:grpChg>
        <pc:grpChg chg="mod">
          <ac:chgData name="Acharya, Khimananda - SDSMT Student" userId="2d114ba7-cdb1-4109-8406-6d0968c04ee2" providerId="ADAL" clId="{30B0052D-11B8-4383-A937-B5EC84FD4B66}" dt="2025-06-18T18:25:55.796" v="2409" actId="1076"/>
          <ac:grpSpMkLst>
            <pc:docMk/>
            <pc:sldMk cId="2234781246" sldId="385"/>
            <ac:grpSpMk id="49" creationId="{F5A572F2-FD5F-A567-97E1-369028EE3A50}"/>
          </ac:grpSpMkLst>
        </pc:grpChg>
        <pc:grpChg chg="mod">
          <ac:chgData name="Acharya, Khimananda - SDSMT Student" userId="2d114ba7-cdb1-4109-8406-6d0968c04ee2" providerId="ADAL" clId="{30B0052D-11B8-4383-A937-B5EC84FD4B66}" dt="2025-06-18T18:26:57.688" v="2420" actId="164"/>
          <ac:grpSpMkLst>
            <pc:docMk/>
            <pc:sldMk cId="2234781246" sldId="385"/>
            <ac:grpSpMk id="50" creationId="{D9AE0473-BF86-32DB-079D-B05D3A72C11B}"/>
          </ac:grpSpMkLst>
        </pc:grpChg>
        <pc:picChg chg="mod">
          <ac:chgData name="Acharya, Khimananda - SDSMT Student" userId="2d114ba7-cdb1-4109-8406-6d0968c04ee2" providerId="ADAL" clId="{30B0052D-11B8-4383-A937-B5EC84FD4B66}" dt="2025-06-18T18:07:41.081" v="2239" actId="14100"/>
          <ac:picMkLst>
            <pc:docMk/>
            <pc:sldMk cId="2234781246" sldId="385"/>
            <ac:picMk id="7" creationId="{048FB1BC-DF09-B62B-5A23-A7709B980199}"/>
          </ac:picMkLst>
        </pc:picChg>
        <pc:picChg chg="mod">
          <ac:chgData name="Acharya, Khimananda - SDSMT Student" userId="2d114ba7-cdb1-4109-8406-6d0968c04ee2" providerId="ADAL" clId="{30B0052D-11B8-4383-A937-B5EC84FD4B66}" dt="2025-06-18T18:27:42.551" v="2426" actId="164"/>
          <ac:picMkLst>
            <pc:docMk/>
            <pc:sldMk cId="2234781246" sldId="385"/>
            <ac:picMk id="10" creationId="{BCAD8813-3D45-6CA6-C28B-2C5A45BADE85}"/>
          </ac:picMkLst>
        </pc:picChg>
        <pc:picChg chg="add mod">
          <ac:chgData name="Acharya, Khimananda - SDSMT Student" userId="2d114ba7-cdb1-4109-8406-6d0968c04ee2" providerId="ADAL" clId="{30B0052D-11B8-4383-A937-B5EC84FD4B66}" dt="2025-06-18T18:11:20.865" v="2274"/>
          <ac:picMkLst>
            <pc:docMk/>
            <pc:sldMk cId="2234781246" sldId="385"/>
            <ac:picMk id="15" creationId="{93059C91-72B1-9315-E708-7579B00B9658}"/>
          </ac:picMkLst>
        </pc:picChg>
        <pc:picChg chg="add mod">
          <ac:chgData name="Acharya, Khimananda - SDSMT Student" userId="2d114ba7-cdb1-4109-8406-6d0968c04ee2" providerId="ADAL" clId="{30B0052D-11B8-4383-A937-B5EC84FD4B66}" dt="2025-06-18T18:29:18.963" v="2440" actId="1076"/>
          <ac:picMkLst>
            <pc:docMk/>
            <pc:sldMk cId="2234781246" sldId="385"/>
            <ac:picMk id="21" creationId="{A7920406-059F-8498-A98F-7484ABDEB89E}"/>
          </ac:picMkLst>
        </pc:picChg>
      </pc:sldChg>
      <pc:sldChg chg="add">
        <pc:chgData name="Acharya, Khimananda - SDSMT Student" userId="2d114ba7-cdb1-4109-8406-6d0968c04ee2" providerId="ADAL" clId="{30B0052D-11B8-4383-A937-B5EC84FD4B66}" dt="2025-06-18T16:51:42.019" v="1985"/>
        <pc:sldMkLst>
          <pc:docMk/>
          <pc:sldMk cId="1938993150" sldId="386"/>
        </pc:sldMkLst>
      </pc:sldChg>
      <pc:sldChg chg="addSp delSp modSp mod modAnim">
        <pc:chgData name="Acharya, Khimananda - SDSMT Student" userId="2d114ba7-cdb1-4109-8406-6d0968c04ee2" providerId="ADAL" clId="{30B0052D-11B8-4383-A937-B5EC84FD4B66}" dt="2025-06-18T22:02:56.193" v="3433"/>
        <pc:sldMkLst>
          <pc:docMk/>
          <pc:sldMk cId="2612145221" sldId="388"/>
        </pc:sldMkLst>
        <pc:spChg chg="mod">
          <ac:chgData name="Acharya, Khimananda - SDSMT Student" userId="2d114ba7-cdb1-4109-8406-6d0968c04ee2" providerId="ADAL" clId="{30B0052D-11B8-4383-A937-B5EC84FD4B66}" dt="2025-06-18T20:40:27.353" v="2851" actId="1076"/>
          <ac:spMkLst>
            <pc:docMk/>
            <pc:sldMk cId="2612145221" sldId="388"/>
            <ac:spMk id="6" creationId="{F59C7400-BAA6-DF9D-0CE2-170DED78D7F8}"/>
          </ac:spMkLst>
        </pc:spChg>
        <pc:spChg chg="add mod">
          <ac:chgData name="Acharya, Khimananda - SDSMT Student" userId="2d114ba7-cdb1-4109-8406-6d0968c04ee2" providerId="ADAL" clId="{30B0052D-11B8-4383-A937-B5EC84FD4B66}" dt="2025-06-18T20:40:08.664" v="2849" actId="1076"/>
          <ac:spMkLst>
            <pc:docMk/>
            <pc:sldMk cId="2612145221" sldId="388"/>
            <ac:spMk id="12" creationId="{931E66B9-19B2-13BA-75ED-768CEE279C72}"/>
          </ac:spMkLst>
        </pc:spChg>
        <pc:spChg chg="mod">
          <ac:chgData name="Acharya, Khimananda - SDSMT Student" userId="2d114ba7-cdb1-4109-8406-6d0968c04ee2" providerId="ADAL" clId="{30B0052D-11B8-4383-A937-B5EC84FD4B66}" dt="2025-06-18T20:40:22.738" v="2850" actId="1076"/>
          <ac:spMkLst>
            <pc:docMk/>
            <pc:sldMk cId="2612145221" sldId="388"/>
            <ac:spMk id="34" creationId="{164FEE5F-175A-D9B8-5DF6-59DB61A39A24}"/>
          </ac:spMkLst>
        </pc:spChg>
        <pc:spChg chg="mod">
          <ac:chgData name="Acharya, Khimananda - SDSMT Student" userId="2d114ba7-cdb1-4109-8406-6d0968c04ee2" providerId="ADAL" clId="{30B0052D-11B8-4383-A937-B5EC84FD4B66}" dt="2025-06-18T20:40:22.738" v="2850" actId="1076"/>
          <ac:spMkLst>
            <pc:docMk/>
            <pc:sldMk cId="2612145221" sldId="388"/>
            <ac:spMk id="35" creationId="{978E75F2-0AAD-4DDC-3AC4-0D226B45DBE4}"/>
          </ac:spMkLst>
        </pc:spChg>
        <pc:spChg chg="mod">
          <ac:chgData name="Acharya, Khimananda - SDSMT Student" userId="2d114ba7-cdb1-4109-8406-6d0968c04ee2" providerId="ADAL" clId="{30B0052D-11B8-4383-A937-B5EC84FD4B66}" dt="2025-06-18T20:40:22.738" v="2850" actId="1076"/>
          <ac:spMkLst>
            <pc:docMk/>
            <pc:sldMk cId="2612145221" sldId="388"/>
            <ac:spMk id="36" creationId="{70B868DF-A2D0-A220-B82F-0604443B934F}"/>
          </ac:spMkLst>
        </pc:spChg>
        <pc:spChg chg="mod">
          <ac:chgData name="Acharya, Khimananda - SDSMT Student" userId="2d114ba7-cdb1-4109-8406-6d0968c04ee2" providerId="ADAL" clId="{30B0052D-11B8-4383-A937-B5EC84FD4B66}" dt="2025-06-18T20:40:22.738" v="2850" actId="1076"/>
          <ac:spMkLst>
            <pc:docMk/>
            <pc:sldMk cId="2612145221" sldId="388"/>
            <ac:spMk id="37" creationId="{64EF0CC2-1F0E-2698-7C46-CA1547C231CF}"/>
          </ac:spMkLst>
        </pc:spChg>
        <pc:grpChg chg="mod">
          <ac:chgData name="Acharya, Khimananda - SDSMT Student" userId="2d114ba7-cdb1-4109-8406-6d0968c04ee2" providerId="ADAL" clId="{30B0052D-11B8-4383-A937-B5EC84FD4B66}" dt="2025-06-18T20:40:22.738" v="2850" actId="1076"/>
          <ac:grpSpMkLst>
            <pc:docMk/>
            <pc:sldMk cId="2612145221" sldId="388"/>
            <ac:grpSpMk id="31" creationId="{59558E75-BFE9-D036-89DD-FFD4026F11C2}"/>
          </ac:grpSpMkLst>
        </pc:grpChg>
        <pc:picChg chg="add mod">
          <ac:chgData name="Acharya, Khimananda - SDSMT Student" userId="2d114ba7-cdb1-4109-8406-6d0968c04ee2" providerId="ADAL" clId="{30B0052D-11B8-4383-A937-B5EC84FD4B66}" dt="2025-06-18T18:11:35.279" v="2278"/>
          <ac:picMkLst>
            <pc:docMk/>
            <pc:sldMk cId="2612145221" sldId="388"/>
            <ac:picMk id="4" creationId="{DC6C5A3A-75CB-9CBE-0904-E25E60440D3F}"/>
          </ac:picMkLst>
        </pc:picChg>
        <pc:picChg chg="add mod">
          <ac:chgData name="Acharya, Khimananda - SDSMT Student" userId="2d114ba7-cdb1-4109-8406-6d0968c04ee2" providerId="ADAL" clId="{30B0052D-11B8-4383-A937-B5EC84FD4B66}" dt="2025-06-18T18:13:50.470" v="2316"/>
          <ac:picMkLst>
            <pc:docMk/>
            <pc:sldMk cId="2612145221" sldId="388"/>
            <ac:picMk id="8" creationId="{D62175DD-07B0-40C9-300F-E56952E3B853}"/>
          </ac:picMkLst>
        </pc:picChg>
      </pc:sldChg>
      <pc:sldChg chg="add del ord">
        <pc:chgData name="Acharya, Khimananda - SDSMT Student" userId="2d114ba7-cdb1-4109-8406-6d0968c04ee2" providerId="ADAL" clId="{30B0052D-11B8-4383-A937-B5EC84FD4B66}" dt="2025-06-17T15:09:12.363" v="49" actId="47"/>
        <pc:sldMkLst>
          <pc:docMk/>
          <pc:sldMk cId="1157824422" sldId="389"/>
        </pc:sldMkLst>
      </pc:sldChg>
      <pc:sldChg chg="addSp delSp modSp add mod delAnim modAnim modNotesTx">
        <pc:chgData name="Acharya, Khimananda - SDSMT Student" userId="2d114ba7-cdb1-4109-8406-6d0968c04ee2" providerId="ADAL" clId="{30B0052D-11B8-4383-A937-B5EC84FD4B66}" dt="2025-06-23T05:22:10.865" v="4177" actId="1076"/>
        <pc:sldMkLst>
          <pc:docMk/>
          <pc:sldMk cId="2362292766" sldId="536"/>
        </pc:sldMkLst>
        <pc:spChg chg="add mod">
          <ac:chgData name="Acharya, Khimananda - SDSMT Student" userId="2d114ba7-cdb1-4109-8406-6d0968c04ee2" providerId="ADAL" clId="{30B0052D-11B8-4383-A937-B5EC84FD4B66}" dt="2025-06-20T15:17:22.388" v="3575" actId="14100"/>
          <ac:spMkLst>
            <pc:docMk/>
            <pc:sldMk cId="2362292766" sldId="536"/>
            <ac:spMk id="3" creationId="{030CB8E3-6DF8-78C7-05A2-7C135E387D6A}"/>
          </ac:spMkLst>
        </pc:spChg>
        <pc:spChg chg="mod">
          <ac:chgData name="Acharya, Khimananda - SDSMT Student" userId="2d114ba7-cdb1-4109-8406-6d0968c04ee2" providerId="ADAL" clId="{30B0052D-11B8-4383-A937-B5EC84FD4B66}" dt="2025-06-22T06:27:21.677" v="4131" actId="255"/>
          <ac:spMkLst>
            <pc:docMk/>
            <pc:sldMk cId="2362292766" sldId="536"/>
            <ac:spMk id="18" creationId="{1DA47E0B-B9D5-4517-2A26-B5AD4F790230}"/>
          </ac:spMkLst>
        </pc:spChg>
        <pc:spChg chg="add mod ord">
          <ac:chgData name="Acharya, Khimananda - SDSMT Student" userId="2d114ba7-cdb1-4109-8406-6d0968c04ee2" providerId="ADAL" clId="{30B0052D-11B8-4383-A937-B5EC84FD4B66}" dt="2025-06-23T05:22:10.865" v="4177" actId="1076"/>
          <ac:spMkLst>
            <pc:docMk/>
            <pc:sldMk cId="2362292766" sldId="536"/>
            <ac:spMk id="25" creationId="{040E84C3-C4C8-FF62-9EBE-07395B687291}"/>
          </ac:spMkLst>
        </pc:spChg>
        <pc:spChg chg="mod">
          <ac:chgData name="Acharya, Khimananda - SDSMT Student" userId="2d114ba7-cdb1-4109-8406-6d0968c04ee2" providerId="ADAL" clId="{30B0052D-11B8-4383-A937-B5EC84FD4B66}" dt="2025-06-18T16:07:52.388" v="1699" actId="255"/>
          <ac:spMkLst>
            <pc:docMk/>
            <pc:sldMk cId="2362292766" sldId="536"/>
            <ac:spMk id="65" creationId="{01C6F274-2B0B-3D34-B974-435666689D74}"/>
          </ac:spMkLst>
        </pc:spChg>
        <pc:spChg chg="mod">
          <ac:chgData name="Acharya, Khimananda - SDSMT Student" userId="2d114ba7-cdb1-4109-8406-6d0968c04ee2" providerId="ADAL" clId="{30B0052D-11B8-4383-A937-B5EC84FD4B66}" dt="2025-06-17T20:39:33.065" v="1311"/>
          <ac:spMkLst>
            <pc:docMk/>
            <pc:sldMk cId="2362292766" sldId="536"/>
            <ac:spMk id="66" creationId="{DAB23200-C140-A115-C069-E91BB2607B9C}"/>
          </ac:spMkLst>
        </pc:spChg>
        <pc:spChg chg="mod">
          <ac:chgData name="Acharya, Khimananda - SDSMT Student" userId="2d114ba7-cdb1-4109-8406-6d0968c04ee2" providerId="ADAL" clId="{30B0052D-11B8-4383-A937-B5EC84FD4B66}" dt="2025-06-17T20:39:33.065" v="1311"/>
          <ac:spMkLst>
            <pc:docMk/>
            <pc:sldMk cId="2362292766" sldId="536"/>
            <ac:spMk id="68" creationId="{D1EC069B-1211-075B-C797-5B34B13755F8}"/>
          </ac:spMkLst>
        </pc:spChg>
        <pc:spChg chg="add mod">
          <ac:chgData name="Acharya, Khimananda - SDSMT Student" userId="2d114ba7-cdb1-4109-8406-6d0968c04ee2" providerId="ADAL" clId="{30B0052D-11B8-4383-A937-B5EC84FD4B66}" dt="2025-06-18T16:07:17.658" v="1694" actId="14100"/>
          <ac:spMkLst>
            <pc:docMk/>
            <pc:sldMk cId="2362292766" sldId="536"/>
            <ac:spMk id="78" creationId="{4E8D9583-A108-2FA4-4711-359B5AD467E7}"/>
          </ac:spMkLst>
        </pc:spChg>
        <pc:spChg chg="add mod">
          <ac:chgData name="Acharya, Khimananda - SDSMT Student" userId="2d114ba7-cdb1-4109-8406-6d0968c04ee2" providerId="ADAL" clId="{30B0052D-11B8-4383-A937-B5EC84FD4B66}" dt="2025-06-18T16:06:30.314" v="1688" actId="165"/>
          <ac:spMkLst>
            <pc:docMk/>
            <pc:sldMk cId="2362292766" sldId="536"/>
            <ac:spMk id="80" creationId="{D3E50267-6BC4-E814-AB87-F832F67BF84E}"/>
          </ac:spMkLst>
        </pc:spChg>
        <pc:spChg chg="add mod">
          <ac:chgData name="Acharya, Khimananda - SDSMT Student" userId="2d114ba7-cdb1-4109-8406-6d0968c04ee2" providerId="ADAL" clId="{30B0052D-11B8-4383-A937-B5EC84FD4B66}" dt="2025-06-18T16:07:46.755" v="1698" actId="255"/>
          <ac:spMkLst>
            <pc:docMk/>
            <pc:sldMk cId="2362292766" sldId="536"/>
            <ac:spMk id="81" creationId="{E6F35D63-AC09-4893-3A15-69EE6D288D53}"/>
          </ac:spMkLst>
        </pc:spChg>
        <pc:spChg chg="add mod topLvl">
          <ac:chgData name="Acharya, Khimananda - SDSMT Student" userId="2d114ba7-cdb1-4109-8406-6d0968c04ee2" providerId="ADAL" clId="{30B0052D-11B8-4383-A937-B5EC84FD4B66}" dt="2025-06-23T05:22:06.211" v="4176" actId="1076"/>
          <ac:spMkLst>
            <pc:docMk/>
            <pc:sldMk cId="2362292766" sldId="536"/>
            <ac:spMk id="85" creationId="{1E9C26F4-08BB-4E0B-0440-78C728FEFEEA}"/>
          </ac:spMkLst>
        </pc:spChg>
        <pc:spChg chg="mod">
          <ac:chgData name="Acharya, Khimananda - SDSMT Student" userId="2d114ba7-cdb1-4109-8406-6d0968c04ee2" providerId="ADAL" clId="{30B0052D-11B8-4383-A937-B5EC84FD4B66}" dt="2025-06-18T16:16:11.289" v="1772" actId="1076"/>
          <ac:spMkLst>
            <pc:docMk/>
            <pc:sldMk cId="2362292766" sldId="536"/>
            <ac:spMk id="93" creationId="{A2613AE3-368C-EE1B-4713-ECADB2605F1B}"/>
          </ac:spMkLst>
        </pc:spChg>
        <pc:spChg chg="mod">
          <ac:chgData name="Acharya, Khimananda - SDSMT Student" userId="2d114ba7-cdb1-4109-8406-6d0968c04ee2" providerId="ADAL" clId="{30B0052D-11B8-4383-A937-B5EC84FD4B66}" dt="2025-06-17T21:06:04.492" v="1551"/>
          <ac:spMkLst>
            <pc:docMk/>
            <pc:sldMk cId="2362292766" sldId="536"/>
            <ac:spMk id="95" creationId="{0B9924B8-D781-0DAD-963F-BE21DB242121}"/>
          </ac:spMkLst>
        </pc:spChg>
        <pc:spChg chg="mod">
          <ac:chgData name="Acharya, Khimananda - SDSMT Student" userId="2d114ba7-cdb1-4109-8406-6d0968c04ee2" providerId="ADAL" clId="{30B0052D-11B8-4383-A937-B5EC84FD4B66}" dt="2025-06-17T21:06:04.492" v="1551"/>
          <ac:spMkLst>
            <pc:docMk/>
            <pc:sldMk cId="2362292766" sldId="536"/>
            <ac:spMk id="96" creationId="{B54E1E4C-1FA9-8F44-065D-E87C48DBB9C7}"/>
          </ac:spMkLst>
        </pc:spChg>
        <pc:spChg chg="mod">
          <ac:chgData name="Acharya, Khimananda - SDSMT Student" userId="2d114ba7-cdb1-4109-8406-6d0968c04ee2" providerId="ADAL" clId="{30B0052D-11B8-4383-A937-B5EC84FD4B66}" dt="2025-06-18T16:24:48.338" v="1789" actId="255"/>
          <ac:spMkLst>
            <pc:docMk/>
            <pc:sldMk cId="2362292766" sldId="536"/>
            <ac:spMk id="97" creationId="{5E406FA9-8910-9D18-B467-ED777C313EAB}"/>
          </ac:spMkLst>
        </pc:spChg>
        <pc:spChg chg="add mod">
          <ac:chgData name="Acharya, Khimananda - SDSMT Student" userId="2d114ba7-cdb1-4109-8406-6d0968c04ee2" providerId="ADAL" clId="{30B0052D-11B8-4383-A937-B5EC84FD4B66}" dt="2025-06-18T16:33:01.682" v="1906" actId="1076"/>
          <ac:spMkLst>
            <pc:docMk/>
            <pc:sldMk cId="2362292766" sldId="536"/>
            <ac:spMk id="100" creationId="{1C13B50A-C83C-DD88-1A74-C7633B123342}"/>
          </ac:spMkLst>
        </pc:spChg>
        <pc:spChg chg="mod">
          <ac:chgData name="Acharya, Khimananda - SDSMT Student" userId="2d114ba7-cdb1-4109-8406-6d0968c04ee2" providerId="ADAL" clId="{30B0052D-11B8-4383-A937-B5EC84FD4B66}" dt="2025-06-23T01:20:40.250" v="4139" actId="120"/>
          <ac:spMkLst>
            <pc:docMk/>
            <pc:sldMk cId="2362292766" sldId="536"/>
            <ac:spMk id="102" creationId="{67994CCC-B180-4B60-3942-2DABAE927B0C}"/>
          </ac:spMkLst>
        </pc:spChg>
        <pc:spChg chg="mod">
          <ac:chgData name="Acharya, Khimananda - SDSMT Student" userId="2d114ba7-cdb1-4109-8406-6d0968c04ee2" providerId="ADAL" clId="{30B0052D-11B8-4383-A937-B5EC84FD4B66}" dt="2025-06-23T01:20:48.302" v="4140" actId="1076"/>
          <ac:spMkLst>
            <pc:docMk/>
            <pc:sldMk cId="2362292766" sldId="536"/>
            <ac:spMk id="103" creationId="{A8B73F0D-332F-44CF-F828-689CA26EFB63}"/>
          </ac:spMkLst>
        </pc:spChg>
        <pc:spChg chg="add mod">
          <ac:chgData name="Acharya, Khimananda - SDSMT Student" userId="2d114ba7-cdb1-4109-8406-6d0968c04ee2" providerId="ADAL" clId="{30B0052D-11B8-4383-A937-B5EC84FD4B66}" dt="2025-06-18T16:16:22.793" v="1775" actId="1076"/>
          <ac:spMkLst>
            <pc:docMk/>
            <pc:sldMk cId="2362292766" sldId="536"/>
            <ac:spMk id="105" creationId="{D914D4F4-78E9-4042-3B1C-4AED84A5DD40}"/>
          </ac:spMkLst>
        </pc:spChg>
        <pc:spChg chg="mod">
          <ac:chgData name="Acharya, Khimananda - SDSMT Student" userId="2d114ba7-cdb1-4109-8406-6d0968c04ee2" providerId="ADAL" clId="{30B0052D-11B8-4383-A937-B5EC84FD4B66}" dt="2025-06-18T16:12:50.785" v="1722" actId="692"/>
          <ac:spMkLst>
            <pc:docMk/>
            <pc:sldMk cId="2362292766" sldId="536"/>
            <ac:spMk id="110" creationId="{172D922B-74F1-2B4D-15B1-2F6D900F8073}"/>
          </ac:spMkLst>
        </pc:spChg>
        <pc:spChg chg="mod">
          <ac:chgData name="Acharya, Khimananda - SDSMT Student" userId="2d114ba7-cdb1-4109-8406-6d0968c04ee2" providerId="ADAL" clId="{30B0052D-11B8-4383-A937-B5EC84FD4B66}" dt="2025-06-18T16:11:27.808" v="1712"/>
          <ac:spMkLst>
            <pc:docMk/>
            <pc:sldMk cId="2362292766" sldId="536"/>
            <ac:spMk id="111" creationId="{F443C431-E067-FEC2-1CDE-F4AE577D3EA3}"/>
          </ac:spMkLst>
        </pc:spChg>
        <pc:spChg chg="mod">
          <ac:chgData name="Acharya, Khimananda - SDSMT Student" userId="2d114ba7-cdb1-4109-8406-6d0968c04ee2" providerId="ADAL" clId="{30B0052D-11B8-4383-A937-B5EC84FD4B66}" dt="2025-06-18T16:11:48.595" v="1717" actId="255"/>
          <ac:spMkLst>
            <pc:docMk/>
            <pc:sldMk cId="2362292766" sldId="536"/>
            <ac:spMk id="112" creationId="{DCD75CF3-B837-3287-82BB-45D9A626239D}"/>
          </ac:spMkLst>
        </pc:spChg>
        <pc:spChg chg="add mod">
          <ac:chgData name="Acharya, Khimananda - SDSMT Student" userId="2d114ba7-cdb1-4109-8406-6d0968c04ee2" providerId="ADAL" clId="{30B0052D-11B8-4383-A937-B5EC84FD4B66}" dt="2025-06-23T05:22:03.687" v="4175" actId="688"/>
          <ac:spMkLst>
            <pc:docMk/>
            <pc:sldMk cId="2362292766" sldId="536"/>
            <ac:spMk id="113" creationId="{7AAC0C6F-1AD7-77DE-260E-A92EA27A50A5}"/>
          </ac:spMkLst>
        </pc:spChg>
        <pc:spChg chg="add mod">
          <ac:chgData name="Acharya, Khimananda - SDSMT Student" userId="2d114ba7-cdb1-4109-8406-6d0968c04ee2" providerId="ADAL" clId="{30B0052D-11B8-4383-A937-B5EC84FD4B66}" dt="2025-06-18T16:28:28.489" v="1819" actId="1076"/>
          <ac:spMkLst>
            <pc:docMk/>
            <pc:sldMk cId="2362292766" sldId="536"/>
            <ac:spMk id="115" creationId="{6B6818B0-155F-7477-FDC2-FAED61E1E199}"/>
          </ac:spMkLst>
        </pc:spChg>
        <pc:spChg chg="add mod">
          <ac:chgData name="Acharya, Khimananda - SDSMT Student" userId="2d114ba7-cdb1-4109-8406-6d0968c04ee2" providerId="ADAL" clId="{30B0052D-11B8-4383-A937-B5EC84FD4B66}" dt="2025-06-18T16:30:29.141" v="1833" actId="164"/>
          <ac:spMkLst>
            <pc:docMk/>
            <pc:sldMk cId="2362292766" sldId="536"/>
            <ac:spMk id="118" creationId="{FDB05C3A-4A3B-398B-676B-6FC3CECAFC9E}"/>
          </ac:spMkLst>
        </pc:spChg>
        <pc:spChg chg="add mod">
          <ac:chgData name="Acharya, Khimananda - SDSMT Student" userId="2d114ba7-cdb1-4109-8406-6d0968c04ee2" providerId="ADAL" clId="{30B0052D-11B8-4383-A937-B5EC84FD4B66}" dt="2025-06-18T16:30:29.141" v="1833" actId="164"/>
          <ac:spMkLst>
            <pc:docMk/>
            <pc:sldMk cId="2362292766" sldId="536"/>
            <ac:spMk id="119" creationId="{450F6580-6E43-1512-D320-BE6B71EBAFC1}"/>
          </ac:spMkLst>
        </pc:spChg>
        <pc:spChg chg="add mod">
          <ac:chgData name="Acharya, Khimananda - SDSMT Student" userId="2d114ba7-cdb1-4109-8406-6d0968c04ee2" providerId="ADAL" clId="{30B0052D-11B8-4383-A937-B5EC84FD4B66}" dt="2025-06-18T16:30:29.141" v="1833" actId="164"/>
          <ac:spMkLst>
            <pc:docMk/>
            <pc:sldMk cId="2362292766" sldId="536"/>
            <ac:spMk id="120" creationId="{A21ABE21-64CD-18D7-E63F-9CC9490BBBA7}"/>
          </ac:spMkLst>
        </pc:spChg>
        <pc:spChg chg="add del mod">
          <ac:chgData name="Acharya, Khimananda - SDSMT Student" userId="2d114ba7-cdb1-4109-8406-6d0968c04ee2" providerId="ADAL" clId="{30B0052D-11B8-4383-A937-B5EC84FD4B66}" dt="2025-06-18T16:30:15.938" v="1831" actId="47"/>
          <ac:spMkLst>
            <pc:docMk/>
            <pc:sldMk cId="2362292766" sldId="536"/>
            <ac:spMk id="121" creationId="{7C665C67-993E-A322-79A3-1DC1B532D364}"/>
          </ac:spMkLst>
        </pc:spChg>
        <pc:spChg chg="add mod">
          <ac:chgData name="Acharya, Khimananda - SDSMT Student" userId="2d114ba7-cdb1-4109-8406-6d0968c04ee2" providerId="ADAL" clId="{30B0052D-11B8-4383-A937-B5EC84FD4B66}" dt="2025-06-18T16:34:35.091" v="1920" actId="1076"/>
          <ac:spMkLst>
            <pc:docMk/>
            <pc:sldMk cId="2362292766" sldId="536"/>
            <ac:spMk id="124" creationId="{15D44897-8B61-8DB1-22BD-341EE99DE15E}"/>
          </ac:spMkLst>
        </pc:spChg>
        <pc:spChg chg="add mod">
          <ac:chgData name="Acharya, Khimananda - SDSMT Student" userId="2d114ba7-cdb1-4109-8406-6d0968c04ee2" providerId="ADAL" clId="{30B0052D-11B8-4383-A937-B5EC84FD4B66}" dt="2025-06-18T16:33:13.490" v="1911" actId="1076"/>
          <ac:spMkLst>
            <pc:docMk/>
            <pc:sldMk cId="2362292766" sldId="536"/>
            <ac:spMk id="125" creationId="{2825BDD4-26A6-A9C5-16FD-C88E918D8B3D}"/>
          </ac:spMkLst>
        </pc:spChg>
        <pc:grpChg chg="add mod">
          <ac:chgData name="Acharya, Khimananda - SDSMT Student" userId="2d114ba7-cdb1-4109-8406-6d0968c04ee2" providerId="ADAL" clId="{30B0052D-11B8-4383-A937-B5EC84FD4B66}" dt="2025-06-18T16:08:00.969" v="1701" actId="1076"/>
          <ac:grpSpMkLst>
            <pc:docMk/>
            <pc:sldMk cId="2362292766" sldId="536"/>
            <ac:grpSpMk id="62" creationId="{C3346B88-7F31-CEAF-E24D-25BE5B20D0D9}"/>
          </ac:grpSpMkLst>
        </pc:grpChg>
        <pc:grpChg chg="mod">
          <ac:chgData name="Acharya, Khimananda - SDSMT Student" userId="2d114ba7-cdb1-4109-8406-6d0968c04ee2" providerId="ADAL" clId="{30B0052D-11B8-4383-A937-B5EC84FD4B66}" dt="2025-06-17T20:39:33.065" v="1311"/>
          <ac:grpSpMkLst>
            <pc:docMk/>
            <pc:sldMk cId="2362292766" sldId="536"/>
            <ac:grpSpMk id="63" creationId="{52D92938-F929-13B2-47C2-6078899B7D9E}"/>
          </ac:grpSpMkLst>
        </pc:grpChg>
        <pc:grpChg chg="add mod">
          <ac:chgData name="Acharya, Khimananda - SDSMT Student" userId="2d114ba7-cdb1-4109-8406-6d0968c04ee2" providerId="ADAL" clId="{30B0052D-11B8-4383-A937-B5EC84FD4B66}" dt="2025-06-18T16:06:30.314" v="1688" actId="165"/>
          <ac:grpSpMkLst>
            <pc:docMk/>
            <pc:sldMk cId="2362292766" sldId="536"/>
            <ac:grpSpMk id="79" creationId="{49D61DFB-A224-E0AC-1E4C-6EB734B916DD}"/>
          </ac:grpSpMkLst>
        </pc:grpChg>
        <pc:grpChg chg="add mod topLvl">
          <ac:chgData name="Acharya, Khimananda - SDSMT Student" userId="2d114ba7-cdb1-4109-8406-6d0968c04ee2" providerId="ADAL" clId="{30B0052D-11B8-4383-A937-B5EC84FD4B66}" dt="2025-06-18T16:06:47.703" v="1689" actId="164"/>
          <ac:grpSpMkLst>
            <pc:docMk/>
            <pc:sldMk cId="2362292766" sldId="536"/>
            <ac:grpSpMk id="82" creationId="{E0BCBE39-CFA0-3265-4B88-69AF2C481669}"/>
          </ac:grpSpMkLst>
        </pc:grpChg>
        <pc:grpChg chg="add mod">
          <ac:chgData name="Acharya, Khimananda - SDSMT Student" userId="2d114ba7-cdb1-4109-8406-6d0968c04ee2" providerId="ADAL" clId="{30B0052D-11B8-4383-A937-B5EC84FD4B66}" dt="2025-06-18T16:32:54.121" v="1903" actId="1076"/>
          <ac:grpSpMkLst>
            <pc:docMk/>
            <pc:sldMk cId="2362292766" sldId="536"/>
            <ac:grpSpMk id="92" creationId="{DDA22674-54CB-A213-69CB-2198003AB482}"/>
          </ac:grpSpMkLst>
        </pc:grpChg>
        <pc:grpChg chg="mod">
          <ac:chgData name="Acharya, Khimananda - SDSMT Student" userId="2d114ba7-cdb1-4109-8406-6d0968c04ee2" providerId="ADAL" clId="{30B0052D-11B8-4383-A937-B5EC84FD4B66}" dt="2025-06-17T21:06:04.492" v="1551"/>
          <ac:grpSpMkLst>
            <pc:docMk/>
            <pc:sldMk cId="2362292766" sldId="536"/>
            <ac:grpSpMk id="94" creationId="{6C0DB68E-1026-0323-C47D-AAD1FDF9FBF3}"/>
          </ac:grpSpMkLst>
        </pc:grpChg>
        <pc:grpChg chg="add del mod">
          <ac:chgData name="Acharya, Khimananda - SDSMT Student" userId="2d114ba7-cdb1-4109-8406-6d0968c04ee2" providerId="ADAL" clId="{30B0052D-11B8-4383-A937-B5EC84FD4B66}" dt="2025-06-23T05:21:33.103" v="4172" actId="21"/>
          <ac:grpSpMkLst>
            <pc:docMk/>
            <pc:sldMk cId="2362292766" sldId="536"/>
            <ac:grpSpMk id="101" creationId="{8FC165A7-9D3B-BB97-C17A-DC6ADBDDBCF9}"/>
          </ac:grpSpMkLst>
        </pc:grpChg>
        <pc:grpChg chg="add mod">
          <ac:chgData name="Acharya, Khimananda - SDSMT Student" userId="2d114ba7-cdb1-4109-8406-6d0968c04ee2" providerId="ADAL" clId="{30B0052D-11B8-4383-A937-B5EC84FD4B66}" dt="2025-06-18T16:31:52.914" v="1851" actId="1076"/>
          <ac:grpSpMkLst>
            <pc:docMk/>
            <pc:sldMk cId="2362292766" sldId="536"/>
            <ac:grpSpMk id="107" creationId="{17E07395-9105-85DC-90C0-05FAEA40A4F9}"/>
          </ac:grpSpMkLst>
        </pc:grpChg>
        <pc:grpChg chg="add mod">
          <ac:chgData name="Acharya, Khimananda - SDSMT Student" userId="2d114ba7-cdb1-4109-8406-6d0968c04ee2" providerId="ADAL" clId="{30B0052D-11B8-4383-A937-B5EC84FD4B66}" dt="2025-06-18T16:31:55.410" v="1852" actId="1076"/>
          <ac:grpSpMkLst>
            <pc:docMk/>
            <pc:sldMk cId="2362292766" sldId="536"/>
            <ac:grpSpMk id="108" creationId="{A25A9025-A5F7-B0D5-D2AD-58AD39111BC8}"/>
          </ac:grpSpMkLst>
        </pc:grpChg>
        <pc:grpChg chg="add mod">
          <ac:chgData name="Acharya, Khimananda - SDSMT Student" userId="2d114ba7-cdb1-4109-8406-6d0968c04ee2" providerId="ADAL" clId="{30B0052D-11B8-4383-A937-B5EC84FD4B66}" dt="2025-06-18T16:30:59.253" v="1839" actId="164"/>
          <ac:grpSpMkLst>
            <pc:docMk/>
            <pc:sldMk cId="2362292766" sldId="536"/>
            <ac:grpSpMk id="122" creationId="{43FB943A-47E2-24A6-C07D-A9749DF096CE}"/>
          </ac:grpSpMkLst>
        </pc:grpChg>
        <pc:grpChg chg="add mod">
          <ac:chgData name="Acharya, Khimananda - SDSMT Student" userId="2d114ba7-cdb1-4109-8406-6d0968c04ee2" providerId="ADAL" clId="{30B0052D-11B8-4383-A937-B5EC84FD4B66}" dt="2025-06-18T16:32:52.377" v="1902" actId="1076"/>
          <ac:grpSpMkLst>
            <pc:docMk/>
            <pc:sldMk cId="2362292766" sldId="536"/>
            <ac:grpSpMk id="123" creationId="{C75B3603-9364-3A67-3D69-40AC8A19A265}"/>
          </ac:grpSpMkLst>
        </pc:grpChg>
        <pc:picChg chg="add mod ord">
          <ac:chgData name="Acharya, Khimananda - SDSMT Student" userId="2d114ba7-cdb1-4109-8406-6d0968c04ee2" providerId="ADAL" clId="{30B0052D-11B8-4383-A937-B5EC84FD4B66}" dt="2025-06-23T05:21:46.148" v="4173" actId="1076"/>
          <ac:picMkLst>
            <pc:docMk/>
            <pc:sldMk cId="2362292766" sldId="536"/>
            <ac:picMk id="4" creationId="{48197E52-783F-574F-2C8B-322D89D05E3D}"/>
          </ac:picMkLst>
        </pc:picChg>
        <pc:picChg chg="mod">
          <ac:chgData name="Acharya, Khimananda - SDSMT Student" userId="2d114ba7-cdb1-4109-8406-6d0968c04ee2" providerId="ADAL" clId="{30B0052D-11B8-4383-A937-B5EC84FD4B66}" dt="2025-06-17T20:39:33.065" v="1311"/>
          <ac:picMkLst>
            <pc:docMk/>
            <pc:sldMk cId="2362292766" sldId="536"/>
            <ac:picMk id="67" creationId="{236F2738-31F4-BCC7-CA05-D6C820EDF006}"/>
          </ac:picMkLst>
        </pc:picChg>
        <pc:picChg chg="add mod modCrop">
          <ac:chgData name="Acharya, Khimananda - SDSMT Student" userId="2d114ba7-cdb1-4109-8406-6d0968c04ee2" providerId="ADAL" clId="{30B0052D-11B8-4383-A937-B5EC84FD4B66}" dt="2025-06-18T16:06:30.314" v="1688" actId="165"/>
          <ac:picMkLst>
            <pc:docMk/>
            <pc:sldMk cId="2362292766" sldId="536"/>
            <ac:picMk id="70" creationId="{DDE790F6-A0BC-EF68-4F9E-8D324CCBF3F1}"/>
          </ac:picMkLst>
        </pc:picChg>
        <pc:picChg chg="mod">
          <ac:chgData name="Acharya, Khimananda - SDSMT Student" userId="2d114ba7-cdb1-4109-8406-6d0968c04ee2" providerId="ADAL" clId="{30B0052D-11B8-4383-A937-B5EC84FD4B66}" dt="2025-06-17T21:06:04.492" v="1551"/>
          <ac:picMkLst>
            <pc:docMk/>
            <pc:sldMk cId="2362292766" sldId="536"/>
            <ac:picMk id="98" creationId="{EF1152DC-75F7-F459-66D7-94E26CFC3165}"/>
          </ac:picMkLst>
        </pc:picChg>
        <pc:picChg chg="mod">
          <ac:chgData name="Acharya, Khimananda - SDSMT Student" userId="2d114ba7-cdb1-4109-8406-6d0968c04ee2" providerId="ADAL" clId="{30B0052D-11B8-4383-A937-B5EC84FD4B66}" dt="2025-06-17T21:06:04.492" v="1551"/>
          <ac:picMkLst>
            <pc:docMk/>
            <pc:sldMk cId="2362292766" sldId="536"/>
            <ac:picMk id="99" creationId="{326D977B-B182-C86A-EE1A-ACFF566B76FB}"/>
          </ac:picMkLst>
        </pc:picChg>
        <pc:picChg chg="add del mod ord">
          <ac:chgData name="Acharya, Khimananda - SDSMT Student" userId="2d114ba7-cdb1-4109-8406-6d0968c04ee2" providerId="ADAL" clId="{30B0052D-11B8-4383-A937-B5EC84FD4B66}" dt="2025-06-22T04:30:56.554" v="3710" actId="478"/>
          <ac:picMkLst>
            <pc:docMk/>
            <pc:sldMk cId="2362292766" sldId="536"/>
            <ac:picMk id="106" creationId="{363B3B02-1B09-CD63-7D89-ECD1BAFFEC56}"/>
          </ac:picMkLst>
        </pc:picChg>
        <pc:picChg chg="mod">
          <ac:chgData name="Acharya, Khimananda - SDSMT Student" userId="2d114ba7-cdb1-4109-8406-6d0968c04ee2" providerId="ADAL" clId="{30B0052D-11B8-4383-A937-B5EC84FD4B66}" dt="2025-06-18T16:11:27.808" v="1712"/>
          <ac:picMkLst>
            <pc:docMk/>
            <pc:sldMk cId="2362292766" sldId="536"/>
            <ac:picMk id="109" creationId="{4159A876-0455-190B-233C-86D0AAE8A89E}"/>
          </ac:picMkLst>
        </pc:picChg>
        <pc:picChg chg="add mod">
          <ac:chgData name="Acharya, Khimananda - SDSMT Student" userId="2d114ba7-cdb1-4109-8406-6d0968c04ee2" providerId="ADAL" clId="{30B0052D-11B8-4383-A937-B5EC84FD4B66}" dt="2025-06-18T16:30:59.253" v="1839" actId="164"/>
          <ac:picMkLst>
            <pc:docMk/>
            <pc:sldMk cId="2362292766" sldId="536"/>
            <ac:picMk id="116" creationId="{43459BE4-D990-B054-E8BC-62A19AFFAC06}"/>
          </ac:picMkLst>
        </pc:picChg>
        <pc:cxnChg chg="add mod">
          <ac:chgData name="Acharya, Khimananda - SDSMT Student" userId="2d114ba7-cdb1-4109-8406-6d0968c04ee2" providerId="ADAL" clId="{30B0052D-11B8-4383-A937-B5EC84FD4B66}" dt="2025-06-18T16:06:47.703" v="1689" actId="164"/>
          <ac:cxnSpMkLst>
            <pc:docMk/>
            <pc:sldMk cId="2362292766" sldId="536"/>
            <ac:cxnSpMk id="87" creationId="{CA33861A-F8B9-F7A2-630E-2BEA68DEED88}"/>
          </ac:cxnSpMkLst>
        </pc:cxnChg>
        <pc:cxnChg chg="add mod topLvl">
          <ac:chgData name="Acharya, Khimananda - SDSMT Student" userId="2d114ba7-cdb1-4109-8406-6d0968c04ee2" providerId="ADAL" clId="{30B0052D-11B8-4383-A937-B5EC84FD4B66}" dt="2025-06-18T16:06:47.703" v="1689" actId="164"/>
          <ac:cxnSpMkLst>
            <pc:docMk/>
            <pc:sldMk cId="2362292766" sldId="536"/>
            <ac:cxnSpMk id="88" creationId="{CE09F9E1-C747-4D7D-4E4D-D521EFA49ADE}"/>
          </ac:cxnSpMkLst>
        </pc:cxnChg>
        <pc:cxnChg chg="add mod topLvl">
          <ac:chgData name="Acharya, Khimananda - SDSMT Student" userId="2d114ba7-cdb1-4109-8406-6d0968c04ee2" providerId="ADAL" clId="{30B0052D-11B8-4383-A937-B5EC84FD4B66}" dt="2025-06-18T16:06:47.703" v="1689" actId="164"/>
          <ac:cxnSpMkLst>
            <pc:docMk/>
            <pc:sldMk cId="2362292766" sldId="536"/>
            <ac:cxnSpMk id="89" creationId="{C3C89F4A-D079-D297-FB3B-12E45A409C6D}"/>
          </ac:cxnSpMkLst>
        </pc:cxnChg>
      </pc:sldChg>
      <pc:sldChg chg="addSp delSp modSp add del mod modNotesTx">
        <pc:chgData name="Acharya, Khimananda - SDSMT Student" userId="2d114ba7-cdb1-4109-8406-6d0968c04ee2" providerId="ADAL" clId="{30B0052D-11B8-4383-A937-B5EC84FD4B66}" dt="2025-06-22T05:47:46.099" v="3899" actId="47"/>
        <pc:sldMkLst>
          <pc:docMk/>
          <pc:sldMk cId="3615128441" sldId="538"/>
        </pc:sldMkLst>
        <pc:spChg chg="del">
          <ac:chgData name="Acharya, Khimananda - SDSMT Student" userId="2d114ba7-cdb1-4109-8406-6d0968c04ee2" providerId="ADAL" clId="{30B0052D-11B8-4383-A937-B5EC84FD4B66}" dt="2025-06-22T05:25:45.454" v="3868" actId="478"/>
          <ac:spMkLst>
            <pc:docMk/>
            <pc:sldMk cId="3615128441" sldId="538"/>
            <ac:spMk id="9" creationId="{6D394FF9-76C6-6735-6AFF-9F29A2BC0BCF}"/>
          </ac:spMkLst>
        </pc:spChg>
        <pc:picChg chg="mod modCrop">
          <ac:chgData name="Acharya, Khimananda - SDSMT Student" userId="2d114ba7-cdb1-4109-8406-6d0968c04ee2" providerId="ADAL" clId="{30B0052D-11B8-4383-A937-B5EC84FD4B66}" dt="2025-06-22T05:26:03.455" v="3871" actId="732"/>
          <ac:picMkLst>
            <pc:docMk/>
            <pc:sldMk cId="3615128441" sldId="538"/>
            <ac:picMk id="15" creationId="{584F4A5A-7997-1306-8F12-1626A28D49E1}"/>
          </ac:picMkLst>
        </pc:picChg>
      </pc:sldChg>
      <pc:sldChg chg="addSp delSp modSp add del mod delAnim modAnim">
        <pc:chgData name="Acharya, Khimananda - SDSMT Student" userId="2d114ba7-cdb1-4109-8406-6d0968c04ee2" providerId="ADAL" clId="{30B0052D-11B8-4383-A937-B5EC84FD4B66}" dt="2025-06-17T18:52:02.322" v="1296" actId="47"/>
        <pc:sldMkLst>
          <pc:docMk/>
          <pc:sldMk cId="145046607" sldId="539"/>
        </pc:sldMkLst>
      </pc:sldChg>
      <pc:sldChg chg="modSp add del mod ord">
        <pc:chgData name="Acharya, Khimananda - SDSMT Student" userId="2d114ba7-cdb1-4109-8406-6d0968c04ee2" providerId="ADAL" clId="{30B0052D-11B8-4383-A937-B5EC84FD4B66}" dt="2025-06-17T18:51:58.938" v="1295" actId="47"/>
        <pc:sldMkLst>
          <pc:docMk/>
          <pc:sldMk cId="3293186784" sldId="540"/>
        </pc:sldMkLst>
      </pc:sldChg>
      <pc:sldChg chg="addSp delSp modSp new del mod ord">
        <pc:chgData name="Acharya, Khimananda - SDSMT Student" userId="2d114ba7-cdb1-4109-8406-6d0968c04ee2" providerId="ADAL" clId="{30B0052D-11B8-4383-A937-B5EC84FD4B66}" dt="2025-06-17T18:07:19.963" v="667" actId="47"/>
        <pc:sldMkLst>
          <pc:docMk/>
          <pc:sldMk cId="3738786515" sldId="541"/>
        </pc:sldMkLst>
      </pc:sldChg>
      <pc:sldChg chg="addSp delSp modSp add mod ord">
        <pc:chgData name="Acharya, Khimananda - SDSMT Student" userId="2d114ba7-cdb1-4109-8406-6d0968c04ee2" providerId="ADAL" clId="{30B0052D-11B8-4383-A937-B5EC84FD4B66}" dt="2025-06-22T04:30:48.691" v="3709" actId="164"/>
        <pc:sldMkLst>
          <pc:docMk/>
          <pc:sldMk cId="2947172819" sldId="542"/>
        </pc:sldMkLst>
        <pc:spChg chg="add mod">
          <ac:chgData name="Acharya, Khimananda - SDSMT Student" userId="2d114ba7-cdb1-4109-8406-6d0968c04ee2" providerId="ADAL" clId="{30B0052D-11B8-4383-A937-B5EC84FD4B66}" dt="2025-06-17T18:06:39.618" v="665" actId="255"/>
          <ac:spMkLst>
            <pc:docMk/>
            <pc:sldMk cId="2947172819" sldId="542"/>
            <ac:spMk id="2" creationId="{4871EAAE-17A3-07EF-38F2-648E2F74D652}"/>
          </ac:spMkLst>
        </pc:spChg>
        <pc:spChg chg="mod">
          <ac:chgData name="Acharya, Khimananda - SDSMT Student" userId="2d114ba7-cdb1-4109-8406-6d0968c04ee2" providerId="ADAL" clId="{30B0052D-11B8-4383-A937-B5EC84FD4B66}" dt="2025-06-17T18:07:00.396" v="666" actId="339"/>
          <ac:spMkLst>
            <pc:docMk/>
            <pc:sldMk cId="2947172819" sldId="542"/>
            <ac:spMk id="3" creationId="{A854D7D2-5074-6E26-11A3-FCC90A475858}"/>
          </ac:spMkLst>
        </pc:spChg>
        <pc:spChg chg="add mod">
          <ac:chgData name="Acharya, Khimananda - SDSMT Student" userId="2d114ba7-cdb1-4109-8406-6d0968c04ee2" providerId="ADAL" clId="{30B0052D-11B8-4383-A937-B5EC84FD4B66}" dt="2025-06-17T18:06:39.618" v="665" actId="255"/>
          <ac:spMkLst>
            <pc:docMk/>
            <pc:sldMk cId="2947172819" sldId="542"/>
            <ac:spMk id="4" creationId="{D86254C6-0C5A-FDE0-B0DA-AAAF4BA361C4}"/>
          </ac:spMkLst>
        </pc:spChg>
        <pc:spChg chg="add mod">
          <ac:chgData name="Acharya, Khimananda - SDSMT Student" userId="2d114ba7-cdb1-4109-8406-6d0968c04ee2" providerId="ADAL" clId="{30B0052D-11B8-4383-A937-B5EC84FD4B66}" dt="2025-06-22T04:30:48.691" v="3709" actId="164"/>
          <ac:spMkLst>
            <pc:docMk/>
            <pc:sldMk cId="2947172819" sldId="542"/>
            <ac:spMk id="5" creationId="{63449EF8-6CC1-05E7-C33E-727140B0D760}"/>
          </ac:spMkLst>
        </pc:spChg>
        <pc:spChg chg="mod">
          <ac:chgData name="Acharya, Khimananda - SDSMT Student" userId="2d114ba7-cdb1-4109-8406-6d0968c04ee2" providerId="ADAL" clId="{30B0052D-11B8-4383-A937-B5EC84FD4B66}" dt="2025-06-17T18:07:56.931" v="676" actId="1076"/>
          <ac:spMkLst>
            <pc:docMk/>
            <pc:sldMk cId="2947172819" sldId="542"/>
            <ac:spMk id="8" creationId="{27D766FC-6726-2DA4-FFEA-DE4DD8F2078D}"/>
          </ac:spMkLst>
        </pc:spChg>
        <pc:spChg chg="mod">
          <ac:chgData name="Acharya, Khimananda - SDSMT Student" userId="2d114ba7-cdb1-4109-8406-6d0968c04ee2" providerId="ADAL" clId="{30B0052D-11B8-4383-A937-B5EC84FD4B66}" dt="2025-06-17T18:11:29.524" v="700" actId="1076"/>
          <ac:spMkLst>
            <pc:docMk/>
            <pc:sldMk cId="2947172819" sldId="542"/>
            <ac:spMk id="9" creationId="{E6D06834-F2ED-CBB3-F49C-15F193B368A4}"/>
          </ac:spMkLst>
        </pc:spChg>
        <pc:spChg chg="add mod">
          <ac:chgData name="Acharya, Khimananda - SDSMT Student" userId="2d114ba7-cdb1-4109-8406-6d0968c04ee2" providerId="ADAL" clId="{30B0052D-11B8-4383-A937-B5EC84FD4B66}" dt="2025-06-17T18:04:11.895" v="643" actId="1076"/>
          <ac:spMkLst>
            <pc:docMk/>
            <pc:sldMk cId="2947172819" sldId="542"/>
            <ac:spMk id="14" creationId="{ABDDC27E-F67E-E8BA-144B-D06219F01D4D}"/>
          </ac:spMkLst>
        </pc:spChg>
        <pc:spChg chg="add mod">
          <ac:chgData name="Acharya, Khimananda - SDSMT Student" userId="2d114ba7-cdb1-4109-8406-6d0968c04ee2" providerId="ADAL" clId="{30B0052D-11B8-4383-A937-B5EC84FD4B66}" dt="2025-06-17T18:06:39.618" v="665" actId="255"/>
          <ac:spMkLst>
            <pc:docMk/>
            <pc:sldMk cId="2947172819" sldId="542"/>
            <ac:spMk id="15" creationId="{2F540C68-D6A0-926D-69C0-8DCA726F264E}"/>
          </ac:spMkLst>
        </pc:spChg>
        <pc:spChg chg="add mod">
          <ac:chgData name="Acharya, Khimananda - SDSMT Student" userId="2d114ba7-cdb1-4109-8406-6d0968c04ee2" providerId="ADAL" clId="{30B0052D-11B8-4383-A937-B5EC84FD4B66}" dt="2025-06-17T18:06:39.618" v="665" actId="255"/>
          <ac:spMkLst>
            <pc:docMk/>
            <pc:sldMk cId="2947172819" sldId="542"/>
            <ac:spMk id="16" creationId="{E9271C74-6B09-DAE3-8A47-8F63854337FF}"/>
          </ac:spMkLst>
        </pc:spChg>
        <pc:spChg chg="add mod">
          <ac:chgData name="Acharya, Khimananda - SDSMT Student" userId="2d114ba7-cdb1-4109-8406-6d0968c04ee2" providerId="ADAL" clId="{30B0052D-11B8-4383-A937-B5EC84FD4B66}" dt="2025-06-17T18:06:39.618" v="665" actId="255"/>
          <ac:spMkLst>
            <pc:docMk/>
            <pc:sldMk cId="2947172819" sldId="542"/>
            <ac:spMk id="17" creationId="{F7ADA0AD-386A-1E8F-97BC-7DB2A1451581}"/>
          </ac:spMkLst>
        </pc:spChg>
        <pc:spChg chg="add mod">
          <ac:chgData name="Acharya, Khimananda - SDSMT Student" userId="2d114ba7-cdb1-4109-8406-6d0968c04ee2" providerId="ADAL" clId="{30B0052D-11B8-4383-A937-B5EC84FD4B66}" dt="2025-06-17T18:06:39.618" v="665" actId="255"/>
          <ac:spMkLst>
            <pc:docMk/>
            <pc:sldMk cId="2947172819" sldId="542"/>
            <ac:spMk id="19" creationId="{CE4DE8B1-0010-A701-01E7-23938B8AD3C8}"/>
          </ac:spMkLst>
        </pc:spChg>
        <pc:spChg chg="add mod">
          <ac:chgData name="Acharya, Khimananda - SDSMT Student" userId="2d114ba7-cdb1-4109-8406-6d0968c04ee2" providerId="ADAL" clId="{30B0052D-11B8-4383-A937-B5EC84FD4B66}" dt="2025-06-17T18:06:39.618" v="665" actId="255"/>
          <ac:spMkLst>
            <pc:docMk/>
            <pc:sldMk cId="2947172819" sldId="542"/>
            <ac:spMk id="20" creationId="{5927523C-C99E-0B95-EC0D-0C4724ACF74B}"/>
          </ac:spMkLst>
        </pc:spChg>
        <pc:spChg chg="mod">
          <ac:chgData name="Acharya, Khimananda - SDSMT Student" userId="2d114ba7-cdb1-4109-8406-6d0968c04ee2" providerId="ADAL" clId="{30B0052D-11B8-4383-A937-B5EC84FD4B66}" dt="2025-06-17T18:16:37.431" v="749" actId="20577"/>
          <ac:spMkLst>
            <pc:docMk/>
            <pc:sldMk cId="2947172819" sldId="542"/>
            <ac:spMk id="28" creationId="{70A173D1-B333-E55D-68F5-58F5801187EA}"/>
          </ac:spMkLst>
        </pc:spChg>
        <pc:spChg chg="mod">
          <ac:chgData name="Acharya, Khimananda - SDSMT Student" userId="2d114ba7-cdb1-4109-8406-6d0968c04ee2" providerId="ADAL" clId="{30B0052D-11B8-4383-A937-B5EC84FD4B66}" dt="2025-06-22T04:29:28.221" v="3691" actId="688"/>
          <ac:spMkLst>
            <pc:docMk/>
            <pc:sldMk cId="2947172819" sldId="542"/>
            <ac:spMk id="29" creationId="{01692010-ECBC-FDB3-C028-C0D6C226F66A}"/>
          </ac:spMkLst>
        </pc:spChg>
        <pc:spChg chg="mod">
          <ac:chgData name="Acharya, Khimananda - SDSMT Student" userId="2d114ba7-cdb1-4109-8406-6d0968c04ee2" providerId="ADAL" clId="{30B0052D-11B8-4383-A937-B5EC84FD4B66}" dt="2025-06-17T18:18:23.848" v="757" actId="688"/>
          <ac:spMkLst>
            <pc:docMk/>
            <pc:sldMk cId="2947172819" sldId="542"/>
            <ac:spMk id="30" creationId="{4EA73977-F3FF-00A6-768A-B906AF42F080}"/>
          </ac:spMkLst>
        </pc:spChg>
        <pc:spChg chg="mod">
          <ac:chgData name="Acharya, Khimananda - SDSMT Student" userId="2d114ba7-cdb1-4109-8406-6d0968c04ee2" providerId="ADAL" clId="{30B0052D-11B8-4383-A937-B5EC84FD4B66}" dt="2025-06-22T04:30:00.592" v="3694" actId="1076"/>
          <ac:spMkLst>
            <pc:docMk/>
            <pc:sldMk cId="2947172819" sldId="542"/>
            <ac:spMk id="31" creationId="{3DD9A17A-85DE-3822-4D4E-8723CF8D9197}"/>
          </ac:spMkLst>
        </pc:spChg>
        <pc:spChg chg="mod">
          <ac:chgData name="Acharya, Khimananda - SDSMT Student" userId="2d114ba7-cdb1-4109-8406-6d0968c04ee2" providerId="ADAL" clId="{30B0052D-11B8-4383-A937-B5EC84FD4B66}" dt="2025-06-18T16:04:29.040" v="1670" actId="1076"/>
          <ac:spMkLst>
            <pc:docMk/>
            <pc:sldMk cId="2947172819" sldId="542"/>
            <ac:spMk id="32" creationId="{733640CE-1D7B-B19B-1677-8927E1D2FD05}"/>
          </ac:spMkLst>
        </pc:spChg>
        <pc:spChg chg="mod">
          <ac:chgData name="Acharya, Khimananda - SDSMT Student" userId="2d114ba7-cdb1-4109-8406-6d0968c04ee2" providerId="ADAL" clId="{30B0052D-11B8-4383-A937-B5EC84FD4B66}" dt="2025-06-18T16:04:52.891" v="1677" actId="1076"/>
          <ac:spMkLst>
            <pc:docMk/>
            <pc:sldMk cId="2947172819" sldId="542"/>
            <ac:spMk id="33" creationId="{04AAA09F-2466-9344-BB34-B276E10001C5}"/>
          </ac:spMkLst>
        </pc:spChg>
        <pc:spChg chg="mod">
          <ac:chgData name="Acharya, Khimananda - SDSMT Student" userId="2d114ba7-cdb1-4109-8406-6d0968c04ee2" providerId="ADAL" clId="{30B0052D-11B8-4383-A937-B5EC84FD4B66}" dt="2025-06-18T16:04:22.472" v="1669" actId="1076"/>
          <ac:spMkLst>
            <pc:docMk/>
            <pc:sldMk cId="2947172819" sldId="542"/>
            <ac:spMk id="34" creationId="{B9D5B840-EB34-A15B-7407-AAB930B89949}"/>
          </ac:spMkLst>
        </pc:spChg>
        <pc:spChg chg="mod">
          <ac:chgData name="Acharya, Khimananda - SDSMT Student" userId="2d114ba7-cdb1-4109-8406-6d0968c04ee2" providerId="ADAL" clId="{30B0052D-11B8-4383-A937-B5EC84FD4B66}" dt="2025-06-17T18:21:12.307" v="781" actId="1076"/>
          <ac:spMkLst>
            <pc:docMk/>
            <pc:sldMk cId="2947172819" sldId="542"/>
            <ac:spMk id="35" creationId="{A294B778-EFB1-4972-F81C-F07014A63274}"/>
          </ac:spMkLst>
        </pc:spChg>
        <pc:spChg chg="mod">
          <ac:chgData name="Acharya, Khimananda - SDSMT Student" userId="2d114ba7-cdb1-4109-8406-6d0968c04ee2" providerId="ADAL" clId="{30B0052D-11B8-4383-A937-B5EC84FD4B66}" dt="2025-06-17T18:16:37.431" v="749" actId="20577"/>
          <ac:spMkLst>
            <pc:docMk/>
            <pc:sldMk cId="2947172819" sldId="542"/>
            <ac:spMk id="36" creationId="{D319E778-8993-D976-1097-ED25FD7BC86C}"/>
          </ac:spMkLst>
        </pc:spChg>
        <pc:spChg chg="mod">
          <ac:chgData name="Acharya, Khimananda - SDSMT Student" userId="2d114ba7-cdb1-4109-8406-6d0968c04ee2" providerId="ADAL" clId="{30B0052D-11B8-4383-A937-B5EC84FD4B66}" dt="2025-06-17T18:20:53.903" v="776" actId="1076"/>
          <ac:spMkLst>
            <pc:docMk/>
            <pc:sldMk cId="2947172819" sldId="542"/>
            <ac:spMk id="37" creationId="{C372A7BA-101D-8763-2C1D-2259FDA88FCC}"/>
          </ac:spMkLst>
        </pc:spChg>
        <pc:grpChg chg="add mod">
          <ac:chgData name="Acharya, Khimananda - SDSMT Student" userId="2d114ba7-cdb1-4109-8406-6d0968c04ee2" providerId="ADAL" clId="{30B0052D-11B8-4383-A937-B5EC84FD4B66}" dt="2025-06-22T04:30:48.691" v="3709" actId="164"/>
          <ac:grpSpMkLst>
            <pc:docMk/>
            <pc:sldMk cId="2947172819" sldId="542"/>
            <ac:grpSpMk id="6" creationId="{19EA0D2C-5BC0-6ABC-5340-369A823C7E0F}"/>
          </ac:grpSpMkLst>
        </pc:grpChg>
        <pc:grpChg chg="mod">
          <ac:chgData name="Acharya, Khimananda - SDSMT Student" userId="2d114ba7-cdb1-4109-8406-6d0968c04ee2" providerId="ADAL" clId="{30B0052D-11B8-4383-A937-B5EC84FD4B66}" dt="2025-06-17T17:53:14.045" v="570" actId="164"/>
          <ac:grpSpMkLst>
            <pc:docMk/>
            <pc:sldMk cId="2947172819" sldId="542"/>
            <ac:grpSpMk id="13" creationId="{D809EAC5-6A43-B9DE-B7F8-7E4530500573}"/>
          </ac:grpSpMkLst>
        </pc:grpChg>
        <pc:grpChg chg="add mod">
          <ac:chgData name="Acharya, Khimananda - SDSMT Student" userId="2d114ba7-cdb1-4109-8406-6d0968c04ee2" providerId="ADAL" clId="{30B0052D-11B8-4383-A937-B5EC84FD4B66}" dt="2025-06-17T18:05:29.060" v="659" actId="164"/>
          <ac:grpSpMkLst>
            <pc:docMk/>
            <pc:sldMk cId="2947172819" sldId="542"/>
            <ac:grpSpMk id="21" creationId="{AD7DD366-4A91-5252-1326-2D3EAE1E3725}"/>
          </ac:grpSpMkLst>
        </pc:grpChg>
        <pc:grpChg chg="add mod">
          <ac:chgData name="Acharya, Khimananda - SDSMT Student" userId="2d114ba7-cdb1-4109-8406-6d0968c04ee2" providerId="ADAL" clId="{30B0052D-11B8-4383-A937-B5EC84FD4B66}" dt="2025-06-17T18:15:40.012" v="719" actId="1076"/>
          <ac:grpSpMkLst>
            <pc:docMk/>
            <pc:sldMk cId="2947172819" sldId="542"/>
            <ac:grpSpMk id="23" creationId="{B5056BE2-3BC5-DCE7-C8E6-A35243A0906A}"/>
          </ac:grpSpMkLst>
        </pc:grpChg>
        <pc:grpChg chg="mod">
          <ac:chgData name="Acharya, Khimananda - SDSMT Student" userId="2d114ba7-cdb1-4109-8406-6d0968c04ee2" providerId="ADAL" clId="{30B0052D-11B8-4383-A937-B5EC84FD4B66}" dt="2025-06-22T04:30:48.691" v="3709" actId="164"/>
          <ac:grpSpMkLst>
            <pc:docMk/>
            <pc:sldMk cId="2947172819" sldId="542"/>
            <ac:grpSpMk id="24" creationId="{CE722FB3-85FC-8879-9F40-CA10D093837E}"/>
          </ac:grpSpMkLst>
        </pc:grpChg>
        <pc:picChg chg="add mod ord">
          <ac:chgData name="Acharya, Khimananda - SDSMT Student" userId="2d114ba7-cdb1-4109-8406-6d0968c04ee2" providerId="ADAL" clId="{30B0052D-11B8-4383-A937-B5EC84FD4B66}" dt="2025-06-17T18:07:53.632" v="675" actId="1076"/>
          <ac:picMkLst>
            <pc:docMk/>
            <pc:sldMk cId="2947172819" sldId="542"/>
            <ac:picMk id="22" creationId="{39EC8DD8-E41E-9F17-08B9-C49BB3FFE1D7}"/>
          </ac:picMkLst>
        </pc:picChg>
        <pc:picChg chg="mod">
          <ac:chgData name="Acharya, Khimananda - SDSMT Student" userId="2d114ba7-cdb1-4109-8406-6d0968c04ee2" providerId="ADAL" clId="{30B0052D-11B8-4383-A937-B5EC84FD4B66}" dt="2025-06-18T16:04:45.533" v="1676" actId="1076"/>
          <ac:picMkLst>
            <pc:docMk/>
            <pc:sldMk cId="2947172819" sldId="542"/>
            <ac:picMk id="25" creationId="{63CC04F1-180E-6A59-6E21-13985F781594}"/>
          </ac:picMkLst>
        </pc:picChg>
      </pc:sldChg>
      <pc:sldChg chg="add del">
        <pc:chgData name="Acharya, Khimananda - SDSMT Student" userId="2d114ba7-cdb1-4109-8406-6d0968c04ee2" providerId="ADAL" clId="{30B0052D-11B8-4383-A937-B5EC84FD4B66}" dt="2025-06-17T18:22:38.493" v="794" actId="47"/>
        <pc:sldMkLst>
          <pc:docMk/>
          <pc:sldMk cId="107457551" sldId="543"/>
        </pc:sldMkLst>
      </pc:sldChg>
      <pc:sldChg chg="addSp delSp modSp add del mod">
        <pc:chgData name="Acharya, Khimananda - SDSMT Student" userId="2d114ba7-cdb1-4109-8406-6d0968c04ee2" providerId="ADAL" clId="{30B0052D-11B8-4383-A937-B5EC84FD4B66}" dt="2025-06-17T21:11:00.980" v="1607" actId="47"/>
        <pc:sldMkLst>
          <pc:docMk/>
          <pc:sldMk cId="3871848668" sldId="543"/>
        </pc:sldMkLst>
      </pc:sldChg>
      <pc:sldChg chg="add del">
        <pc:chgData name="Acharya, Khimananda - SDSMT Student" userId="2d114ba7-cdb1-4109-8406-6d0968c04ee2" providerId="ADAL" clId="{30B0052D-11B8-4383-A937-B5EC84FD4B66}" dt="2025-06-17T18:12:16.103" v="711" actId="47"/>
        <pc:sldMkLst>
          <pc:docMk/>
          <pc:sldMk cId="3971682172" sldId="543"/>
        </pc:sldMkLst>
      </pc:sldChg>
      <pc:sldChg chg="addSp delSp modSp add mod">
        <pc:chgData name="Acharya, Khimananda - SDSMT Student" userId="2d114ba7-cdb1-4109-8406-6d0968c04ee2" providerId="ADAL" clId="{30B0052D-11B8-4383-A937-B5EC84FD4B66}" dt="2025-06-23T06:20:28.755" v="4440" actId="478"/>
        <pc:sldMkLst>
          <pc:docMk/>
          <pc:sldMk cId="3624800815" sldId="544"/>
        </pc:sldMkLst>
        <pc:spChg chg="add mod">
          <ac:chgData name="Acharya, Khimananda - SDSMT Student" userId="2d114ba7-cdb1-4109-8406-6d0968c04ee2" providerId="ADAL" clId="{30B0052D-11B8-4383-A937-B5EC84FD4B66}" dt="2025-06-22T04:44:14.365" v="3805" actId="14100"/>
          <ac:spMkLst>
            <pc:docMk/>
            <pc:sldMk cId="3624800815" sldId="544"/>
            <ac:spMk id="8" creationId="{19FECE14-5909-11D3-F6B1-353A60985FF2}"/>
          </ac:spMkLst>
        </pc:spChg>
        <pc:spChg chg="add mod">
          <ac:chgData name="Acharya, Khimananda - SDSMT Student" userId="2d114ba7-cdb1-4109-8406-6d0968c04ee2" providerId="ADAL" clId="{30B0052D-11B8-4383-A937-B5EC84FD4B66}" dt="2025-06-22T04:44:36.651" v="3811" actId="14100"/>
          <ac:spMkLst>
            <pc:docMk/>
            <pc:sldMk cId="3624800815" sldId="544"/>
            <ac:spMk id="10" creationId="{0A3C5A53-A236-A308-D5B8-952B2B9A9D19}"/>
          </ac:spMkLst>
        </pc:spChg>
        <pc:spChg chg="add del mod">
          <ac:chgData name="Acharya, Khimananda - SDSMT Student" userId="2d114ba7-cdb1-4109-8406-6d0968c04ee2" providerId="ADAL" clId="{30B0052D-11B8-4383-A937-B5EC84FD4B66}" dt="2025-06-23T06:20:25.406" v="4439" actId="478"/>
          <ac:spMkLst>
            <pc:docMk/>
            <pc:sldMk cId="3624800815" sldId="544"/>
            <ac:spMk id="11" creationId="{107B2456-9AD8-4DE5-9989-9FCD745F3AA5}"/>
          </ac:spMkLst>
        </pc:spChg>
        <pc:spChg chg="add del mod">
          <ac:chgData name="Acharya, Khimananda - SDSMT Student" userId="2d114ba7-cdb1-4109-8406-6d0968c04ee2" providerId="ADAL" clId="{30B0052D-11B8-4383-A937-B5EC84FD4B66}" dt="2025-06-23T06:20:28.755" v="4440" actId="478"/>
          <ac:spMkLst>
            <pc:docMk/>
            <pc:sldMk cId="3624800815" sldId="544"/>
            <ac:spMk id="12" creationId="{BDA4C354-2372-1296-C559-1D294941A2BF}"/>
          </ac:spMkLst>
        </pc:spChg>
        <pc:picChg chg="add mod">
          <ac:chgData name="Acharya, Khimananda - SDSMT Student" userId="2d114ba7-cdb1-4109-8406-6d0968c04ee2" providerId="ADAL" clId="{30B0052D-11B8-4383-A937-B5EC84FD4B66}" dt="2025-06-18T18:11:51.359" v="2284"/>
          <ac:picMkLst>
            <pc:docMk/>
            <pc:sldMk cId="3624800815" sldId="544"/>
            <ac:picMk id="5" creationId="{7BDAD989-01FC-488A-D5EE-68C2AA905631}"/>
          </ac:picMkLst>
        </pc:picChg>
        <pc:picChg chg="add mod">
          <ac:chgData name="Acharya, Khimananda - SDSMT Student" userId="2d114ba7-cdb1-4109-8406-6d0968c04ee2" providerId="ADAL" clId="{30B0052D-11B8-4383-A937-B5EC84FD4B66}" dt="2025-06-18T18:14:11.540" v="2322"/>
          <ac:picMkLst>
            <pc:docMk/>
            <pc:sldMk cId="3624800815" sldId="544"/>
            <ac:picMk id="7" creationId="{65653C22-7269-0430-DFEE-E6BB849C4809}"/>
          </ac:picMkLst>
        </pc:picChg>
      </pc:sldChg>
      <pc:sldChg chg="addSp delSp modSp add mod ord addAnim delAnim modAnim">
        <pc:chgData name="Acharya, Khimananda - SDSMT Student" userId="2d114ba7-cdb1-4109-8406-6d0968c04ee2" providerId="ADAL" clId="{30B0052D-11B8-4383-A937-B5EC84FD4B66}" dt="2025-06-23T01:41:01.470" v="4144"/>
        <pc:sldMkLst>
          <pc:docMk/>
          <pc:sldMk cId="2709583021" sldId="545"/>
        </pc:sldMkLst>
        <pc:spChg chg="mod">
          <ac:chgData name="Acharya, Khimananda - SDSMT Student" userId="2d114ba7-cdb1-4109-8406-6d0968c04ee2" providerId="ADAL" clId="{30B0052D-11B8-4383-A937-B5EC84FD4B66}" dt="2025-06-18T21:02:11.045" v="2854" actId="20577"/>
          <ac:spMkLst>
            <pc:docMk/>
            <pc:sldMk cId="2709583021" sldId="545"/>
            <ac:spMk id="3" creationId="{773911E9-134B-B3EC-129C-889B04E3840D}"/>
          </ac:spMkLst>
        </pc:spChg>
        <pc:spChg chg="add del mod">
          <ac:chgData name="Acharya, Khimananda - SDSMT Student" userId="2d114ba7-cdb1-4109-8406-6d0968c04ee2" providerId="ADAL" clId="{30B0052D-11B8-4383-A937-B5EC84FD4B66}" dt="2025-06-18T21:35:39.201" v="3291" actId="1076"/>
          <ac:spMkLst>
            <pc:docMk/>
            <pc:sldMk cId="2709583021" sldId="545"/>
            <ac:spMk id="4" creationId="{4932BF01-876D-EFD5-2E04-D90850F6B17C}"/>
          </ac:spMkLst>
        </pc:spChg>
        <pc:spChg chg="add mod">
          <ac:chgData name="Acharya, Khimananda - SDSMT Student" userId="2d114ba7-cdb1-4109-8406-6d0968c04ee2" providerId="ADAL" clId="{30B0052D-11B8-4383-A937-B5EC84FD4B66}" dt="2025-06-18T21:35:32.793" v="3290" actId="1076"/>
          <ac:spMkLst>
            <pc:docMk/>
            <pc:sldMk cId="2709583021" sldId="545"/>
            <ac:spMk id="11" creationId="{EEE24B59-71AE-D01E-0626-47E912E0D3E1}"/>
          </ac:spMkLst>
        </pc:spChg>
        <pc:spChg chg="add mod">
          <ac:chgData name="Acharya, Khimananda - SDSMT Student" userId="2d114ba7-cdb1-4109-8406-6d0968c04ee2" providerId="ADAL" clId="{30B0052D-11B8-4383-A937-B5EC84FD4B66}" dt="2025-06-23T01:38:17.691" v="4143" actId="20577"/>
          <ac:spMkLst>
            <pc:docMk/>
            <pc:sldMk cId="2709583021" sldId="545"/>
            <ac:spMk id="12" creationId="{48F2909F-6DDA-0351-BB93-E76690B9DA0E}"/>
          </ac:spMkLst>
        </pc:spChg>
        <pc:spChg chg="mod">
          <ac:chgData name="Acharya, Khimananda - SDSMT Student" userId="2d114ba7-cdb1-4109-8406-6d0968c04ee2" providerId="ADAL" clId="{30B0052D-11B8-4383-A937-B5EC84FD4B66}" dt="2025-06-20T18:16:46.149" v="3666" actId="14100"/>
          <ac:spMkLst>
            <pc:docMk/>
            <pc:sldMk cId="2709583021" sldId="545"/>
            <ac:spMk id="31" creationId="{77D2FA54-E344-1355-BCA4-77991B2D652F}"/>
          </ac:spMkLst>
        </pc:spChg>
        <pc:spChg chg="add del mod">
          <ac:chgData name="Acharya, Khimananda - SDSMT Student" userId="2d114ba7-cdb1-4109-8406-6d0968c04ee2" providerId="ADAL" clId="{30B0052D-11B8-4383-A937-B5EC84FD4B66}" dt="2025-06-22T06:13:58.718" v="4013" actId="20577"/>
          <ac:spMkLst>
            <pc:docMk/>
            <pc:sldMk cId="2709583021" sldId="545"/>
            <ac:spMk id="32" creationId="{81F3240B-0582-98D4-E88E-BD0FB3ABE7AF}"/>
          </ac:spMkLst>
        </pc:spChg>
        <pc:spChg chg="mod">
          <ac:chgData name="Acharya, Khimananda - SDSMT Student" userId="2d114ba7-cdb1-4109-8406-6d0968c04ee2" providerId="ADAL" clId="{30B0052D-11B8-4383-A937-B5EC84FD4B66}" dt="2025-06-18T21:55:48.037" v="3403" actId="1076"/>
          <ac:spMkLst>
            <pc:docMk/>
            <pc:sldMk cId="2709583021" sldId="545"/>
            <ac:spMk id="51" creationId="{0801C623-49AF-2B7F-3FBE-A1117ECB782D}"/>
          </ac:spMkLst>
        </pc:spChg>
        <pc:spChg chg="mod">
          <ac:chgData name="Acharya, Khimananda - SDSMT Student" userId="2d114ba7-cdb1-4109-8406-6d0968c04ee2" providerId="ADAL" clId="{30B0052D-11B8-4383-A937-B5EC84FD4B66}" dt="2025-06-18T21:55:48.037" v="3403" actId="1076"/>
          <ac:spMkLst>
            <pc:docMk/>
            <pc:sldMk cId="2709583021" sldId="545"/>
            <ac:spMk id="52" creationId="{D276BD68-55FF-A8CD-5A06-73B429050C6F}"/>
          </ac:spMkLst>
        </pc:spChg>
        <pc:spChg chg="add del mod">
          <ac:chgData name="Acharya, Khimananda - SDSMT Student" userId="2d114ba7-cdb1-4109-8406-6d0968c04ee2" providerId="ADAL" clId="{30B0052D-11B8-4383-A937-B5EC84FD4B66}" dt="2025-06-18T21:55:48.037" v="3403" actId="1076"/>
          <ac:spMkLst>
            <pc:docMk/>
            <pc:sldMk cId="2709583021" sldId="545"/>
            <ac:spMk id="54" creationId="{A8518D24-F78D-31DA-7D18-9E99DBE27B67}"/>
          </ac:spMkLst>
        </pc:spChg>
        <pc:spChg chg="add del mod">
          <ac:chgData name="Acharya, Khimananda - SDSMT Student" userId="2d114ba7-cdb1-4109-8406-6d0968c04ee2" providerId="ADAL" clId="{30B0052D-11B8-4383-A937-B5EC84FD4B66}" dt="2025-06-18T21:55:48.037" v="3403" actId="1076"/>
          <ac:spMkLst>
            <pc:docMk/>
            <pc:sldMk cId="2709583021" sldId="545"/>
            <ac:spMk id="55" creationId="{F6B424CC-7F8E-8044-F9CB-479EB10C9550}"/>
          </ac:spMkLst>
        </pc:spChg>
        <pc:spChg chg="add del mod">
          <ac:chgData name="Acharya, Khimananda - SDSMT Student" userId="2d114ba7-cdb1-4109-8406-6d0968c04ee2" providerId="ADAL" clId="{30B0052D-11B8-4383-A937-B5EC84FD4B66}" dt="2025-06-18T21:55:48.037" v="3403" actId="1076"/>
          <ac:spMkLst>
            <pc:docMk/>
            <pc:sldMk cId="2709583021" sldId="545"/>
            <ac:spMk id="56" creationId="{293B4D44-C202-D701-D16D-8CB77200CC4C}"/>
          </ac:spMkLst>
        </pc:spChg>
        <pc:spChg chg="add del mod">
          <ac:chgData name="Acharya, Khimananda - SDSMT Student" userId="2d114ba7-cdb1-4109-8406-6d0968c04ee2" providerId="ADAL" clId="{30B0052D-11B8-4383-A937-B5EC84FD4B66}" dt="2025-06-18T21:55:48.037" v="3403" actId="1076"/>
          <ac:spMkLst>
            <pc:docMk/>
            <pc:sldMk cId="2709583021" sldId="545"/>
            <ac:spMk id="57" creationId="{8C9B3B01-CDDB-5273-D920-EA0052B0EF34}"/>
          </ac:spMkLst>
        </pc:spChg>
        <pc:grpChg chg="add mod">
          <ac:chgData name="Acharya, Khimananda - SDSMT Student" userId="2d114ba7-cdb1-4109-8406-6d0968c04ee2" providerId="ADAL" clId="{30B0052D-11B8-4383-A937-B5EC84FD4B66}" dt="2025-06-18T21:55:41.468" v="3402" actId="164"/>
          <ac:grpSpMkLst>
            <pc:docMk/>
            <pc:sldMk cId="2709583021" sldId="545"/>
            <ac:grpSpMk id="14" creationId="{9D784622-E341-CE2B-C616-EC96E0397D6B}"/>
          </ac:grpSpMkLst>
        </pc:grpChg>
        <pc:grpChg chg="add del mod">
          <ac:chgData name="Acharya, Khimananda - SDSMT Student" userId="2d114ba7-cdb1-4109-8406-6d0968c04ee2" providerId="ADAL" clId="{30B0052D-11B8-4383-A937-B5EC84FD4B66}" dt="2025-06-18T21:55:41.468" v="3402" actId="164"/>
          <ac:grpSpMkLst>
            <pc:docMk/>
            <pc:sldMk cId="2709583021" sldId="545"/>
            <ac:grpSpMk id="37" creationId="{80C09796-BDA3-4953-F674-692633235899}"/>
          </ac:grpSpMkLst>
        </pc:grpChg>
        <pc:picChg chg="add mod">
          <ac:chgData name="Acharya, Khimananda - SDSMT Student" userId="2d114ba7-cdb1-4109-8406-6d0968c04ee2" providerId="ADAL" clId="{30B0052D-11B8-4383-A937-B5EC84FD4B66}" dt="2025-06-18T18:12:00.783" v="2288"/>
          <ac:picMkLst>
            <pc:docMk/>
            <pc:sldMk cId="2709583021" sldId="545"/>
            <ac:picMk id="5" creationId="{D53D0706-431E-57E3-9241-F1BE749C6A5C}"/>
          </ac:picMkLst>
        </pc:picChg>
        <pc:picChg chg="add mod">
          <ac:chgData name="Acharya, Khimananda - SDSMT Student" userId="2d114ba7-cdb1-4109-8406-6d0968c04ee2" providerId="ADAL" clId="{30B0052D-11B8-4383-A937-B5EC84FD4B66}" dt="2025-06-18T18:14:24.776" v="2326"/>
          <ac:picMkLst>
            <pc:docMk/>
            <pc:sldMk cId="2709583021" sldId="545"/>
            <ac:picMk id="6" creationId="{452C78F1-75A2-4CA9-42B5-EF50F629F57C}"/>
          </ac:picMkLst>
        </pc:picChg>
        <pc:picChg chg="add del mod">
          <ac:chgData name="Acharya, Khimananda - SDSMT Student" userId="2d114ba7-cdb1-4109-8406-6d0968c04ee2" providerId="ADAL" clId="{30B0052D-11B8-4383-A937-B5EC84FD4B66}" dt="2025-06-18T21:55:48.037" v="3403" actId="1076"/>
          <ac:picMkLst>
            <pc:docMk/>
            <pc:sldMk cId="2709583021" sldId="545"/>
            <ac:picMk id="8" creationId="{0633F97B-8BA4-5544-D4BA-CE7D855731CB}"/>
          </ac:picMkLst>
        </pc:picChg>
        <pc:picChg chg="add del mod">
          <ac:chgData name="Acharya, Khimananda - SDSMT Student" userId="2d114ba7-cdb1-4109-8406-6d0968c04ee2" providerId="ADAL" clId="{30B0052D-11B8-4383-A937-B5EC84FD4B66}" dt="2025-06-18T21:55:48.037" v="3403" actId="1076"/>
          <ac:picMkLst>
            <pc:docMk/>
            <pc:sldMk cId="2709583021" sldId="545"/>
            <ac:picMk id="33" creationId="{2CA3E8D0-764B-E7E3-1F38-6A3E9153BB9B}"/>
          </ac:picMkLst>
        </pc:picChg>
        <pc:picChg chg="add mod">
          <ac:chgData name="Acharya, Khimananda - SDSMT Student" userId="2d114ba7-cdb1-4109-8406-6d0968c04ee2" providerId="ADAL" clId="{30B0052D-11B8-4383-A937-B5EC84FD4B66}" dt="2025-06-18T21:55:48.037" v="3403" actId="1076"/>
          <ac:picMkLst>
            <pc:docMk/>
            <pc:sldMk cId="2709583021" sldId="545"/>
            <ac:picMk id="1028" creationId="{08ED14C2-0D6F-7D70-4C33-2516179EFB1D}"/>
          </ac:picMkLst>
        </pc:picChg>
      </pc:sldChg>
      <pc:sldChg chg="addSp delSp modSp new mod">
        <pc:chgData name="Acharya, Khimananda - SDSMT Student" userId="2d114ba7-cdb1-4109-8406-6d0968c04ee2" providerId="ADAL" clId="{30B0052D-11B8-4383-A937-B5EC84FD4B66}" dt="2025-06-18T16:03:46.371" v="1665" actId="1076"/>
        <pc:sldMkLst>
          <pc:docMk/>
          <pc:sldMk cId="3305512268" sldId="546"/>
        </pc:sldMkLst>
        <pc:spChg chg="mod">
          <ac:chgData name="Acharya, Khimananda - SDSMT Student" userId="2d114ba7-cdb1-4109-8406-6d0968c04ee2" providerId="ADAL" clId="{30B0052D-11B8-4383-A937-B5EC84FD4B66}" dt="2025-06-17T20:42:53.766" v="1353"/>
          <ac:spMkLst>
            <pc:docMk/>
            <pc:sldMk cId="3305512268" sldId="546"/>
            <ac:spMk id="6" creationId="{DCC352C2-3B8B-FEB2-A105-CED6DFA545FC}"/>
          </ac:spMkLst>
        </pc:spChg>
        <pc:spChg chg="mod">
          <ac:chgData name="Acharya, Khimananda - SDSMT Student" userId="2d114ba7-cdb1-4109-8406-6d0968c04ee2" providerId="ADAL" clId="{30B0052D-11B8-4383-A937-B5EC84FD4B66}" dt="2025-06-17T20:42:53.766" v="1353"/>
          <ac:spMkLst>
            <pc:docMk/>
            <pc:sldMk cId="3305512268" sldId="546"/>
            <ac:spMk id="8" creationId="{09E947C4-10F7-0EB7-6584-52F5E07C34BF}"/>
          </ac:spMkLst>
        </pc:spChg>
        <pc:spChg chg="mod">
          <ac:chgData name="Acharya, Khimananda - SDSMT Student" userId="2d114ba7-cdb1-4109-8406-6d0968c04ee2" providerId="ADAL" clId="{30B0052D-11B8-4383-A937-B5EC84FD4B66}" dt="2025-06-17T20:42:53.766" v="1353"/>
          <ac:spMkLst>
            <pc:docMk/>
            <pc:sldMk cId="3305512268" sldId="546"/>
            <ac:spMk id="9" creationId="{C365C4F1-F250-8701-0515-AB25079504CC}"/>
          </ac:spMkLst>
        </pc:spChg>
        <pc:spChg chg="mod">
          <ac:chgData name="Acharya, Khimananda - SDSMT Student" userId="2d114ba7-cdb1-4109-8406-6d0968c04ee2" providerId="ADAL" clId="{30B0052D-11B8-4383-A937-B5EC84FD4B66}" dt="2025-06-17T20:42:53.766" v="1353"/>
          <ac:spMkLst>
            <pc:docMk/>
            <pc:sldMk cId="3305512268" sldId="546"/>
            <ac:spMk id="11" creationId="{F08776D0-0DAE-062F-411B-6B175C142DDE}"/>
          </ac:spMkLst>
        </pc:spChg>
        <pc:spChg chg="add mod">
          <ac:chgData name="Acharya, Khimananda - SDSMT Student" userId="2d114ba7-cdb1-4109-8406-6d0968c04ee2" providerId="ADAL" clId="{30B0052D-11B8-4383-A937-B5EC84FD4B66}" dt="2025-06-18T16:03:39.287" v="1662" actId="164"/>
          <ac:spMkLst>
            <pc:docMk/>
            <pc:sldMk cId="3305512268" sldId="546"/>
            <ac:spMk id="14" creationId="{613F5469-E1A4-0F24-325D-8CC268591F90}"/>
          </ac:spMkLst>
        </pc:spChg>
        <pc:spChg chg="add mod">
          <ac:chgData name="Acharya, Khimananda - SDSMT Student" userId="2d114ba7-cdb1-4109-8406-6d0968c04ee2" providerId="ADAL" clId="{30B0052D-11B8-4383-A937-B5EC84FD4B66}" dt="2025-06-18T16:03:39.287" v="1662" actId="164"/>
          <ac:spMkLst>
            <pc:docMk/>
            <pc:sldMk cId="3305512268" sldId="546"/>
            <ac:spMk id="15" creationId="{D865FBEA-17AB-0CE2-1F4F-ED65B696C9AD}"/>
          </ac:spMkLst>
        </pc:spChg>
        <pc:spChg chg="add mod">
          <ac:chgData name="Acharya, Khimananda - SDSMT Student" userId="2d114ba7-cdb1-4109-8406-6d0968c04ee2" providerId="ADAL" clId="{30B0052D-11B8-4383-A937-B5EC84FD4B66}" dt="2025-06-18T16:03:39.287" v="1662" actId="164"/>
          <ac:spMkLst>
            <pc:docMk/>
            <pc:sldMk cId="3305512268" sldId="546"/>
            <ac:spMk id="16" creationId="{86715E76-48E9-F0F9-0A67-16C2108526CC}"/>
          </ac:spMkLst>
        </pc:spChg>
        <pc:grpChg chg="add mod">
          <ac:chgData name="Acharya, Khimananda - SDSMT Student" userId="2d114ba7-cdb1-4109-8406-6d0968c04ee2" providerId="ADAL" clId="{30B0052D-11B8-4383-A937-B5EC84FD4B66}" dt="2025-06-18T16:03:44.694" v="1664" actId="1076"/>
          <ac:grpSpMkLst>
            <pc:docMk/>
            <pc:sldMk cId="3305512268" sldId="546"/>
            <ac:grpSpMk id="4" creationId="{36F6174C-2BCC-82C2-9B6C-91F68848D4FD}"/>
          </ac:grpSpMkLst>
        </pc:grpChg>
        <pc:grpChg chg="mod">
          <ac:chgData name="Acharya, Khimananda - SDSMT Student" userId="2d114ba7-cdb1-4109-8406-6d0968c04ee2" providerId="ADAL" clId="{30B0052D-11B8-4383-A937-B5EC84FD4B66}" dt="2025-06-17T20:42:53.766" v="1353"/>
          <ac:grpSpMkLst>
            <pc:docMk/>
            <pc:sldMk cId="3305512268" sldId="546"/>
            <ac:grpSpMk id="5" creationId="{2E769275-BA8B-196C-7E6D-081B0D40EFF3}"/>
          </ac:grpSpMkLst>
        </pc:grpChg>
        <pc:grpChg chg="mod">
          <ac:chgData name="Acharya, Khimananda - SDSMT Student" userId="2d114ba7-cdb1-4109-8406-6d0968c04ee2" providerId="ADAL" clId="{30B0052D-11B8-4383-A937-B5EC84FD4B66}" dt="2025-06-17T20:42:53.766" v="1353"/>
          <ac:grpSpMkLst>
            <pc:docMk/>
            <pc:sldMk cId="3305512268" sldId="546"/>
            <ac:grpSpMk id="7" creationId="{BB57354E-9B84-C184-715A-E8F9B7D261DF}"/>
          </ac:grpSpMkLst>
        </pc:grpChg>
        <pc:grpChg chg="add mod">
          <ac:chgData name="Acharya, Khimananda - SDSMT Student" userId="2d114ba7-cdb1-4109-8406-6d0968c04ee2" providerId="ADAL" clId="{30B0052D-11B8-4383-A937-B5EC84FD4B66}" dt="2025-06-18T16:03:46.371" v="1665" actId="1076"/>
          <ac:grpSpMkLst>
            <pc:docMk/>
            <pc:sldMk cId="3305512268" sldId="546"/>
            <ac:grpSpMk id="17" creationId="{96B276AD-0557-4D54-D929-43A5D484B0EE}"/>
          </ac:grpSpMkLst>
        </pc:grpChg>
        <pc:picChg chg="mod">
          <ac:chgData name="Acharya, Khimananda - SDSMT Student" userId="2d114ba7-cdb1-4109-8406-6d0968c04ee2" providerId="ADAL" clId="{30B0052D-11B8-4383-A937-B5EC84FD4B66}" dt="2025-06-17T20:42:53.766" v="1353"/>
          <ac:picMkLst>
            <pc:docMk/>
            <pc:sldMk cId="3305512268" sldId="546"/>
            <ac:picMk id="10" creationId="{3B043A83-7EAD-4AE2-CDEE-7ED2DA5974D0}"/>
          </ac:picMkLst>
        </pc:picChg>
        <pc:picChg chg="add mod modCrop">
          <ac:chgData name="Acharya, Khimananda - SDSMT Student" userId="2d114ba7-cdb1-4109-8406-6d0968c04ee2" providerId="ADAL" clId="{30B0052D-11B8-4383-A937-B5EC84FD4B66}" dt="2025-06-18T16:03:39.287" v="1662" actId="164"/>
          <ac:picMkLst>
            <pc:docMk/>
            <pc:sldMk cId="3305512268" sldId="546"/>
            <ac:picMk id="13" creationId="{53F04151-A2A0-42B3-42EE-BD26F0FF88FB}"/>
          </ac:picMkLst>
        </pc:picChg>
      </pc:sldChg>
      <pc:sldChg chg="addSp delSp modSp add mod delAnim modAnim modNotesTx">
        <pc:chgData name="Acharya, Khimananda - SDSMT Student" userId="2d114ba7-cdb1-4109-8406-6d0968c04ee2" providerId="ADAL" clId="{30B0052D-11B8-4383-A937-B5EC84FD4B66}" dt="2025-06-23T06:15:19.849" v="4330" actId="20577"/>
        <pc:sldMkLst>
          <pc:docMk/>
          <pc:sldMk cId="2701485299" sldId="547"/>
        </pc:sldMkLst>
        <pc:spChg chg="mod">
          <ac:chgData name="Acharya, Khimananda - SDSMT Student" userId="2d114ba7-cdb1-4109-8406-6d0968c04ee2" providerId="ADAL" clId="{30B0052D-11B8-4383-A937-B5EC84FD4B66}" dt="2025-06-23T01:21:15.110" v="4141" actId="1076"/>
          <ac:spMkLst>
            <pc:docMk/>
            <pc:sldMk cId="2701485299" sldId="547"/>
            <ac:spMk id="3" creationId="{25DF6FC9-C671-4AB3-857A-36C20F3FD816}"/>
          </ac:spMkLst>
        </pc:spChg>
        <pc:spChg chg="add mod">
          <ac:chgData name="Acharya, Khimananda - SDSMT Student" userId="2d114ba7-cdb1-4109-8406-6d0968c04ee2" providerId="ADAL" clId="{30B0052D-11B8-4383-A937-B5EC84FD4B66}" dt="2025-06-23T05:51:02.741" v="4243" actId="207"/>
          <ac:spMkLst>
            <pc:docMk/>
            <pc:sldMk cId="2701485299" sldId="547"/>
            <ac:spMk id="5" creationId="{1E7CD9E0-34D0-E2F4-55F1-4B7FF1E48790}"/>
          </ac:spMkLst>
        </pc:spChg>
        <pc:spChg chg="add mod">
          <ac:chgData name="Acharya, Khimananda - SDSMT Student" userId="2d114ba7-cdb1-4109-8406-6d0968c04ee2" providerId="ADAL" clId="{30B0052D-11B8-4383-A937-B5EC84FD4B66}" dt="2025-06-22T06:08:16.018" v="3956" actId="1076"/>
          <ac:spMkLst>
            <pc:docMk/>
            <pc:sldMk cId="2701485299" sldId="547"/>
            <ac:spMk id="7" creationId="{E4E4E4EA-42F3-5D87-67E6-7F4EBBFC6E21}"/>
          </ac:spMkLst>
        </pc:spChg>
        <pc:spChg chg="add mod">
          <ac:chgData name="Acharya, Khimananda - SDSMT Student" userId="2d114ba7-cdb1-4109-8406-6d0968c04ee2" providerId="ADAL" clId="{30B0052D-11B8-4383-A937-B5EC84FD4B66}" dt="2025-06-22T06:02:11.266" v="3950" actId="1076"/>
          <ac:spMkLst>
            <pc:docMk/>
            <pc:sldMk cId="2701485299" sldId="547"/>
            <ac:spMk id="9" creationId="{965D1959-489F-DF3F-AEB7-CA3B0E760DC1}"/>
          </ac:spMkLst>
        </pc:spChg>
        <pc:spChg chg="add mod">
          <ac:chgData name="Acharya, Khimananda - SDSMT Student" userId="2d114ba7-cdb1-4109-8406-6d0968c04ee2" providerId="ADAL" clId="{30B0052D-11B8-4383-A937-B5EC84FD4B66}" dt="2025-06-18T17:07:21.194" v="2055" actId="1076"/>
          <ac:spMkLst>
            <pc:docMk/>
            <pc:sldMk cId="2701485299" sldId="547"/>
            <ac:spMk id="10" creationId="{0DEFDDEF-F923-9502-9257-8C593CC13276}"/>
          </ac:spMkLst>
        </pc:spChg>
        <pc:picChg chg="add mod">
          <ac:chgData name="Acharya, Khimananda - SDSMT Student" userId="2d114ba7-cdb1-4109-8406-6d0968c04ee2" providerId="ADAL" clId="{30B0052D-11B8-4383-A937-B5EC84FD4B66}" dt="2025-06-22T05:55:35.660" v="3916" actId="1076"/>
          <ac:picMkLst>
            <pc:docMk/>
            <pc:sldMk cId="2701485299" sldId="547"/>
            <ac:picMk id="8" creationId="{F51E824C-33FE-EF23-D715-56BCF487F00E}"/>
          </ac:picMkLst>
        </pc:picChg>
        <pc:picChg chg="add mod">
          <ac:chgData name="Acharya, Khimananda - SDSMT Student" userId="2d114ba7-cdb1-4109-8406-6d0968c04ee2" providerId="ADAL" clId="{30B0052D-11B8-4383-A937-B5EC84FD4B66}" dt="2025-06-18T18:10:55.425" v="2268"/>
          <ac:picMkLst>
            <pc:docMk/>
            <pc:sldMk cId="2701485299" sldId="547"/>
            <ac:picMk id="11" creationId="{B2E3408C-4385-B863-D667-53E1FEFF5E79}"/>
          </ac:picMkLst>
        </pc:picChg>
        <pc:picChg chg="add mod">
          <ac:chgData name="Acharya, Khimananda - SDSMT Student" userId="2d114ba7-cdb1-4109-8406-6d0968c04ee2" providerId="ADAL" clId="{30B0052D-11B8-4383-A937-B5EC84FD4B66}" dt="2025-06-18T18:12:54.124" v="2300"/>
          <ac:picMkLst>
            <pc:docMk/>
            <pc:sldMk cId="2701485299" sldId="547"/>
            <ac:picMk id="12" creationId="{001A6BE1-AFB4-DB67-1E97-602CE134277F}"/>
          </ac:picMkLst>
        </pc:picChg>
        <pc:picChg chg="add del mod">
          <ac:chgData name="Acharya, Khimananda - SDSMT Student" userId="2d114ba7-cdb1-4109-8406-6d0968c04ee2" providerId="ADAL" clId="{30B0052D-11B8-4383-A937-B5EC84FD4B66}" dt="2025-06-22T05:58:12.184" v="3931" actId="478"/>
          <ac:picMkLst>
            <pc:docMk/>
            <pc:sldMk cId="2701485299" sldId="547"/>
            <ac:picMk id="13" creationId="{D01943C6-D48E-EAC4-4FC1-E0E93DB58952}"/>
          </ac:picMkLst>
        </pc:picChg>
        <pc:picChg chg="add del mod">
          <ac:chgData name="Acharya, Khimananda - SDSMT Student" userId="2d114ba7-cdb1-4109-8406-6d0968c04ee2" providerId="ADAL" clId="{30B0052D-11B8-4383-A937-B5EC84FD4B66}" dt="2025-06-22T05:58:04.328" v="3929" actId="478"/>
          <ac:picMkLst>
            <pc:docMk/>
            <pc:sldMk cId="2701485299" sldId="547"/>
            <ac:picMk id="14" creationId="{926552B8-FA1C-79C8-3DDB-300CA7F75018}"/>
          </ac:picMkLst>
        </pc:picChg>
        <pc:picChg chg="add mod">
          <ac:chgData name="Acharya, Khimananda - SDSMT Student" userId="2d114ba7-cdb1-4109-8406-6d0968c04ee2" providerId="ADAL" clId="{30B0052D-11B8-4383-A937-B5EC84FD4B66}" dt="2025-06-22T06:08:21.568" v="3957" actId="1076"/>
          <ac:picMkLst>
            <pc:docMk/>
            <pc:sldMk cId="2701485299" sldId="547"/>
            <ac:picMk id="15" creationId="{ED6BFA10-6DB7-FE75-B0B4-7DA28B2A5A76}"/>
          </ac:picMkLst>
        </pc:picChg>
        <pc:picChg chg="add mod modCrop">
          <ac:chgData name="Acharya, Khimananda - SDSMT Student" userId="2d114ba7-cdb1-4109-8406-6d0968c04ee2" providerId="ADAL" clId="{30B0052D-11B8-4383-A937-B5EC84FD4B66}" dt="2025-06-22T06:08:23.743" v="3958" actId="1076"/>
          <ac:picMkLst>
            <pc:docMk/>
            <pc:sldMk cId="2701485299" sldId="547"/>
            <ac:picMk id="16" creationId="{EC8D7351-7504-FC3B-9DC4-23B7DCE27760}"/>
          </ac:picMkLst>
        </pc:picChg>
      </pc:sldChg>
      <pc:sldChg chg="addSp delSp modSp add del mod delAnim">
        <pc:chgData name="Acharya, Khimananda - SDSMT Student" userId="2d114ba7-cdb1-4109-8406-6d0968c04ee2" providerId="ADAL" clId="{30B0052D-11B8-4383-A937-B5EC84FD4B66}" dt="2025-06-17T21:10:45.580" v="1605" actId="47"/>
        <pc:sldMkLst>
          <pc:docMk/>
          <pc:sldMk cId="3769037958" sldId="547"/>
        </pc:sldMkLst>
      </pc:sldChg>
      <pc:sldChg chg="addSp delSp modSp add del mod delAnim">
        <pc:chgData name="Acharya, Khimananda - SDSMT Student" userId="2d114ba7-cdb1-4109-8406-6d0968c04ee2" providerId="ADAL" clId="{30B0052D-11B8-4383-A937-B5EC84FD4B66}" dt="2025-06-17T21:10:06.313" v="1604" actId="47"/>
        <pc:sldMkLst>
          <pc:docMk/>
          <pc:sldMk cId="2765268034" sldId="548"/>
        </pc:sldMkLst>
      </pc:sldChg>
      <pc:sldChg chg="addSp delSp modSp new mod ord">
        <pc:chgData name="Acharya, Khimananda - SDSMT Student" userId="2d114ba7-cdb1-4109-8406-6d0968c04ee2" providerId="ADAL" clId="{30B0052D-11B8-4383-A937-B5EC84FD4B66}" dt="2025-06-18T18:31:32.059" v="2467" actId="1076"/>
        <pc:sldMkLst>
          <pc:docMk/>
          <pc:sldMk cId="3902238501" sldId="548"/>
        </pc:sldMkLst>
        <pc:spChg chg="add mod">
          <ac:chgData name="Acharya, Khimananda - SDSMT Student" userId="2d114ba7-cdb1-4109-8406-6d0968c04ee2" providerId="ADAL" clId="{30B0052D-11B8-4383-A937-B5EC84FD4B66}" dt="2025-06-18T18:31:32.059" v="2467" actId="1076"/>
          <ac:spMkLst>
            <pc:docMk/>
            <pc:sldMk cId="3902238501" sldId="548"/>
            <ac:spMk id="4" creationId="{D92BAAEE-4F16-1D23-D280-55B33AC80FFC}"/>
          </ac:spMkLst>
        </pc:spChg>
      </pc:sldChg>
      <pc:sldChg chg="addSp delSp modSp add mod delAnim modAnim modNotesTx">
        <pc:chgData name="Acharya, Khimananda - SDSMT Student" userId="2d114ba7-cdb1-4109-8406-6d0968c04ee2" providerId="ADAL" clId="{30B0052D-11B8-4383-A937-B5EC84FD4B66}" dt="2025-06-23T06:14:15.727" v="4329" actId="20577"/>
        <pc:sldMkLst>
          <pc:docMk/>
          <pc:sldMk cId="3968809154" sldId="549"/>
        </pc:sldMkLst>
        <pc:spChg chg="mod">
          <ac:chgData name="Acharya, Khimananda - SDSMT Student" userId="2d114ba7-cdb1-4109-8406-6d0968c04ee2" providerId="ADAL" clId="{30B0052D-11B8-4383-A937-B5EC84FD4B66}" dt="2025-06-23T06:10:17.868" v="4328" actId="20577"/>
          <ac:spMkLst>
            <pc:docMk/>
            <pc:sldMk cId="3968809154" sldId="549"/>
            <ac:spMk id="3" creationId="{896E1B5D-7F55-BA55-4F0E-ABAB72608C9D}"/>
          </ac:spMkLst>
        </pc:spChg>
        <pc:spChg chg="add mod">
          <ac:chgData name="Acharya, Khimananda - SDSMT Student" userId="2d114ba7-cdb1-4109-8406-6d0968c04ee2" providerId="ADAL" clId="{30B0052D-11B8-4383-A937-B5EC84FD4B66}" dt="2025-06-22T04:35:35.300" v="3741" actId="164"/>
          <ac:spMkLst>
            <pc:docMk/>
            <pc:sldMk cId="3968809154" sldId="549"/>
            <ac:spMk id="4" creationId="{3808EEB6-8C5F-47AE-C341-125865DCC017}"/>
          </ac:spMkLst>
        </pc:spChg>
        <pc:spChg chg="add mod">
          <ac:chgData name="Acharya, Khimananda - SDSMT Student" userId="2d114ba7-cdb1-4109-8406-6d0968c04ee2" providerId="ADAL" clId="{30B0052D-11B8-4383-A937-B5EC84FD4B66}" dt="2025-06-23T01:33:44.633" v="4142" actId="255"/>
          <ac:spMkLst>
            <pc:docMk/>
            <pc:sldMk cId="3968809154" sldId="549"/>
            <ac:spMk id="5" creationId="{2977AB59-81FB-7FAA-6432-3798E6F50500}"/>
          </ac:spMkLst>
        </pc:spChg>
        <pc:spChg chg="add mod">
          <ac:chgData name="Acharya, Khimananda - SDSMT Student" userId="2d114ba7-cdb1-4109-8406-6d0968c04ee2" providerId="ADAL" clId="{30B0052D-11B8-4383-A937-B5EC84FD4B66}" dt="2025-06-22T04:35:35.300" v="3741" actId="164"/>
          <ac:spMkLst>
            <pc:docMk/>
            <pc:sldMk cId="3968809154" sldId="549"/>
            <ac:spMk id="7" creationId="{8EA0AF9B-A35C-366A-07E3-763DD878B3D1}"/>
          </ac:spMkLst>
        </pc:spChg>
        <pc:spChg chg="add mod">
          <ac:chgData name="Acharya, Khimananda - SDSMT Student" userId="2d114ba7-cdb1-4109-8406-6d0968c04ee2" providerId="ADAL" clId="{30B0052D-11B8-4383-A937-B5EC84FD4B66}" dt="2025-06-22T04:35:35.300" v="3741" actId="164"/>
          <ac:spMkLst>
            <pc:docMk/>
            <pc:sldMk cId="3968809154" sldId="549"/>
            <ac:spMk id="8" creationId="{3D579970-D6DC-5287-2264-21D7D60E84AC}"/>
          </ac:spMkLst>
        </pc:spChg>
        <pc:spChg chg="add mod">
          <ac:chgData name="Acharya, Khimananda - SDSMT Student" userId="2d114ba7-cdb1-4109-8406-6d0968c04ee2" providerId="ADAL" clId="{30B0052D-11B8-4383-A937-B5EC84FD4B66}" dt="2025-06-22T04:35:35.300" v="3741" actId="164"/>
          <ac:spMkLst>
            <pc:docMk/>
            <pc:sldMk cId="3968809154" sldId="549"/>
            <ac:spMk id="10" creationId="{3E4639D7-BACF-D9FE-0573-5EF14DD7F496}"/>
          </ac:spMkLst>
        </pc:spChg>
        <pc:spChg chg="add mod">
          <ac:chgData name="Acharya, Khimananda - SDSMT Student" userId="2d114ba7-cdb1-4109-8406-6d0968c04ee2" providerId="ADAL" clId="{30B0052D-11B8-4383-A937-B5EC84FD4B66}" dt="2025-06-22T04:35:35.300" v="3741" actId="164"/>
          <ac:spMkLst>
            <pc:docMk/>
            <pc:sldMk cId="3968809154" sldId="549"/>
            <ac:spMk id="11" creationId="{D37ADD34-43BF-C397-BC82-B76C9B1A0E7C}"/>
          </ac:spMkLst>
        </pc:spChg>
        <pc:spChg chg="add mod">
          <ac:chgData name="Acharya, Khimananda - SDSMT Student" userId="2d114ba7-cdb1-4109-8406-6d0968c04ee2" providerId="ADAL" clId="{30B0052D-11B8-4383-A937-B5EC84FD4B66}" dt="2025-06-22T04:35:35.300" v="3741" actId="164"/>
          <ac:spMkLst>
            <pc:docMk/>
            <pc:sldMk cId="3968809154" sldId="549"/>
            <ac:spMk id="12" creationId="{347B3D13-BAA8-FFF2-1E29-9AD9DED390B0}"/>
          </ac:spMkLst>
        </pc:spChg>
        <pc:spChg chg="mod">
          <ac:chgData name="Acharya, Khimananda - SDSMT Student" userId="2d114ba7-cdb1-4109-8406-6d0968c04ee2" providerId="ADAL" clId="{30B0052D-11B8-4383-A937-B5EC84FD4B66}" dt="2025-06-22T04:35:35.300" v="3741" actId="164"/>
          <ac:spMkLst>
            <pc:docMk/>
            <pc:sldMk cId="3968809154" sldId="549"/>
            <ac:spMk id="44" creationId="{F9DFD176-2A9A-CBDD-6DBB-56D9146E63D4}"/>
          </ac:spMkLst>
        </pc:spChg>
        <pc:grpChg chg="add del mod">
          <ac:chgData name="Acharya, Khimananda - SDSMT Student" userId="2d114ba7-cdb1-4109-8406-6d0968c04ee2" providerId="ADAL" clId="{30B0052D-11B8-4383-A937-B5EC84FD4B66}" dt="2025-06-22T04:35:44.408" v="3742" actId="21"/>
          <ac:grpSpMkLst>
            <pc:docMk/>
            <pc:sldMk cId="3968809154" sldId="549"/>
            <ac:grpSpMk id="14" creationId="{096F8859-4599-8AD9-3D48-D9F9B5D676F2}"/>
          </ac:grpSpMkLst>
        </pc:grpChg>
        <pc:picChg chg="add mod">
          <ac:chgData name="Acharya, Khimananda - SDSMT Student" userId="2d114ba7-cdb1-4109-8406-6d0968c04ee2" providerId="ADAL" clId="{30B0052D-11B8-4383-A937-B5EC84FD4B66}" dt="2025-06-18T17:55:49.654" v="2132"/>
          <ac:picMkLst>
            <pc:docMk/>
            <pc:sldMk cId="3968809154" sldId="549"/>
            <ac:picMk id="6" creationId="{48DCE9BB-1BF1-BE73-6CE1-F4E995CB762C}"/>
          </ac:picMkLst>
        </pc:picChg>
        <pc:picChg chg="add mod">
          <ac:chgData name="Acharya, Khimananda - SDSMT Student" userId="2d114ba7-cdb1-4109-8406-6d0968c04ee2" providerId="ADAL" clId="{30B0052D-11B8-4383-A937-B5EC84FD4B66}" dt="2025-06-22T04:35:50.320" v="3744" actId="1076"/>
          <ac:picMkLst>
            <pc:docMk/>
            <pc:sldMk cId="3968809154" sldId="549"/>
            <ac:picMk id="15" creationId="{8815A8F7-92A6-AAEF-D890-840D0B8DD1C7}"/>
          </ac:picMkLst>
        </pc:picChg>
        <pc:picChg chg="add mod">
          <ac:chgData name="Acharya, Khimananda - SDSMT Student" userId="2d114ba7-cdb1-4109-8406-6d0968c04ee2" providerId="ADAL" clId="{30B0052D-11B8-4383-A937-B5EC84FD4B66}" dt="2025-06-22T04:35:35.300" v="3741" actId="164"/>
          <ac:picMkLst>
            <pc:docMk/>
            <pc:sldMk cId="3968809154" sldId="549"/>
            <ac:picMk id="23" creationId="{509A7AB7-94FE-EFB7-0020-4D5C1C14747F}"/>
          </ac:picMkLst>
        </pc:picChg>
        <pc:picChg chg="add mod">
          <ac:chgData name="Acharya, Khimananda - SDSMT Student" userId="2d114ba7-cdb1-4109-8406-6d0968c04ee2" providerId="ADAL" clId="{30B0052D-11B8-4383-A937-B5EC84FD4B66}" dt="2025-06-22T04:35:35.300" v="3741" actId="164"/>
          <ac:picMkLst>
            <pc:docMk/>
            <pc:sldMk cId="3968809154" sldId="549"/>
            <ac:picMk id="35" creationId="{A2E210D3-EA97-1EC2-7AAC-8B599A769F59}"/>
          </ac:picMkLst>
        </pc:picChg>
        <pc:picChg chg="add mod">
          <ac:chgData name="Acharya, Khimananda - SDSMT Student" userId="2d114ba7-cdb1-4109-8406-6d0968c04ee2" providerId="ADAL" clId="{30B0052D-11B8-4383-A937-B5EC84FD4B66}" dt="2025-06-18T18:13:13.217" v="2306"/>
          <ac:picMkLst>
            <pc:docMk/>
            <pc:sldMk cId="3968809154" sldId="549"/>
            <ac:picMk id="36" creationId="{AF651F4E-F7F9-4523-6459-12ABE27C0C55}"/>
          </ac:picMkLst>
        </pc:picChg>
      </pc:sldChg>
      <pc:sldChg chg="addSp delSp modSp add mod modAnim">
        <pc:chgData name="Acharya, Khimananda - SDSMT Student" userId="2d114ba7-cdb1-4109-8406-6d0968c04ee2" providerId="ADAL" clId="{30B0052D-11B8-4383-A937-B5EC84FD4B66}" dt="2025-06-22T06:28:17.303" v="4136" actId="2711"/>
        <pc:sldMkLst>
          <pc:docMk/>
          <pc:sldMk cId="1407694820" sldId="550"/>
        </pc:sldMkLst>
        <pc:spChg chg="mod">
          <ac:chgData name="Acharya, Khimananda - SDSMT Student" userId="2d114ba7-cdb1-4109-8406-6d0968c04ee2" providerId="ADAL" clId="{30B0052D-11B8-4383-A937-B5EC84FD4B66}" dt="2025-06-22T06:28:17.303" v="4136" actId="2711"/>
          <ac:spMkLst>
            <pc:docMk/>
            <pc:sldMk cId="1407694820" sldId="550"/>
            <ac:spMk id="3" creationId="{883B800A-6352-2C04-771D-75A39E6B01E8}"/>
          </ac:spMkLst>
        </pc:spChg>
        <pc:spChg chg="mod topLvl">
          <ac:chgData name="Acharya, Khimananda - SDSMT Student" userId="2d114ba7-cdb1-4109-8406-6d0968c04ee2" providerId="ADAL" clId="{30B0052D-11B8-4383-A937-B5EC84FD4B66}" dt="2025-06-22T05:29:13.028" v="3885" actId="165"/>
          <ac:spMkLst>
            <pc:docMk/>
            <pc:sldMk cId="1407694820" sldId="550"/>
            <ac:spMk id="9" creationId="{7381252A-5A8D-2E35-1F21-94AB1E1CA25B}"/>
          </ac:spMkLst>
        </pc:spChg>
        <pc:grpChg chg="add del mod">
          <ac:chgData name="Acharya, Khimananda - SDSMT Student" userId="2d114ba7-cdb1-4109-8406-6d0968c04ee2" providerId="ADAL" clId="{30B0052D-11B8-4383-A937-B5EC84FD4B66}" dt="2025-06-22T05:29:13.028" v="3885" actId="165"/>
          <ac:grpSpMkLst>
            <pc:docMk/>
            <pc:sldMk cId="1407694820" sldId="550"/>
            <ac:grpSpMk id="11" creationId="{830F2EC1-2649-FC18-C102-21F576B07014}"/>
          </ac:grpSpMkLst>
        </pc:grpChg>
        <pc:grpChg chg="mod ord">
          <ac:chgData name="Acharya, Khimananda - SDSMT Student" userId="2d114ba7-cdb1-4109-8406-6d0968c04ee2" providerId="ADAL" clId="{30B0052D-11B8-4383-A937-B5EC84FD4B66}" dt="2025-06-22T05:49:52.840" v="3910" actId="1076"/>
          <ac:grpSpMkLst>
            <pc:docMk/>
            <pc:sldMk cId="1407694820" sldId="550"/>
            <ac:grpSpMk id="17" creationId="{1FB70230-0C7B-AC64-C0D5-1A153F0F86A0}"/>
          </ac:grpSpMkLst>
        </pc:grpChg>
        <pc:picChg chg="add del mod">
          <ac:chgData name="Acharya, Khimananda - SDSMT Student" userId="2d114ba7-cdb1-4109-8406-6d0968c04ee2" providerId="ADAL" clId="{30B0052D-11B8-4383-A937-B5EC84FD4B66}" dt="2025-06-22T05:31:14.587" v="3888" actId="478"/>
          <ac:picMkLst>
            <pc:docMk/>
            <pc:sldMk cId="1407694820" sldId="550"/>
            <ac:picMk id="6" creationId="{9A229EF6-5CFE-D5E9-B1FA-73B309FB4033}"/>
          </ac:picMkLst>
        </pc:picChg>
        <pc:picChg chg="mod topLvl">
          <ac:chgData name="Acharya, Khimananda - SDSMT Student" userId="2d114ba7-cdb1-4109-8406-6d0968c04ee2" providerId="ADAL" clId="{30B0052D-11B8-4383-A937-B5EC84FD4B66}" dt="2025-06-22T05:29:13.028" v="3885" actId="165"/>
          <ac:picMkLst>
            <pc:docMk/>
            <pc:sldMk cId="1407694820" sldId="550"/>
            <ac:picMk id="15" creationId="{908CD56E-715E-57A6-5249-1DF545C1CDC1}"/>
          </ac:picMkLst>
        </pc:picChg>
        <pc:picChg chg="add mod">
          <ac:chgData name="Acharya, Khimananda - SDSMT Student" userId="2d114ba7-cdb1-4109-8406-6d0968c04ee2" providerId="ADAL" clId="{30B0052D-11B8-4383-A937-B5EC84FD4B66}" dt="2025-06-22T05:48:48.644" v="3907" actId="14100"/>
          <ac:picMkLst>
            <pc:docMk/>
            <pc:sldMk cId="1407694820" sldId="550"/>
            <ac:picMk id="1026" creationId="{218160A7-7A86-985B-E3EF-5FEDD1A46BC0}"/>
          </ac:picMkLst>
        </pc:picChg>
      </pc:sldChg>
      <pc:sldChg chg="addSp modSp add del mod modAnim">
        <pc:chgData name="Acharya, Khimananda - SDSMT Student" userId="2d114ba7-cdb1-4109-8406-6d0968c04ee2" providerId="ADAL" clId="{30B0052D-11B8-4383-A937-B5EC84FD4B66}" dt="2025-06-22T04:41:56.089" v="3795" actId="47"/>
        <pc:sldMkLst>
          <pc:docMk/>
          <pc:sldMk cId="2432510438" sldId="550"/>
        </pc:sldMkLst>
        <pc:spChg chg="add mod">
          <ac:chgData name="Acharya, Khimananda - SDSMT Student" userId="2d114ba7-cdb1-4109-8406-6d0968c04ee2" providerId="ADAL" clId="{30B0052D-11B8-4383-A937-B5EC84FD4B66}" dt="2025-06-22T04:39:34.850" v="3774" actId="1076"/>
          <ac:spMkLst>
            <pc:docMk/>
            <pc:sldMk cId="2432510438" sldId="550"/>
            <ac:spMk id="8" creationId="{67DF0191-7790-E837-7CC9-F541FAD1B459}"/>
          </ac:spMkLst>
        </pc:spChg>
      </pc:sldChg>
      <pc:sldChg chg="add del">
        <pc:chgData name="Acharya, Khimananda - SDSMT Student" userId="2d114ba7-cdb1-4109-8406-6d0968c04ee2" providerId="ADAL" clId="{30B0052D-11B8-4383-A937-B5EC84FD4B66}" dt="2025-06-18T18:10:24.514" v="2266" actId="47"/>
        <pc:sldMkLst>
          <pc:docMk/>
          <pc:sldMk cId="3253268444" sldId="550"/>
        </pc:sldMkLst>
      </pc:sldChg>
      <pc:sldChg chg="addSp delSp modSp add del mod">
        <pc:chgData name="Acharya, Khimananda - SDSMT Student" userId="2d114ba7-cdb1-4109-8406-6d0968c04ee2" providerId="ADAL" clId="{30B0052D-11B8-4383-A937-B5EC84FD4B66}" dt="2025-06-22T06:24:10.431" v="4112"/>
        <pc:sldMkLst>
          <pc:docMk/>
          <pc:sldMk cId="1794500431" sldId="551"/>
        </pc:sldMkLst>
        <pc:spChg chg="mod">
          <ac:chgData name="Acharya, Khimananda - SDSMT Student" userId="2d114ba7-cdb1-4109-8406-6d0968c04ee2" providerId="ADAL" clId="{30B0052D-11B8-4383-A937-B5EC84FD4B66}" dt="2025-06-22T06:24:09.451" v="4111" actId="20577"/>
          <ac:spMkLst>
            <pc:docMk/>
            <pc:sldMk cId="1794500431" sldId="551"/>
            <ac:spMk id="3" creationId="{1E593372-D5A7-CA07-AD5F-C37E7D44702F}"/>
          </ac:spMkLst>
        </pc:spChg>
        <pc:spChg chg="mod">
          <ac:chgData name="Acharya, Khimananda - SDSMT Student" userId="2d114ba7-cdb1-4109-8406-6d0968c04ee2" providerId="ADAL" clId="{30B0052D-11B8-4383-A937-B5EC84FD4B66}" dt="2025-06-22T06:24:06.180" v="4102" actId="14100"/>
          <ac:spMkLst>
            <pc:docMk/>
            <pc:sldMk cId="1794500431" sldId="551"/>
            <ac:spMk id="4" creationId="{530186EE-DB30-E04B-C2A9-9C802554DF55}"/>
          </ac:spMkLst>
        </pc:spChg>
        <pc:spChg chg="add del mod">
          <ac:chgData name="Acharya, Khimananda - SDSMT Student" userId="2d114ba7-cdb1-4109-8406-6d0968c04ee2" providerId="ADAL" clId="{30B0052D-11B8-4383-A937-B5EC84FD4B66}" dt="2025-06-22T06:24:07.758" v="4107" actId="1076"/>
          <ac:spMkLst>
            <pc:docMk/>
            <pc:sldMk cId="1794500431" sldId="551"/>
            <ac:spMk id="7" creationId="{AC1EE102-AB09-C97D-3CEE-22670D5A0F17}"/>
          </ac:spMkLst>
        </pc:spChg>
        <pc:spChg chg="mod">
          <ac:chgData name="Acharya, Khimananda - SDSMT Student" userId="2d114ba7-cdb1-4109-8406-6d0968c04ee2" providerId="ADAL" clId="{30B0052D-11B8-4383-A937-B5EC84FD4B66}" dt="2025-06-22T06:24:04.873" v="4098" actId="1076"/>
          <ac:spMkLst>
            <pc:docMk/>
            <pc:sldMk cId="1794500431" sldId="551"/>
            <ac:spMk id="8" creationId="{49AF99C2-71E9-DD7B-5F23-3F0E600963D7}"/>
          </ac:spMkLst>
        </pc:spChg>
        <pc:picChg chg="mod">
          <ac:chgData name="Acharya, Khimananda - SDSMT Student" userId="2d114ba7-cdb1-4109-8406-6d0968c04ee2" providerId="ADAL" clId="{30B0052D-11B8-4383-A937-B5EC84FD4B66}" dt="2025-06-22T06:24:05.383" v="4099" actId="1076"/>
          <ac:picMkLst>
            <pc:docMk/>
            <pc:sldMk cId="1794500431" sldId="551"/>
            <ac:picMk id="9" creationId="{1D79E00F-8B1C-0A38-A385-BEA42F36DEE9}"/>
          </ac:picMkLst>
        </pc:picChg>
        <pc:picChg chg="add del">
          <ac:chgData name="Acharya, Khimananda - SDSMT Student" userId="2d114ba7-cdb1-4109-8406-6d0968c04ee2" providerId="ADAL" clId="{30B0052D-11B8-4383-A937-B5EC84FD4B66}" dt="2025-06-22T06:24:06.965" v="4105" actId="478"/>
          <ac:picMkLst>
            <pc:docMk/>
            <pc:sldMk cId="1794500431" sldId="551"/>
            <ac:picMk id="4098" creationId="{DE5F3915-BC6A-1AA3-53F1-44B0FB25E096}"/>
          </ac:picMkLst>
        </pc:picChg>
        <pc:picChg chg="add del mod">
          <ac:chgData name="Acharya, Khimananda - SDSMT Student" userId="2d114ba7-cdb1-4109-8406-6d0968c04ee2" providerId="ADAL" clId="{30B0052D-11B8-4383-A937-B5EC84FD4B66}" dt="2025-06-22T06:24:07.975" v="4108" actId="1076"/>
          <ac:picMkLst>
            <pc:docMk/>
            <pc:sldMk cId="1794500431" sldId="551"/>
            <ac:picMk id="4100" creationId="{D312410C-8D3C-6318-659A-07B4BF4F360B}"/>
          </ac:picMkLst>
        </pc:picChg>
        <pc:picChg chg="add del">
          <ac:chgData name="Acharya, Khimananda - SDSMT Student" userId="2d114ba7-cdb1-4109-8406-6d0968c04ee2" providerId="ADAL" clId="{30B0052D-11B8-4383-A937-B5EC84FD4B66}" dt="2025-06-22T06:24:06.460" v="4103" actId="478"/>
          <ac:picMkLst>
            <pc:docMk/>
            <pc:sldMk cId="1794500431" sldId="551"/>
            <ac:picMk id="4104" creationId="{FF01D884-A916-8E6D-69AB-649B91BABAE2}"/>
          </ac:picMkLst>
        </pc:picChg>
      </pc:sldChg>
      <pc:sldChg chg="addSp delSp modSp add mod delAnim modAnim">
        <pc:chgData name="Acharya, Khimananda - SDSMT Student" userId="2d114ba7-cdb1-4109-8406-6d0968c04ee2" providerId="ADAL" clId="{30B0052D-11B8-4383-A937-B5EC84FD4B66}" dt="2025-06-23T05:19:59.554" v="4171"/>
        <pc:sldMkLst>
          <pc:docMk/>
          <pc:sldMk cId="2923767097" sldId="551"/>
        </pc:sldMkLst>
        <pc:spChg chg="del">
          <ac:chgData name="Acharya, Khimananda - SDSMT Student" userId="2d114ba7-cdb1-4109-8406-6d0968c04ee2" providerId="ADAL" clId="{30B0052D-11B8-4383-A937-B5EC84FD4B66}" dt="2025-06-23T05:17:12.122" v="4150" actId="478"/>
          <ac:spMkLst>
            <pc:docMk/>
            <pc:sldMk cId="2923767097" sldId="551"/>
            <ac:spMk id="3" creationId="{802FA8BD-2794-8FD8-27B2-150C83CA8DE3}"/>
          </ac:spMkLst>
        </pc:spChg>
        <pc:spChg chg="mod">
          <ac:chgData name="Acharya, Khimananda - SDSMT Student" userId="2d114ba7-cdb1-4109-8406-6d0968c04ee2" providerId="ADAL" clId="{30B0052D-11B8-4383-A937-B5EC84FD4B66}" dt="2025-06-23T05:17:33.560" v="4155" actId="1076"/>
          <ac:spMkLst>
            <pc:docMk/>
            <pc:sldMk cId="2923767097" sldId="551"/>
            <ac:spMk id="6" creationId="{D0EA0AD1-8ECF-F403-3F9D-89751ED0B14F}"/>
          </ac:spMkLst>
        </pc:spChg>
        <pc:spChg chg="add del mod">
          <ac:chgData name="Acharya, Khimananda - SDSMT Student" userId="2d114ba7-cdb1-4109-8406-6d0968c04ee2" providerId="ADAL" clId="{30B0052D-11B8-4383-A937-B5EC84FD4B66}" dt="2025-06-23T05:17:14.135" v="4151" actId="478"/>
          <ac:spMkLst>
            <pc:docMk/>
            <pc:sldMk cId="2923767097" sldId="551"/>
            <ac:spMk id="11" creationId="{897FA552-6CDF-0335-D98B-25D019A3CD3D}"/>
          </ac:spMkLst>
        </pc:spChg>
        <pc:spChg chg="del">
          <ac:chgData name="Acharya, Khimananda - SDSMT Student" userId="2d114ba7-cdb1-4109-8406-6d0968c04ee2" providerId="ADAL" clId="{30B0052D-11B8-4383-A937-B5EC84FD4B66}" dt="2025-06-23T05:17:05.209" v="4148" actId="478"/>
          <ac:spMkLst>
            <pc:docMk/>
            <pc:sldMk cId="2923767097" sldId="551"/>
            <ac:spMk id="12" creationId="{CA7D52D9-CBC5-911D-FFD2-383974003C07}"/>
          </ac:spMkLst>
        </pc:spChg>
        <pc:spChg chg="add mod">
          <ac:chgData name="Acharya, Khimananda - SDSMT Student" userId="2d114ba7-cdb1-4109-8406-6d0968c04ee2" providerId="ADAL" clId="{30B0052D-11B8-4383-A937-B5EC84FD4B66}" dt="2025-06-23T05:18:11.511" v="4161" actId="1076"/>
          <ac:spMkLst>
            <pc:docMk/>
            <pc:sldMk cId="2923767097" sldId="551"/>
            <ac:spMk id="14" creationId="{5D7A5BFB-AB13-16D0-69D9-5B956DC41D0D}"/>
          </ac:spMkLst>
        </pc:spChg>
        <pc:spChg chg="add del mod">
          <ac:chgData name="Acharya, Khimananda - SDSMT Student" userId="2d114ba7-cdb1-4109-8406-6d0968c04ee2" providerId="ADAL" clId="{30B0052D-11B8-4383-A937-B5EC84FD4B66}" dt="2025-06-23T05:19:11.912" v="4166" actId="478"/>
          <ac:spMkLst>
            <pc:docMk/>
            <pc:sldMk cId="2923767097" sldId="551"/>
            <ac:spMk id="15" creationId="{B2124EC5-4A9C-EEF9-B293-776A66AD11E6}"/>
          </ac:spMkLst>
        </pc:spChg>
        <pc:spChg chg="add mod">
          <ac:chgData name="Acharya, Khimananda - SDSMT Student" userId="2d114ba7-cdb1-4109-8406-6d0968c04ee2" providerId="ADAL" clId="{30B0052D-11B8-4383-A937-B5EC84FD4B66}" dt="2025-06-23T05:19:59.554" v="4171"/>
          <ac:spMkLst>
            <pc:docMk/>
            <pc:sldMk cId="2923767097" sldId="551"/>
            <ac:spMk id="16" creationId="{08B3F329-4B75-7CED-644E-FF7FAC4AECBC}"/>
          </ac:spMkLst>
        </pc:spChg>
        <pc:spChg chg="del">
          <ac:chgData name="Acharya, Khimananda - SDSMT Student" userId="2d114ba7-cdb1-4109-8406-6d0968c04ee2" providerId="ADAL" clId="{30B0052D-11B8-4383-A937-B5EC84FD4B66}" dt="2025-06-23T05:17:00.389" v="4147" actId="478"/>
          <ac:spMkLst>
            <pc:docMk/>
            <pc:sldMk cId="2923767097" sldId="551"/>
            <ac:spMk id="34" creationId="{D1C00F40-6DD1-19D4-3473-562418F4B8C3}"/>
          </ac:spMkLst>
        </pc:spChg>
        <pc:spChg chg="del">
          <ac:chgData name="Acharya, Khimananda - SDSMT Student" userId="2d114ba7-cdb1-4109-8406-6d0968c04ee2" providerId="ADAL" clId="{30B0052D-11B8-4383-A937-B5EC84FD4B66}" dt="2025-06-23T05:17:00.389" v="4147" actId="478"/>
          <ac:spMkLst>
            <pc:docMk/>
            <pc:sldMk cId="2923767097" sldId="551"/>
            <ac:spMk id="35" creationId="{E13CB456-44BA-59E9-3A9F-66EF43A52251}"/>
          </ac:spMkLst>
        </pc:spChg>
        <pc:spChg chg="del">
          <ac:chgData name="Acharya, Khimananda - SDSMT Student" userId="2d114ba7-cdb1-4109-8406-6d0968c04ee2" providerId="ADAL" clId="{30B0052D-11B8-4383-A937-B5EC84FD4B66}" dt="2025-06-23T05:17:00.389" v="4147" actId="478"/>
          <ac:spMkLst>
            <pc:docMk/>
            <pc:sldMk cId="2923767097" sldId="551"/>
            <ac:spMk id="36" creationId="{DEA3A5D8-B79C-577E-B721-8FD2F2311748}"/>
          </ac:spMkLst>
        </pc:spChg>
        <pc:spChg chg="del">
          <ac:chgData name="Acharya, Khimananda - SDSMT Student" userId="2d114ba7-cdb1-4109-8406-6d0968c04ee2" providerId="ADAL" clId="{30B0052D-11B8-4383-A937-B5EC84FD4B66}" dt="2025-06-23T05:17:00.389" v="4147" actId="478"/>
          <ac:spMkLst>
            <pc:docMk/>
            <pc:sldMk cId="2923767097" sldId="551"/>
            <ac:spMk id="37" creationId="{99AFF3FB-A7EE-FCE5-1AC7-F2891B24EBE0}"/>
          </ac:spMkLst>
        </pc:spChg>
        <pc:grpChg chg="del">
          <ac:chgData name="Acharya, Khimananda - SDSMT Student" userId="2d114ba7-cdb1-4109-8406-6d0968c04ee2" providerId="ADAL" clId="{30B0052D-11B8-4383-A937-B5EC84FD4B66}" dt="2025-06-23T05:16:55.821" v="4146" actId="478"/>
          <ac:grpSpMkLst>
            <pc:docMk/>
            <pc:sldMk cId="2923767097" sldId="551"/>
            <ac:grpSpMk id="31" creationId="{8AAA9355-CA50-55EB-A249-AA0B40DA99DD}"/>
          </ac:grpSpMkLst>
        </pc:grpChg>
      </pc:sldChg>
      <pc:sldChg chg="addSp delSp modSp add mod ord">
        <pc:chgData name="Acharya, Khimananda - SDSMT Student" userId="2d114ba7-cdb1-4109-8406-6d0968c04ee2" providerId="ADAL" clId="{30B0052D-11B8-4383-A937-B5EC84FD4B66}" dt="2025-06-23T06:19:55.544" v="4438" actId="478"/>
        <pc:sldMkLst>
          <pc:docMk/>
          <pc:sldMk cId="447644568" sldId="552"/>
        </pc:sldMkLst>
        <pc:spChg chg="add del mod">
          <ac:chgData name="Acharya, Khimananda - SDSMT Student" userId="2d114ba7-cdb1-4109-8406-6d0968c04ee2" providerId="ADAL" clId="{30B0052D-11B8-4383-A937-B5EC84FD4B66}" dt="2025-06-23T06:19:55.544" v="4438" actId="478"/>
          <ac:spMkLst>
            <pc:docMk/>
            <pc:sldMk cId="447644568" sldId="552"/>
            <ac:spMk id="3" creationId="{43DE8F5B-F296-7839-914B-9ABA76E62BEF}"/>
          </ac:spMkLst>
        </pc:spChg>
        <pc:spChg chg="mod">
          <ac:chgData name="Acharya, Khimananda - SDSMT Student" userId="2d114ba7-cdb1-4109-8406-6d0968c04ee2" providerId="ADAL" clId="{30B0052D-11B8-4383-A937-B5EC84FD4B66}" dt="2025-06-23T05:19:29.948" v="4170" actId="1076"/>
          <ac:spMkLst>
            <pc:docMk/>
            <pc:sldMk cId="447644568" sldId="552"/>
            <ac:spMk id="14" creationId="{E089DCA0-E860-4789-CE2C-BB625350E878}"/>
          </ac:spMkLst>
        </pc:spChg>
      </pc:sldChg>
    </pc:docChg>
  </pc:docChgLst>
  <pc:docChgLst>
    <pc:chgData name="Acharya, Khimananda - SDSMT Student" userId="2d114ba7-cdb1-4109-8406-6d0968c04ee2" providerId="ADAL" clId="{F7B858AE-CCB7-4FB6-805B-8E54E4EE21A1}"/>
    <pc:docChg chg="undo custSel modSld sldOrd">
      <pc:chgData name="Acharya, Khimananda - SDSMT Student" userId="2d114ba7-cdb1-4109-8406-6d0968c04ee2" providerId="ADAL" clId="{F7B858AE-CCB7-4FB6-805B-8E54E4EE21A1}" dt="2023-03-08T02:25:08.436" v="3715" actId="1076"/>
      <pc:docMkLst>
        <pc:docMk/>
      </pc:docMkLst>
      <pc:sldChg chg="modSp mod">
        <pc:chgData name="Acharya, Khimananda - SDSMT Student" userId="2d114ba7-cdb1-4109-8406-6d0968c04ee2" providerId="ADAL" clId="{F7B858AE-CCB7-4FB6-805B-8E54E4EE21A1}" dt="2023-03-03T00:51:31.718" v="466" actId="1076"/>
        <pc:sldMkLst>
          <pc:docMk/>
          <pc:sldMk cId="0" sldId="256"/>
        </pc:sldMkLst>
      </pc:sldChg>
      <pc:sldChg chg="ord">
        <pc:chgData name="Acharya, Khimananda - SDSMT Student" userId="2d114ba7-cdb1-4109-8406-6d0968c04ee2" providerId="ADAL" clId="{F7B858AE-CCB7-4FB6-805B-8E54E4EE21A1}" dt="2023-03-03T02:00:11.489" v="552"/>
        <pc:sldMkLst>
          <pc:docMk/>
          <pc:sldMk cId="2107315230" sldId="326"/>
        </pc:sldMkLst>
      </pc:sldChg>
      <pc:sldChg chg="addSp delSp modSp mod delAnim modAnim">
        <pc:chgData name="Acharya, Khimananda - SDSMT Student" userId="2d114ba7-cdb1-4109-8406-6d0968c04ee2" providerId="ADAL" clId="{F7B858AE-CCB7-4FB6-805B-8E54E4EE21A1}" dt="2023-03-03T04:00:42.459" v="555"/>
        <pc:sldMkLst>
          <pc:docMk/>
          <pc:sldMk cId="4157990254" sldId="329"/>
        </pc:sldMkLst>
      </pc:sldChg>
      <pc:sldChg chg="addSp delSp modSp mod delAnim modAnim">
        <pc:chgData name="Acharya, Khimananda - SDSMT Student" userId="2d114ba7-cdb1-4109-8406-6d0968c04ee2" providerId="ADAL" clId="{F7B858AE-CCB7-4FB6-805B-8E54E4EE21A1}" dt="2023-03-03T04:30:38.603" v="762"/>
        <pc:sldMkLst>
          <pc:docMk/>
          <pc:sldMk cId="2890690760" sldId="344"/>
        </pc:sldMkLst>
      </pc:sldChg>
      <pc:sldChg chg="addSp delSp modSp mod delAnim modAnim">
        <pc:chgData name="Acharya, Khimananda - SDSMT Student" userId="2d114ba7-cdb1-4109-8406-6d0968c04ee2" providerId="ADAL" clId="{F7B858AE-CCB7-4FB6-805B-8E54E4EE21A1}" dt="2023-03-03T04:00:54.917" v="557"/>
        <pc:sldMkLst>
          <pc:docMk/>
          <pc:sldMk cId="1271064162" sldId="345"/>
        </pc:sldMkLst>
      </pc:sldChg>
      <pc:sldChg chg="addSp modSp mod">
        <pc:chgData name="Acharya, Khimananda - SDSMT Student" userId="2d114ba7-cdb1-4109-8406-6d0968c04ee2" providerId="ADAL" clId="{F7B858AE-CCB7-4FB6-805B-8E54E4EE21A1}" dt="2023-03-08T02:05:52.250" v="3412" actId="1076"/>
        <pc:sldMkLst>
          <pc:docMk/>
          <pc:sldMk cId="1926817969" sldId="346"/>
        </pc:sldMkLst>
      </pc:sldChg>
      <pc:sldChg chg="modSp mod">
        <pc:chgData name="Acharya, Khimananda - SDSMT Student" userId="2d114ba7-cdb1-4109-8406-6d0968c04ee2" providerId="ADAL" clId="{F7B858AE-CCB7-4FB6-805B-8E54E4EE21A1}" dt="2023-03-05T09:21:15.924" v="1355" actId="1076"/>
        <pc:sldMkLst>
          <pc:docMk/>
          <pc:sldMk cId="3825869177" sldId="349"/>
        </pc:sldMkLst>
      </pc:sldChg>
      <pc:sldChg chg="addSp delSp modSp mod delAnim modAnim">
        <pc:chgData name="Acharya, Khimananda - SDSMT Student" userId="2d114ba7-cdb1-4109-8406-6d0968c04ee2" providerId="ADAL" clId="{F7B858AE-CCB7-4FB6-805B-8E54E4EE21A1}" dt="2023-03-07T15:02:53.624" v="1429" actId="20577"/>
        <pc:sldMkLst>
          <pc:docMk/>
          <pc:sldMk cId="1454400367" sldId="350"/>
        </pc:sldMkLst>
      </pc:sldChg>
      <pc:sldChg chg="modSp mod">
        <pc:chgData name="Acharya, Khimananda - SDSMT Student" userId="2d114ba7-cdb1-4109-8406-6d0968c04ee2" providerId="ADAL" clId="{F7B858AE-CCB7-4FB6-805B-8E54E4EE21A1}" dt="2023-03-03T01:56:24.128" v="494" actId="1076"/>
        <pc:sldMkLst>
          <pc:docMk/>
          <pc:sldMk cId="3652532068" sldId="354"/>
        </pc:sldMkLst>
      </pc:sldChg>
      <pc:sldChg chg="addSp delSp modSp mod">
        <pc:chgData name="Acharya, Khimananda - SDSMT Student" userId="2d114ba7-cdb1-4109-8406-6d0968c04ee2" providerId="ADAL" clId="{F7B858AE-CCB7-4FB6-805B-8E54E4EE21A1}" dt="2023-03-03T04:31:29.846" v="768" actId="478"/>
        <pc:sldMkLst>
          <pc:docMk/>
          <pc:sldMk cId="467703174" sldId="355"/>
        </pc:sldMkLst>
      </pc:sldChg>
      <pc:sldChg chg="modSp mod">
        <pc:chgData name="Acharya, Khimananda - SDSMT Student" userId="2d114ba7-cdb1-4109-8406-6d0968c04ee2" providerId="ADAL" clId="{F7B858AE-CCB7-4FB6-805B-8E54E4EE21A1}" dt="2023-03-03T00:53:05.572" v="488" actId="1076"/>
        <pc:sldMkLst>
          <pc:docMk/>
          <pc:sldMk cId="567360748" sldId="357"/>
        </pc:sldMkLst>
      </pc:sldChg>
      <pc:sldChg chg="ord">
        <pc:chgData name="Acharya, Khimananda - SDSMT Student" userId="2d114ba7-cdb1-4109-8406-6d0968c04ee2" providerId="ADAL" clId="{F7B858AE-CCB7-4FB6-805B-8E54E4EE21A1}" dt="2023-03-07T15:19:34.812" v="1462"/>
        <pc:sldMkLst>
          <pc:docMk/>
          <pc:sldMk cId="156591934" sldId="358"/>
        </pc:sldMkLst>
      </pc:sldChg>
      <pc:sldChg chg="modSp mod">
        <pc:chgData name="Acharya, Khimananda - SDSMT Student" userId="2d114ba7-cdb1-4109-8406-6d0968c04ee2" providerId="ADAL" clId="{F7B858AE-CCB7-4FB6-805B-8E54E4EE21A1}" dt="2023-03-08T01:26:09.187" v="2250" actId="14100"/>
        <pc:sldMkLst>
          <pc:docMk/>
          <pc:sldMk cId="73172085" sldId="359"/>
        </pc:sldMkLst>
      </pc:sldChg>
      <pc:sldChg chg="addSp delSp modSp mod delAnim modAnim">
        <pc:chgData name="Acharya, Khimananda - SDSMT Student" userId="2d114ba7-cdb1-4109-8406-6d0968c04ee2" providerId="ADAL" clId="{F7B858AE-CCB7-4FB6-805B-8E54E4EE21A1}" dt="2023-03-08T02:25:08.436" v="3715" actId="1076"/>
        <pc:sldMkLst>
          <pc:docMk/>
          <pc:sldMk cId="2546005544" sldId="3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C215A-E4A1-42A5-9629-3A72B60E437F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A04E3-8F80-41D3-A411-47BE69940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A611B-E317-1364-8A4A-D59A2102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0574E-CF42-299C-C8E2-7A8C44D3C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4DE1F-03FE-7351-6737-E6CFF53D7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FET devices based on Cr2TiC2Tx as the channel material, conductive p-doped Si as the global back gate, 300-nm thermally grown SiO2 as the gate dielectric, and Cr/Au electrodes, which were fabricated using the e-beam lithography technique.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P-type conductivity: Indicating that holes are the major charge carriers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photoresponse: Semiconducting nature</a:t>
            </a:r>
          </a:p>
          <a:p>
            <a:pPr>
              <a:buNone/>
            </a:pPr>
            <a:r>
              <a:rPr lang="en-US" sz="1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p-type semiconductor: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negative gate voltage attracts holes to the channel, increasing their density and improving conduction, leading to a higher I_D.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positive gate voltage repels holes from the channel, reducing their density and making conduction more difficult, leading to a lower I_D.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8DDE3-5800-F34E-9FC1-3F8AE6B58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1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41433-0B00-C4DB-0FE8-979DA12D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C9AA4C-FF4B-4C09-2672-C4B8C2043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19D02-F419-2991-F532-4615DBA1A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EF27D-7ADE-6808-45F0-A1BDF1001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C73B7-1025-6C3F-6692-2917CC911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71C4F7-5137-5885-DF9D-95F09B17A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71710-2E2D-993B-511C-17CE06F79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In-plane lattice parameter obtained by lowest energy from ‘E’ Vs ‘a’ plot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7B035-59E3-4827-2907-181220894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9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CECB6-9069-5453-4DF2-EABA62874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98F46-ECD4-5C2F-500E-893276890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5293B-8120-230B-D3E0-CB87AC2E0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In-plane lattice parameter obtained by lowest energy from ‘E’ Vs ‘a’ plot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24DE0-9AA2-B2DE-2AC5-C228D13C5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8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062F-E53E-8781-C36E-17A5E23D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CF296-1B1B-0A2F-8414-8191C9AAA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B9593-3682-DE7D-F6F7-D3E93F977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In-plane lattice parameter obtained by lowest energy from ‘E’ Vs ‘a’ plot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085BF-FA59-0703-02DC-B0479531F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0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</a:t>
            </a:r>
            <a:r>
              <a:rPr lang="en-US" sz="1200" dirty="0"/>
              <a:t>We considered the effect of individual (–O, –F, and –OH) functional groups and their equal mixtures: –O/–F and –F/–OH.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 vacancies at 1.67 atom % (corresponding to 2 vacancies in a 120-atom supercell) is used for all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or a mix of O and F -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p-type and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OH, and F or mix of OH and F ---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semiconducting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40564-9874-3B2C-7039-DF6C93083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B1D9F-3986-C021-CB70-3B2382A98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6F964-E89C-965E-8E5F-004C3FD24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In-plane lattice parameter obtained by lowest energy from ‘E’ Vs ‘a’ plot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06115-5FA7-0813-395C-35800EAF7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31D7-1437-D1AE-A329-37B4A15EA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CBB5A-12D3-5800-C023-7403589B2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033B8-2139-C469-5462-6F69DFC81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sz="1200" dirty="0"/>
              <a:t>We fixed –O, –OH, and –F surface functional groups in a 1:2:5 ratio</a:t>
            </a:r>
            <a:r>
              <a:rPr lang="en-US" sz="1200" baseline="30000" dirty="0">
                <a:solidFill>
                  <a:srgbClr val="FF0000"/>
                </a:solidFill>
              </a:rPr>
              <a:t>1</a:t>
            </a:r>
            <a:r>
              <a:rPr lang="en-US" sz="1200" dirty="0"/>
              <a:t>, which is approximately similar to that determined in a recent SIMS measurement.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2. Different percentages of O substituting C (</a:t>
            </a:r>
            <a:r>
              <a:rPr lang="en-US" sz="1200" dirty="0" err="1"/>
              <a:t>Oc</a:t>
            </a:r>
            <a:r>
              <a:rPr lang="en-US" sz="1200" dirty="0"/>
              <a:t>) is used.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 vacancies at 1.67 atom % is used for all structure.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8D4B2-EE4C-C559-5C11-FDDA2F3356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14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51443-E7AD-1BE5-A918-BDEF42703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BABE8-1B5E-7622-3DC5-14FE60D0D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DECA8-CAF4-C3F9-A766-EAD4B2DFE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0EAEE-20C5-2880-A677-F9D263784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9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27E3-FD43-7389-69E2-AFB4468D2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BD3E3-69E2-EFEF-4FD1-35468DF58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57C6E-5D0F-3462-5948-874B863C6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/>
              <a:t>We can have MXenes with either single or double transition metals.</a:t>
            </a:r>
          </a:p>
          <a:p>
            <a:r>
              <a:rPr lang="en-US" sz="1050" dirty="0"/>
              <a:t>Because of its magnetic property, this MXene offers more functionality for electronic devices</a:t>
            </a:r>
          </a:p>
          <a:p>
            <a:endParaRPr lang="en-US" sz="1050" dirty="0"/>
          </a:p>
          <a:p>
            <a:r>
              <a:rPr lang="en-US" sz="1400" dirty="0"/>
              <a:t>So based on this motivation, we selected a double transition metal MXene—</a:t>
            </a:r>
            <a:r>
              <a:rPr lang="en-US" sz="1400" b="1" dirty="0" err="1"/>
              <a:t>Cr₂TiC₂T</a:t>
            </a:r>
            <a:r>
              <a:rPr lang="en-US" sz="1400" b="1" dirty="0"/>
              <a:t>ₓ</a:t>
            </a:r>
          </a:p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/>
              <a:t>Our collaborators synthesized high-quality </a:t>
            </a:r>
            <a:r>
              <a:rPr lang="en-US" sz="1400" dirty="0" err="1"/>
              <a:t>Cr₂TiC₂T</a:t>
            </a:r>
            <a:r>
              <a:rPr lang="en-US" sz="1400" dirty="0"/>
              <a:t>ₓ flakes and also carried out the electrical measurements</a:t>
            </a:r>
            <a:endParaRPr lang="en-US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8BCBE-15D7-4DD5-75CB-57590D617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6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ADEA2-5533-4D9D-576D-AF7AB2D8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A69F1-AFAF-B0B0-F8A5-459852960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B7280-B637-D323-458A-E3C0920C9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9EE25-926F-E0C8-8D9C-9827D51F5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16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DEBE4-97DE-204C-C9F8-2D139B17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7F251-485E-C046-1E4A-0A07AC563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3463F-2F09-9B2D-C158-01A4578CC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90793-E214-85F8-835F-00F05892E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0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thanks to our collaborators and funding sources, especially </a:t>
            </a:r>
            <a:r>
              <a:rPr lang="en-US" b="1" dirty="0"/>
              <a:t>South Dakota Mines</a:t>
            </a:r>
            <a:r>
              <a:rPr lang="en-US" dirty="0"/>
              <a:t>, </a:t>
            </a:r>
            <a:r>
              <a:rPr lang="en-US" b="1" dirty="0"/>
              <a:t>NSF</a:t>
            </a:r>
            <a:r>
              <a:rPr lang="en-US" dirty="0"/>
              <a:t>, and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56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E2FF1-EF28-B332-C141-472FFE18E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9432B-3F41-AAF6-C39D-155705064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1E67B-4AE9-76D6-39BD-2D0A085BF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begin with 2D materials.</a:t>
            </a:r>
          </a:p>
          <a:p>
            <a:r>
              <a:rPr lang="en-US" dirty="0"/>
              <a:t>What you see here is a regular pencil made of graphite. But if we zoom in under a microscope, we can find that graphite is made of many stacked layers of carbon atoms, which is one of the first and most famous 2D materials.</a:t>
            </a:r>
          </a:p>
          <a:p>
            <a:r>
              <a:rPr lang="en-US" dirty="0"/>
              <a:t>2. What makes these materials special is their bonding. Within the layers, the atoms are strongly connected by </a:t>
            </a:r>
            <a:r>
              <a:rPr lang="en-US" b="1" dirty="0"/>
              <a:t>covalent bonds</a:t>
            </a:r>
            <a:r>
              <a:rPr lang="en-US" dirty="0"/>
              <a:t>, but between the layers, they’re only loosely held together by </a:t>
            </a:r>
            <a:r>
              <a:rPr lang="en-US" b="1" dirty="0"/>
              <a:t>van der Waals forces</a:t>
            </a:r>
            <a:r>
              <a:rPr lang="en-US" dirty="0"/>
              <a:t>. That’s why it’s possible to separate them into atomically thin sheets.</a:t>
            </a:r>
          </a:p>
          <a:p>
            <a:r>
              <a:rPr lang="en-US" dirty="0"/>
              <a:t>This was first done in 2004 by </a:t>
            </a:r>
            <a:r>
              <a:rPr lang="en-US" b="1" dirty="0"/>
              <a:t>Andre Geim and Konstantin Novoselov</a:t>
            </a:r>
            <a:r>
              <a:rPr lang="en-US" dirty="0"/>
              <a:t>, using a surprisingly simple method—just scotch tape! For this discovery, they were awarded the </a:t>
            </a:r>
            <a:r>
              <a:rPr lang="en-US" b="1" dirty="0"/>
              <a:t>Nobel Prize in Physics in 2010.</a:t>
            </a:r>
          </a:p>
          <a:p>
            <a:r>
              <a:rPr lang="en-US" dirty="0"/>
              <a:t>But graphene was just the beginning. Today, we have a </a:t>
            </a:r>
            <a:r>
              <a:rPr lang="en-US" b="1" dirty="0"/>
              <a:t>huge variety of 2D materials</a:t>
            </a:r>
            <a:r>
              <a:rPr lang="en-US" dirty="0"/>
              <a:t>, each with exciting properties—way beyond just graphene.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1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79943-BDCE-C262-B40E-2488F1393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89FA5-D4EA-3105-9E4E-2751993F3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14FFA-9502-BE1D-E94C-9CCDD6196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2D materials are not limited to single atomic layers.</a:t>
            </a:r>
          </a:p>
          <a:p>
            <a:r>
              <a:rPr lang="en-US" dirty="0"/>
              <a:t>This center illustration shows several 2D materials that I have already worked on or am currently working with. Let me walk you through some examples.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51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94BD5-A023-2483-FBA2-379F2EF8A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3A75B-BD6E-CAB5-9151-50DDE8BD3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F8D09B-DA70-301B-B2DB-936EAC701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MXenes</a:t>
            </a:r>
            <a:r>
              <a:rPr lang="en-US" dirty="0"/>
              <a:t> were first discovered in 2011 at Drexel University. Since then, over </a:t>
            </a:r>
            <a:r>
              <a:rPr lang="en-US" b="1" dirty="0"/>
              <a:t>50 types</a:t>
            </a:r>
            <a:r>
              <a:rPr lang="en-US" dirty="0"/>
              <a:t> have been created, with even more predicted.</a:t>
            </a:r>
          </a:p>
          <a:p>
            <a:pPr>
              <a:buNone/>
            </a:pPr>
            <a:r>
              <a:rPr lang="en-US" dirty="0"/>
              <a:t>What makes them special is their </a:t>
            </a:r>
            <a:r>
              <a:rPr lang="en-US" b="1" dirty="0"/>
              <a:t>wide range of applications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from </a:t>
            </a:r>
            <a:r>
              <a:rPr lang="en-US" b="1" dirty="0"/>
              <a:t>batteries and electronics</a:t>
            </a:r>
            <a:r>
              <a:rPr lang="en-US" dirty="0"/>
              <a:t>, to </a:t>
            </a:r>
            <a:r>
              <a:rPr lang="en-US" b="1" dirty="0"/>
              <a:t>biomedicine, sensors, smart textiles</a:t>
            </a:r>
            <a:r>
              <a:rPr lang="en-US" dirty="0"/>
              <a:t>, and even </a:t>
            </a:r>
            <a:r>
              <a:rPr lang="en-US" b="1" dirty="0"/>
              <a:t>5G antennas</a:t>
            </a:r>
            <a:r>
              <a:rPr lang="en-US" dirty="0"/>
              <a:t>.</a:t>
            </a:r>
          </a:p>
          <a:p>
            <a:r>
              <a:rPr lang="en-US" dirty="0"/>
              <a:t>They’re strong, conductive, and versatile – making them one of the most promising families of 2D materials today.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6A7FD-7F43-0CFB-0B48-18BAA7C1C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9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C04FB-8C8F-90AB-631B-191E6EA3F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F18AD-BA34-2A2F-4044-6F8DF419B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38072E-0915-7E0D-C89D-D3158A629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E4F9-E2F8-B122-24A6-0C3F0A5D7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4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AD286-C58A-16EB-381E-DB3BECAA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6484D-0D1C-3135-5E00-4F135BF21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B5366-70D6-03E7-07A9-5E9415CCA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Now you might be wondering—how are MXenes made?</a:t>
            </a:r>
            <a:br>
              <a:rPr lang="en-US" dirty="0"/>
            </a:br>
            <a:r>
              <a:rPr lang="en-US" dirty="0"/>
              <a:t>They actually come from a another material called a </a:t>
            </a:r>
            <a:r>
              <a:rPr lang="en-US" b="1" dirty="0"/>
              <a:t>MAX phase</a:t>
            </a:r>
            <a:r>
              <a:rPr lang="en-US" dirty="0"/>
              <a:t>. You can see it here on the left.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To make MXenes</a:t>
            </a:r>
            <a:r>
              <a:rPr lang="en-US" dirty="0"/>
              <a:t>, we use a chemical process to selectively </a:t>
            </a:r>
            <a:r>
              <a:rPr lang="en-US" b="1" dirty="0"/>
              <a:t>remove the A layer</a:t>
            </a:r>
            <a:r>
              <a:rPr lang="en-US" dirty="0"/>
              <a:t>. What’s left is a thin, layered structure called a </a:t>
            </a:r>
            <a:r>
              <a:rPr lang="en-US" b="1" dirty="0"/>
              <a:t>MXene</a:t>
            </a:r>
            <a:r>
              <a:rPr lang="en-US" dirty="0"/>
              <a:t>, with surfaces often terminated with oxygen, fluorine, or hydroxyl groups.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A7642-335C-9F2E-DB5F-8C9282C46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0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27157-E830-30EF-4409-BFE2004C9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BD4CC-4315-C11B-E9B3-51F15150E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D3F3D0-9D44-FA68-3548-71A546C2C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/>
              <a:t>We can have MXenes with either single or double transition metals.</a:t>
            </a:r>
          </a:p>
          <a:p>
            <a:r>
              <a:rPr lang="en-US" sz="1050" dirty="0"/>
              <a:t>Because of its magnetic property, this MXene offers more functionality for electronic devices</a:t>
            </a:r>
          </a:p>
          <a:p>
            <a:endParaRPr lang="en-US" sz="1050" dirty="0"/>
          </a:p>
          <a:p>
            <a:r>
              <a:rPr lang="en-US" sz="1400" dirty="0"/>
              <a:t>So based on this motivation, we selected a double transition metal MXene—</a:t>
            </a:r>
            <a:r>
              <a:rPr lang="en-US" sz="1400" b="1" dirty="0" err="1"/>
              <a:t>Cr₂TiC₂T</a:t>
            </a:r>
            <a:r>
              <a:rPr lang="en-US" sz="1400" b="1" dirty="0"/>
              <a:t>ₓ</a:t>
            </a:r>
          </a:p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/>
              <a:t>Our collaborators synthesized high-quality </a:t>
            </a:r>
            <a:r>
              <a:rPr lang="en-US" sz="1400" dirty="0" err="1"/>
              <a:t>Cr₂TiC₂T</a:t>
            </a:r>
            <a:r>
              <a:rPr lang="en-US" sz="1400" dirty="0"/>
              <a:t>ₓ flakes and also carried out the electrical measurements</a:t>
            </a:r>
            <a:endParaRPr lang="en-US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C4F6C-3F82-0EFF-7242-1DA47AE3F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4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50AF8-5305-B048-7902-54E3C4C1B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EC4DC-71A6-825C-4C95-4BBDA7ACB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73B61-1884-5F62-EE18-7321F6DA4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HRTEM (High-Resolution Transmission Electron Microscopy) and SAED (Selected Area Electron Diffraction)</a:t>
            </a:r>
            <a:endParaRPr lang="en-US" sz="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D2C55-FB5E-E79E-55C7-A4030233C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A04E3-8F80-41D3-A411-47BE69940A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7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93163" y="808518"/>
            <a:ext cx="6717773" cy="1181735"/>
          </a:xfrm>
          <a:prstGeom prst="rect">
            <a:avLst/>
          </a:prstGeom>
        </p:spPr>
        <p:txBody>
          <a:bodyPr lIns="0" tIns="0" rIns="0" bIns="0"/>
          <a:lstStyle>
            <a:lvl1pPr>
              <a:defRPr sz="4950" b="1" i="0">
                <a:solidFill>
                  <a:srgbClr val="002553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F9D34-0CE5-425D-B45B-024933788716}" type="datetime1">
              <a:rPr lang="en-US" smtClean="0"/>
              <a:t>6/22/2025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31" r="9811" b="6531"/>
          <a:stretch/>
        </p:blipFill>
        <p:spPr>
          <a:xfrm>
            <a:off x="-1" y="0"/>
            <a:ext cx="20104100" cy="113093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467D5-801D-429C-8918-430F3D1FF2E5}"/>
              </a:ext>
            </a:extLst>
          </p:cNvPr>
          <p:cNvCxnSpPr/>
          <p:nvPr userDrawn="1"/>
        </p:nvCxnSpPr>
        <p:spPr>
          <a:xfrm>
            <a:off x="7004371" y="3269100"/>
            <a:ext cx="0" cy="4823977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9464A41-3E62-43DE-BE3A-AB47DE246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4371" y="4479033"/>
            <a:ext cx="11885939" cy="1320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5999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FCE708D-CF74-4BE0-8EA6-FA0DFBD2B9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4371" y="5799831"/>
            <a:ext cx="11885939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  <a:lvl2pPr marL="457143" indent="0" algn="ctr">
              <a:buNone/>
              <a:defRPr sz="2000"/>
            </a:lvl2pPr>
            <a:lvl3pPr marL="914287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11" name="Graphic 11">
            <a:extLst>
              <a:ext uri="{FF2B5EF4-FFF2-40B4-BE49-F238E27FC236}">
                <a16:creationId xmlns:a16="http://schemas.microsoft.com/office/drawing/2014/main" id="{CBF1FA6D-7BAD-4383-8813-DC0C68CC84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662" y="4073480"/>
            <a:ext cx="2244364" cy="31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410">
          <p15:clr>
            <a:srgbClr val="FBAE40"/>
          </p15:clr>
        </p15:guide>
        <p15:guide id="2" pos="1341">
          <p15:clr>
            <a:srgbClr val="FBAE40"/>
          </p15:clr>
        </p15:guide>
        <p15:guide id="3" pos="6333">
          <p15:clr>
            <a:srgbClr val="FBAE40"/>
          </p15:clr>
        </p15:guide>
        <p15:guide id="4" orient="horz" pos="4714">
          <p15:clr>
            <a:srgbClr val="FBAE40"/>
          </p15:clr>
        </p15:guide>
        <p15:guide id="5" pos="11325">
          <p15:clr>
            <a:srgbClr val="FBAE40"/>
          </p15:clr>
        </p15:guide>
        <p15:guide id="6" orient="horz" pos="356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368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10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4.png"/><Relationship Id="rId3" Type="http://schemas.openxmlformats.org/officeDocument/2006/relationships/image" Target="../media/image25.emf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5.png"/><Relationship Id="rId3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8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0.png"/><Relationship Id="rId11" Type="http://schemas.openxmlformats.org/officeDocument/2006/relationships/image" Target="../media/image4.png"/><Relationship Id="rId10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8A44B0A-1F9C-4579-B0D3-DC2D1D301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585" y="6873779"/>
            <a:ext cx="11896522" cy="1828896"/>
          </a:xfrm>
        </p:spPr>
        <p:txBody>
          <a:bodyPr lIns="91433" tIns="45716" rIns="91433" bIns="45716" anchor="t"/>
          <a:lstStyle/>
          <a:p>
            <a:r>
              <a:rPr lang="en-US" u="sng" dirty="0">
                <a:latin typeface="+mj-lt"/>
                <a:ea typeface="Open Sans"/>
                <a:cs typeface="Open Sans"/>
              </a:rPr>
              <a:t>Khimananda Acharya</a:t>
            </a:r>
          </a:p>
          <a:p>
            <a:r>
              <a:rPr lang="en-US" sz="4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Alexey Lipatov</a:t>
            </a:r>
          </a:p>
          <a:p>
            <a:r>
              <a:rPr lang="en-US" dirty="0">
                <a:latin typeface="+mj-lt"/>
                <a:ea typeface="Open Sans"/>
                <a:cs typeface="Open Sans"/>
              </a:rPr>
              <a:t>Tula R. Paudel</a:t>
            </a:r>
          </a:p>
          <a:p>
            <a:endParaRPr lang="en-US" dirty="0">
              <a:latin typeface="+mj-lt"/>
              <a:ea typeface="Open Sans"/>
              <a:cs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56B65-B6A6-7B97-4C58-1BFA40784F32}"/>
              </a:ext>
            </a:extLst>
          </p:cNvPr>
          <p:cNvSpPr txBox="1"/>
          <p:nvPr/>
        </p:nvSpPr>
        <p:spPr>
          <a:xfrm>
            <a:off x="1441450" y="777875"/>
            <a:ext cx="17475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Workshop for AI-Powered Materials Discovery at Great Plains, USD</a:t>
            </a:r>
          </a:p>
          <a:p>
            <a:pPr algn="r"/>
            <a:r>
              <a:rPr lang="en-US" sz="4000" dirty="0">
                <a:solidFill>
                  <a:schemeClr val="bg1"/>
                </a:solidFill>
              </a:rPr>
              <a:t>June 23, 2025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4F3BB49-A957-33DA-D12B-92D6A8AB544C}"/>
              </a:ext>
            </a:extLst>
          </p:cNvPr>
          <p:cNvSpPr txBox="1">
            <a:spLocks/>
          </p:cNvSpPr>
          <p:nvPr/>
        </p:nvSpPr>
        <p:spPr>
          <a:xfrm>
            <a:off x="8630107" y="4435571"/>
            <a:ext cx="10287000" cy="1200235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t"/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287" indent="0" algn="ctr">
              <a:buNone/>
              <a:defRPr sz="18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429" indent="0" algn="ctr">
              <a:buNone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571" indent="0" algn="ctr">
              <a:buNone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5714" indent="0" algn="ctr">
              <a:buNone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742858" indent="0" algn="ctr">
              <a:buNone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200000" indent="0" algn="ctr">
              <a:buNone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657143" indent="0" algn="ctr">
              <a:buNone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en-US" b="1" dirty="0"/>
              <a:t>Charge Carrier Modulation in Cr₂TiC₂Tx MXene: A Promising Material for Future Technology</a:t>
            </a:r>
            <a:endParaRPr lang="en-US" dirty="0"/>
          </a:p>
        </p:txBody>
      </p:sp>
      <p:pic>
        <p:nvPicPr>
          <p:cNvPr id="4" name="Picture 8" descr="National Science Foundation - Wikipedia">
            <a:extLst>
              <a:ext uri="{FF2B5EF4-FFF2-40B4-BE49-F238E27FC236}">
                <a16:creationId xmlns:a16="http://schemas.microsoft.com/office/drawing/2014/main" id="{CF7BA849-21BD-301C-24BF-55E329C4F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9464675"/>
            <a:ext cx="1533539" cy="15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B07D3-A66C-F86B-CDE1-0FC897FE4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FBF3268-5267-258B-5126-DB44699C2C89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B7605FD-F75C-88D0-A28C-74276499EC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159" y="424708"/>
            <a:ext cx="11799063" cy="70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Electrical Measurement</a:t>
            </a:r>
            <a:endParaRPr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AD1C6-9B88-8F28-96FD-333B03A7C31F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086CF07-0CF7-6AC8-8BB9-9F39BECAA2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519650" y="10517696"/>
            <a:ext cx="1579246" cy="528321"/>
          </a:xfrm>
        </p:spPr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E15BC9C5-AA18-5056-8482-6090F33A5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D4311323-9D2D-C268-9EA7-8ABD9AB3F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C46ABC8A-384E-54A7-994D-F32CF7201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33810B87-A1FB-91EE-CCE4-8E46B9DE4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F34EE461-5610-37E7-B8D0-D8425AE20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065A3-AF69-30E7-5747-323B1FFC300E}"/>
              </a:ext>
            </a:extLst>
          </p:cNvPr>
          <p:cNvSpPr txBox="1"/>
          <p:nvPr/>
        </p:nvSpPr>
        <p:spPr>
          <a:xfrm>
            <a:off x="12846447" y="4972224"/>
            <a:ext cx="5663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First time </a:t>
            </a:r>
            <a:r>
              <a:rPr lang="en-US" sz="3200" dirty="0">
                <a:cs typeface="Times New Roman" panose="02020603050405020304" pitchFamily="18" charset="0"/>
              </a:rPr>
              <a:t>reported p-type conductivity and semiconducting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5A572F2-FD5F-A567-97E1-369028EE3A50}"/>
              </a:ext>
            </a:extLst>
          </p:cNvPr>
          <p:cNvGrpSpPr/>
          <p:nvPr/>
        </p:nvGrpSpPr>
        <p:grpSpPr>
          <a:xfrm>
            <a:off x="2660015" y="5006872"/>
            <a:ext cx="5364640" cy="4949900"/>
            <a:chOff x="3035920" y="5316447"/>
            <a:chExt cx="5364640" cy="49499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27089E1-772E-1270-A3CB-72CBFE94CE26}"/>
                    </a:ext>
                  </a:extLst>
                </p:cNvPr>
                <p:cNvSpPr txBox="1"/>
                <p:nvPr/>
              </p:nvSpPr>
              <p:spPr>
                <a:xfrm>
                  <a:off x="4077398" y="9189129"/>
                  <a:ext cx="4323161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  Linear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𝐈</m:t>
                          </m:r>
                        </m:e>
                        <m:sub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𝐃</m:t>
                          </m:r>
                        </m:sub>
                      </m:sSub>
                      <m: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𝐕</m:t>
                          </m:r>
                        </m:e>
                        <m:sub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𝐃𝐬</m:t>
                          </m:r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a14:m>
                  <a:endPara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3200" b="1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Positive photoresponse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27089E1-772E-1270-A3CB-72CBFE94C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398" y="9189129"/>
                  <a:ext cx="4323161" cy="1077218"/>
                </a:xfrm>
                <a:prstGeom prst="rect">
                  <a:avLst/>
                </a:prstGeom>
                <a:blipFill>
                  <a:blip r:embed="rId8"/>
                  <a:stretch>
                    <a:fillRect l="-1693" t="-6818" r="-1551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122759-DDA9-7231-E5C1-05B99F41F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4952" b="47733"/>
            <a:stretch/>
          </p:blipFill>
          <p:spPr>
            <a:xfrm>
              <a:off x="3153434" y="5316447"/>
              <a:ext cx="5247126" cy="3698359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6A17872-3FA0-1027-0999-492569DD3EF0}"/>
                </a:ext>
              </a:extLst>
            </p:cNvPr>
            <p:cNvSpPr/>
            <p:nvPr/>
          </p:nvSpPr>
          <p:spPr>
            <a:xfrm>
              <a:off x="3153434" y="5545354"/>
              <a:ext cx="345416" cy="414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4039AD-77D3-296F-E846-08DF4C78C4A7}"/>
                </a:ext>
              </a:extLst>
            </p:cNvPr>
            <p:cNvSpPr/>
            <p:nvPr/>
          </p:nvSpPr>
          <p:spPr>
            <a:xfrm>
              <a:off x="3035920" y="8101014"/>
              <a:ext cx="345416" cy="414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38950A-E983-273D-5D8E-65C2C2F3FFA8}"/>
                </a:ext>
              </a:extLst>
            </p:cNvPr>
            <p:cNvSpPr/>
            <p:nvPr/>
          </p:nvSpPr>
          <p:spPr>
            <a:xfrm>
              <a:off x="4077399" y="8721587"/>
              <a:ext cx="345416" cy="414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457F58-7218-A3A7-0597-8B0574AC050D}"/>
              </a:ext>
            </a:extLst>
          </p:cNvPr>
          <p:cNvGrpSpPr/>
          <p:nvPr/>
        </p:nvGrpSpPr>
        <p:grpSpPr>
          <a:xfrm>
            <a:off x="2133309" y="1627934"/>
            <a:ext cx="4331680" cy="3715627"/>
            <a:chOff x="8708474" y="1789939"/>
            <a:chExt cx="4331680" cy="37156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71CE51-9CD2-8BA5-79C9-73E404087344}"/>
                </a:ext>
              </a:extLst>
            </p:cNvPr>
            <p:cNvGrpSpPr/>
            <p:nvPr/>
          </p:nvGrpSpPr>
          <p:grpSpPr>
            <a:xfrm>
              <a:off x="8708474" y="1789939"/>
              <a:ext cx="4331680" cy="3715627"/>
              <a:chOff x="3216166" y="1803595"/>
              <a:chExt cx="4331680" cy="371562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48FB1BC-DF09-B62B-5A23-A7709B980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r="72524" b="50938"/>
              <a:stretch/>
            </p:blipFill>
            <p:spPr>
              <a:xfrm>
                <a:off x="3458501" y="1904278"/>
                <a:ext cx="3332527" cy="361494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B3AFE1-5BB2-C71A-12C0-8EE8776BA6E1}"/>
                  </a:ext>
                </a:extLst>
              </p:cNvPr>
              <p:cNvSpPr txBox="1"/>
              <p:nvPr/>
            </p:nvSpPr>
            <p:spPr>
              <a:xfrm>
                <a:off x="3216166" y="1803595"/>
                <a:ext cx="433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Schematic of FET Device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B4EF5C1-2B41-3C46-48DE-DF5BB93CF4C0}"/>
                </a:ext>
              </a:extLst>
            </p:cNvPr>
            <p:cNvSpPr/>
            <p:nvPr/>
          </p:nvSpPr>
          <p:spPr>
            <a:xfrm>
              <a:off x="9137650" y="2258949"/>
              <a:ext cx="345416" cy="414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2DBD4BC-09BB-DC76-4559-5DCF18476B4E}"/>
              </a:ext>
            </a:extLst>
          </p:cNvPr>
          <p:cNvSpPr txBox="1"/>
          <p:nvPr/>
        </p:nvSpPr>
        <p:spPr>
          <a:xfrm>
            <a:off x="13733908" y="6669246"/>
            <a:ext cx="46239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But!! </a:t>
            </a:r>
            <a:r>
              <a:rPr lang="en-US" sz="3200" dirty="0">
                <a:cs typeface="Times New Roman" panose="02020603050405020304" pitchFamily="18" charset="0"/>
              </a:rPr>
              <a:t>MXene known for metallic behavior with high concentration carrier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AF750776-B3C1-2E7A-17F5-5E52D4781BFC}"/>
              </a:ext>
            </a:extLst>
          </p:cNvPr>
          <p:cNvSpPr/>
          <p:nvPr/>
        </p:nvSpPr>
        <p:spPr>
          <a:xfrm>
            <a:off x="6008093" y="3065371"/>
            <a:ext cx="2106363" cy="1077218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93059C91-72B1-9315-E708-7579B00B96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920406-059F-8498-A98F-7484ABDEB8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982414" y="1157891"/>
            <a:ext cx="16985057" cy="234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61FD1F3-5589-BE10-855C-980203FACBE4}"/>
                  </a:ext>
                </a:extLst>
              </p:cNvPr>
              <p:cNvSpPr txBox="1"/>
              <p:nvPr/>
            </p:nvSpPr>
            <p:spPr>
              <a:xfrm>
                <a:off x="13259666" y="1880574"/>
                <a:ext cx="4747751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Ti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devices were measured in a Lake Shore TTPX cryogenic probe station at a base pressure of about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2×</m:t>
                    </m:r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Torr.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61FD1F3-5589-BE10-855C-980203FAC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9666" y="1880574"/>
                <a:ext cx="4747751" cy="2554545"/>
              </a:xfrm>
              <a:prstGeom prst="rect">
                <a:avLst/>
              </a:prstGeom>
              <a:blipFill>
                <a:blip r:embed="rId12"/>
                <a:stretch>
                  <a:fillRect l="-3209" t="-2857" r="-3338" b="-6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599C6B19-D21B-EF0D-4561-F69B59D3BF35}"/>
              </a:ext>
            </a:extLst>
          </p:cNvPr>
          <p:cNvGrpSpPr/>
          <p:nvPr/>
        </p:nvGrpSpPr>
        <p:grpSpPr>
          <a:xfrm>
            <a:off x="9165121" y="5753088"/>
            <a:ext cx="4528147" cy="4646375"/>
            <a:chOff x="9165121" y="5753088"/>
            <a:chExt cx="4528147" cy="46463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9AE0473-BF86-32DB-079D-B05D3A72C11B}"/>
                </a:ext>
              </a:extLst>
            </p:cNvPr>
            <p:cNvGrpSpPr/>
            <p:nvPr/>
          </p:nvGrpSpPr>
          <p:grpSpPr>
            <a:xfrm>
              <a:off x="9165121" y="5753088"/>
              <a:ext cx="4528147" cy="4646375"/>
              <a:chOff x="9137650" y="5545354"/>
              <a:chExt cx="4528147" cy="464637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5BD401D-263A-6603-69F7-E0CEE879A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653" t="48912" r="71777"/>
              <a:stretch/>
            </p:blipFill>
            <p:spPr>
              <a:xfrm>
                <a:off x="9371673" y="5545354"/>
                <a:ext cx="3211243" cy="361494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1E8370-A18E-9504-D729-2A9511EC3B64}"/>
                  </a:ext>
                </a:extLst>
              </p:cNvPr>
              <p:cNvSpPr txBox="1"/>
              <p:nvPr/>
            </p:nvSpPr>
            <p:spPr>
              <a:xfrm>
                <a:off x="9137650" y="9114511"/>
                <a:ext cx="45281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p-type conductivity</a:t>
                </a:r>
              </a:p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 = 5.25 ± 0.17×10</a:t>
                </a:r>
                <a:r>
                  <a:rPr lang="en-US" sz="3200" b="1" baseline="30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21 </a:t>
                </a:r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cm</a:t>
                </a:r>
                <a:r>
                  <a:rPr lang="en-US" sz="3200" b="1" baseline="30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-3</a:t>
                </a:r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4976799-7616-AA03-F7F1-27DFF6ED3CD8}"/>
                </a:ext>
              </a:extLst>
            </p:cNvPr>
            <p:cNvSpPr/>
            <p:nvPr/>
          </p:nvSpPr>
          <p:spPr>
            <a:xfrm>
              <a:off x="9398037" y="5753088"/>
              <a:ext cx="437821" cy="389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3BC3FD-4A5C-E095-9C64-431F5BD90E1D}"/>
              </a:ext>
            </a:extLst>
          </p:cNvPr>
          <p:cNvGrpSpPr/>
          <p:nvPr/>
        </p:nvGrpSpPr>
        <p:grpSpPr>
          <a:xfrm>
            <a:off x="7968302" y="1479134"/>
            <a:ext cx="5253949" cy="4123542"/>
            <a:chOff x="7968302" y="1479134"/>
            <a:chExt cx="5253949" cy="412354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5477A2B-212A-43F6-6825-A99191D0FEDD}"/>
                </a:ext>
              </a:extLst>
            </p:cNvPr>
            <p:cNvSpPr/>
            <p:nvPr/>
          </p:nvSpPr>
          <p:spPr>
            <a:xfrm>
              <a:off x="9191338" y="4880829"/>
              <a:ext cx="345416" cy="414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1C769F0-2A75-BBA0-7241-F82DED59F362}"/>
                </a:ext>
              </a:extLst>
            </p:cNvPr>
            <p:cNvGrpSpPr/>
            <p:nvPr/>
          </p:nvGrpSpPr>
          <p:grpSpPr>
            <a:xfrm>
              <a:off x="8508889" y="1479134"/>
              <a:ext cx="4713362" cy="4123542"/>
              <a:chOff x="13244314" y="1713103"/>
              <a:chExt cx="4713362" cy="412354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E80A15B-8241-C6C6-86FC-D1613681DD06}"/>
                  </a:ext>
                </a:extLst>
              </p:cNvPr>
              <p:cNvGrpSpPr/>
              <p:nvPr/>
            </p:nvGrpSpPr>
            <p:grpSpPr>
              <a:xfrm>
                <a:off x="13244314" y="1713103"/>
                <a:ext cx="4713362" cy="4123542"/>
                <a:chOff x="5933324" y="1780652"/>
                <a:chExt cx="4713362" cy="4123542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CAD8813-3D45-6CA6-C28B-2C5A45BADE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l="27226" r="41897" b="55245"/>
                <a:stretch/>
              </p:blipFill>
              <p:spPr>
                <a:xfrm>
                  <a:off x="5933324" y="1954456"/>
                  <a:ext cx="4485664" cy="3949738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E55B8CD-C8BD-9DBD-C183-40A9A4A8A06D}"/>
                    </a:ext>
                  </a:extLst>
                </p:cNvPr>
                <p:cNvSpPr txBox="1"/>
                <p:nvPr/>
              </p:nvSpPr>
              <p:spPr>
                <a:xfrm>
                  <a:off x="7260293" y="1780652"/>
                  <a:ext cx="230554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AFM image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593527B-F821-4AB9-5D1A-995B522FE604}"/>
                    </a:ext>
                  </a:extLst>
                </p:cNvPr>
                <p:cNvSpPr/>
                <p:nvPr/>
              </p:nvSpPr>
              <p:spPr>
                <a:xfrm>
                  <a:off x="10076440" y="2250989"/>
                  <a:ext cx="570246" cy="2329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D48C80-F119-EE20-EA15-57AB2FB32793}"/>
                  </a:ext>
                </a:extLst>
              </p:cNvPr>
              <p:cNvSpPr/>
              <p:nvPr/>
            </p:nvSpPr>
            <p:spPr>
              <a:xfrm>
                <a:off x="13960754" y="1985404"/>
                <a:ext cx="345416" cy="4141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5B1204-B411-6050-BC1D-CDBD0C229BED}"/>
                </a:ext>
              </a:extLst>
            </p:cNvPr>
            <p:cNvSpPr txBox="1"/>
            <p:nvPr/>
          </p:nvSpPr>
          <p:spPr>
            <a:xfrm>
              <a:off x="9167059" y="4185665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Au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8184B9-FDD1-3D8D-00B9-DF48E21025D4}"/>
                </a:ext>
              </a:extLst>
            </p:cNvPr>
            <p:cNvSpPr txBox="1"/>
            <p:nvPr/>
          </p:nvSpPr>
          <p:spPr>
            <a:xfrm>
              <a:off x="11194612" y="4122855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Au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BD9A95-4E10-E8BD-7F62-2E13B9918072}"/>
                </a:ext>
              </a:extLst>
            </p:cNvPr>
            <p:cNvSpPr txBox="1"/>
            <p:nvPr/>
          </p:nvSpPr>
          <p:spPr>
            <a:xfrm rot="16200000">
              <a:off x="9620741" y="3683852"/>
              <a:ext cx="16521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MXene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1853C3-CB57-505F-9786-30C426F09929}"/>
                </a:ext>
              </a:extLst>
            </p:cNvPr>
            <p:cNvSpPr txBox="1"/>
            <p:nvPr/>
          </p:nvSpPr>
          <p:spPr>
            <a:xfrm>
              <a:off x="7968302" y="2285114"/>
              <a:ext cx="1602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Si/SiO2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585CE3-0C3D-F9EE-2B58-2976F9B9D0B5}"/>
                </a:ext>
              </a:extLst>
            </p:cNvPr>
            <p:cNvSpPr/>
            <p:nvPr/>
          </p:nvSpPr>
          <p:spPr>
            <a:xfrm>
              <a:off x="8372178" y="1964737"/>
              <a:ext cx="436915" cy="337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47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8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C5FAB-041D-5352-7A83-5E111D0DF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537CDF9-F57F-65A8-5FC9-764057ACB222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A2F4A12-68CA-F1FF-F260-0180CE62BB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34038" y="417326"/>
            <a:ext cx="11799063" cy="70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DFT Work Motivation</a:t>
            </a:r>
            <a:endParaRPr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1BCFA-D44C-B40D-8B72-DC540CD84B55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28F55E7-E898-514F-E63B-73445907E7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F5593C2-F732-0B97-6AB6-2A9999629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318F96B-0BA5-6969-85BB-774BEC843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97312D27-8C18-F93E-CEB7-06193E460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7312C6F-5893-CCB6-1C69-27C753242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AF30766E-2B05-D5ED-DFF8-C9B3F345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5417D-B847-FA70-0CA6-49F106967FBE}"/>
              </a:ext>
            </a:extLst>
          </p:cNvPr>
          <p:cNvSpPr txBox="1"/>
          <p:nvPr/>
        </p:nvSpPr>
        <p:spPr>
          <a:xfrm>
            <a:off x="5466715" y="5148767"/>
            <a:ext cx="12052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A </a:t>
            </a:r>
            <a:r>
              <a:rPr lang="en-US" sz="3200" b="1" dirty="0"/>
              <a:t>quantum mechanical method </a:t>
            </a:r>
            <a:r>
              <a:rPr lang="en-US" sz="3200" dirty="0"/>
              <a:t>that uses electron density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Vienna Ab Initio Simulation Package (</a:t>
            </a:r>
            <a:r>
              <a:rPr lang="en-US" sz="3200" b="1" dirty="0">
                <a:cs typeface="Times New Roman" panose="02020603050405020304" pitchFamily="18" charset="0"/>
              </a:rPr>
              <a:t>VASP</a:t>
            </a:r>
            <a:r>
              <a:rPr lang="en-US" sz="3200" dirty="0">
                <a:cs typeface="Times New Roman" panose="02020603050405020304" pitchFamily="18" charset="0"/>
              </a:rPr>
              <a:t>) for DFT calculations</a:t>
            </a:r>
          </a:p>
          <a:p>
            <a:pPr algn="just"/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AFC1AA-3825-F089-7466-B09874A51742}"/>
              </a:ext>
            </a:extLst>
          </p:cNvPr>
          <p:cNvSpPr txBox="1"/>
          <p:nvPr/>
        </p:nvSpPr>
        <p:spPr>
          <a:xfrm>
            <a:off x="1591786" y="7111098"/>
            <a:ext cx="357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Times New Roman" panose="02020603050405020304" pitchFamily="18" charset="0"/>
              </a:rPr>
              <a:t>DFT Calculations: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41590-C395-EC8B-0DBB-796921FC6EB4}"/>
              </a:ext>
            </a:extLst>
          </p:cNvPr>
          <p:cNvSpPr txBox="1"/>
          <p:nvPr/>
        </p:nvSpPr>
        <p:spPr>
          <a:xfrm>
            <a:off x="4605193" y="2360587"/>
            <a:ext cx="81932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Is Cr₂TiC₂Tₓ really a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p-type semiconductor</a:t>
            </a:r>
            <a:r>
              <a:rPr lang="en-US" sz="3200" dirty="0"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rabicPeriod"/>
            </a:pPr>
            <a:endParaRPr lang="en-US" sz="3200" dirty="0"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Can it also exhibit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n-type or metallic </a:t>
            </a:r>
            <a:r>
              <a:rPr lang="en-US" sz="3200" dirty="0">
                <a:cs typeface="Times New Roman" panose="02020603050405020304" pitchFamily="18" charset="0"/>
              </a:rPr>
              <a:t>behavior?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6F95F-DD7C-B404-CE40-B0396BEB3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4358" y="1843521"/>
            <a:ext cx="2574549" cy="2963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B4D140-8945-1058-1EF1-91488F0B95FE}"/>
              </a:ext>
            </a:extLst>
          </p:cNvPr>
          <p:cNvSpPr txBox="1"/>
          <p:nvPr/>
        </p:nvSpPr>
        <p:spPr>
          <a:xfrm>
            <a:off x="4605193" y="1723226"/>
            <a:ext cx="357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Times New Roman" panose="02020603050405020304" pitchFamily="18" charset="0"/>
              </a:rPr>
              <a:t>Questions: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69C01-862E-51FE-802C-E1C4AC0B3F70}"/>
              </a:ext>
            </a:extLst>
          </p:cNvPr>
          <p:cNvSpPr txBox="1"/>
          <p:nvPr/>
        </p:nvSpPr>
        <p:spPr>
          <a:xfrm>
            <a:off x="5466715" y="6689650"/>
            <a:ext cx="10834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Hubbard U = 4 eV for Cr 3d orbitals and 3 eV for Ti 3d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GGA approximation with 540 eV energy cutoff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DFT-D3 van der Waals correction is used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98652F71-78AE-08C4-AE75-970D9C0AC4E8}"/>
              </a:ext>
            </a:extLst>
          </p:cNvPr>
          <p:cNvSpPr/>
          <p:nvPr/>
        </p:nvSpPr>
        <p:spPr>
          <a:xfrm>
            <a:off x="4946650" y="5349875"/>
            <a:ext cx="520065" cy="41148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02A7A5B-81A1-F049-5B1D-A17776CBC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9A1B6D-BA41-7006-73C2-6465F52E1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8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330C1-2DA5-B5DB-42BE-8A71A27D6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ADFA3B0-E197-8CCA-B924-4546C141A739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8A255E8-4787-B245-B266-5E1769193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0350" y="398453"/>
            <a:ext cx="11799063" cy="70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Optimizing Crystal Structure</a:t>
            </a:r>
            <a:endParaRPr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27279-CCF1-5AB5-DC6D-3AED49B35B43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A7D8ECF-A22B-E3F9-12ED-A0DF1F5DC3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9D56CA2B-0CD3-06B7-EA6A-0FDBDF4AC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9A899295-C5A2-C05C-97E2-E44FBA3C5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8A35F56D-8F81-E8CB-7A30-5CF6580A3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AC9CFE65-2B01-0029-23F0-453656EE5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C79E8FD1-22F7-467B-6F8E-C216AC80A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611BC-9680-4EBD-2E1B-9DA261E9374A}"/>
              </a:ext>
            </a:extLst>
          </p:cNvPr>
          <p:cNvGrpSpPr/>
          <p:nvPr/>
        </p:nvGrpSpPr>
        <p:grpSpPr>
          <a:xfrm>
            <a:off x="8880111" y="4773375"/>
            <a:ext cx="6113370" cy="4490089"/>
            <a:chOff x="12559946" y="4919221"/>
            <a:chExt cx="6113370" cy="44900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58B76B-8A71-C711-DBC1-35CF7AD2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774"/>
            <a:stretch/>
          </p:blipFill>
          <p:spPr>
            <a:xfrm>
              <a:off x="12559946" y="5442441"/>
              <a:ext cx="6113370" cy="39668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BC3149-DEED-6115-BF57-F67DE2798323}"/>
                </a:ext>
              </a:extLst>
            </p:cNvPr>
            <p:cNvSpPr txBox="1"/>
            <p:nvPr/>
          </p:nvSpPr>
          <p:spPr>
            <a:xfrm>
              <a:off x="14084681" y="4919221"/>
              <a:ext cx="3733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Parameters</a:t>
              </a:r>
            </a:p>
          </p:txBody>
        </p:sp>
      </p:grpSp>
      <p:pic>
        <p:nvPicPr>
          <p:cNvPr id="7" name="Picture 6" descr="A diagram of a molecule&#10;&#10;AI-generated content may be incorrect.">
            <a:extLst>
              <a:ext uri="{FF2B5EF4-FFF2-40B4-BE49-F238E27FC236}">
                <a16:creationId xmlns:a16="http://schemas.microsoft.com/office/drawing/2014/main" id="{3B712072-261B-C97B-B0BC-8ABBA1473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1" t="15508" r="42798" b="15662"/>
          <a:stretch/>
        </p:blipFill>
        <p:spPr>
          <a:xfrm>
            <a:off x="2986684" y="6560300"/>
            <a:ext cx="1570086" cy="3481449"/>
          </a:xfrm>
          <a:prstGeom prst="rect">
            <a:avLst/>
          </a:prstGeom>
        </p:spPr>
      </p:pic>
      <p:pic>
        <p:nvPicPr>
          <p:cNvPr id="21" name="Picture 20" descr="A diagram of a molecule&#10;&#10;AI-generated content may be incorrect.">
            <a:extLst>
              <a:ext uri="{FF2B5EF4-FFF2-40B4-BE49-F238E27FC236}">
                <a16:creationId xmlns:a16="http://schemas.microsoft.com/office/drawing/2014/main" id="{742ED233-F3BF-53E3-59FC-0F0108FC0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11111" r="22331" b="10758"/>
          <a:stretch/>
        </p:blipFill>
        <p:spPr>
          <a:xfrm>
            <a:off x="4888325" y="7425875"/>
            <a:ext cx="2802544" cy="1876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A97532F-F677-B266-9C94-BB527EA702BB}"/>
                  </a:ext>
                </a:extLst>
              </p:cNvPr>
              <p:cNvSpPr txBox="1"/>
              <p:nvPr/>
            </p:nvSpPr>
            <p:spPr>
              <a:xfrm>
                <a:off x="4741950" y="6389837"/>
                <a:ext cx="21207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𝐓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𝐎𝐇</m:t>
                              </m:r>
                            </m:e>
                          </m:d>
                        </m:e>
                        <m:sub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A97532F-F677-B266-9C94-BB527EA70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950" y="6389837"/>
                <a:ext cx="212074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group of blue and brown balls&#10;&#10;AI-generated content may be incorrect.">
            <a:extLst>
              <a:ext uri="{FF2B5EF4-FFF2-40B4-BE49-F238E27FC236}">
                <a16:creationId xmlns:a16="http://schemas.microsoft.com/office/drawing/2014/main" id="{935CF94B-4DE6-8B24-0943-475A0D408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 t="22042" r="61089" b="18115"/>
          <a:stretch/>
        </p:blipFill>
        <p:spPr>
          <a:xfrm>
            <a:off x="3021426" y="2774834"/>
            <a:ext cx="1570086" cy="3215147"/>
          </a:xfrm>
          <a:prstGeom prst="rect">
            <a:avLst/>
          </a:prstGeom>
        </p:spPr>
      </p:pic>
      <p:pic>
        <p:nvPicPr>
          <p:cNvPr id="25" name="Picture 24" descr="A diagram of a molecule&#10;&#10;AI-generated content may be incorrect.">
            <a:extLst>
              <a:ext uri="{FF2B5EF4-FFF2-40B4-BE49-F238E27FC236}">
                <a16:creationId xmlns:a16="http://schemas.microsoft.com/office/drawing/2014/main" id="{95351085-0B71-AB3E-3776-238BDA3D9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34430" r="52484" b="24656"/>
          <a:stretch/>
        </p:blipFill>
        <p:spPr>
          <a:xfrm>
            <a:off x="4858438" y="3424583"/>
            <a:ext cx="3136212" cy="2049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44DA735-C624-D180-9F0C-A74F20B49C5A}"/>
                  </a:ext>
                </a:extLst>
              </p:cNvPr>
              <p:cNvSpPr txBox="1"/>
              <p:nvPr/>
            </p:nvSpPr>
            <p:spPr>
              <a:xfrm>
                <a:off x="4800971" y="2868682"/>
                <a:ext cx="185234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𝐓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44DA735-C624-D180-9F0C-A74F20B49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971" y="2868682"/>
                <a:ext cx="185234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A3E641-C8A1-C7F4-7EFB-1C58D9386F1B}"/>
              </a:ext>
            </a:extLst>
          </p:cNvPr>
          <p:cNvSpPr/>
          <p:nvPr/>
        </p:nvSpPr>
        <p:spPr>
          <a:xfrm>
            <a:off x="9471332" y="2188215"/>
            <a:ext cx="7149088" cy="2108658"/>
          </a:xfrm>
          <a:prstGeom prst="roundRect">
            <a:avLst/>
          </a:prstGeom>
          <a:solidFill>
            <a:srgbClr val="92D050">
              <a:alpha val="43000"/>
            </a:srgbClr>
          </a:solidFill>
          <a:ln w="34925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cs typeface="Times New Roman" panose="02020603050405020304" pitchFamily="18" charset="0"/>
              </a:rPr>
              <a:t>Surface functional groups (–O, –F, –OH) were placed on energetically favorable hollow sites, right above the Ti atoms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3358F8-191D-5BFE-FA47-004E151E44C0}"/>
              </a:ext>
            </a:extLst>
          </p:cNvPr>
          <p:cNvSpPr/>
          <p:nvPr/>
        </p:nvSpPr>
        <p:spPr>
          <a:xfrm>
            <a:off x="3169960" y="2888822"/>
            <a:ext cx="1217097" cy="3274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A280E3-C204-B867-7658-175319F513D7}"/>
              </a:ext>
            </a:extLst>
          </p:cNvPr>
          <p:cNvSpPr/>
          <p:nvPr/>
        </p:nvSpPr>
        <p:spPr>
          <a:xfrm>
            <a:off x="3163178" y="5576433"/>
            <a:ext cx="1217097" cy="3274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BF6FAD-8BC5-E538-EB99-80DA77F45AD4}"/>
              </a:ext>
            </a:extLst>
          </p:cNvPr>
          <p:cNvSpPr/>
          <p:nvPr/>
        </p:nvSpPr>
        <p:spPr>
          <a:xfrm>
            <a:off x="3159093" y="6611009"/>
            <a:ext cx="1304164" cy="6660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2B1158-2F5B-A50E-ABE1-1D1BAA83F9C7}"/>
              </a:ext>
            </a:extLst>
          </p:cNvPr>
          <p:cNvSpPr/>
          <p:nvPr/>
        </p:nvSpPr>
        <p:spPr>
          <a:xfrm>
            <a:off x="3119644" y="9363247"/>
            <a:ext cx="1304164" cy="6660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3E0E5-3412-4D02-3F8E-7461A7E4D610}"/>
              </a:ext>
            </a:extLst>
          </p:cNvPr>
          <p:cNvSpPr txBox="1"/>
          <p:nvPr/>
        </p:nvSpPr>
        <p:spPr>
          <a:xfrm>
            <a:off x="14664548" y="6613283"/>
            <a:ext cx="3869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These optimized structures were used for further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930B8-BA18-66B2-02B8-AD0532432BE2}"/>
              </a:ext>
            </a:extLst>
          </p:cNvPr>
          <p:cNvSpPr txBox="1"/>
          <p:nvPr/>
        </p:nvSpPr>
        <p:spPr>
          <a:xfrm>
            <a:off x="4688705" y="5715150"/>
            <a:ext cx="270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-OH ,-F, -O, -Cl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0B4D8FD9-831D-1B22-1E10-F264FA5CB0A9}"/>
              </a:ext>
            </a:extLst>
          </p:cNvPr>
          <p:cNvSpPr/>
          <p:nvPr/>
        </p:nvSpPr>
        <p:spPr>
          <a:xfrm rot="4522033">
            <a:off x="2442826" y="2882753"/>
            <a:ext cx="474108" cy="7852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CBDD845A-354C-9D3F-01BE-E49AFE559293}"/>
              </a:ext>
            </a:extLst>
          </p:cNvPr>
          <p:cNvSpPr/>
          <p:nvPr/>
        </p:nvSpPr>
        <p:spPr>
          <a:xfrm rot="4522033">
            <a:off x="2396070" y="6884422"/>
            <a:ext cx="474108" cy="7852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E09F5A85-D5D7-14ED-31EF-4C4DA81C5463}"/>
              </a:ext>
            </a:extLst>
          </p:cNvPr>
          <p:cNvSpPr/>
          <p:nvPr/>
        </p:nvSpPr>
        <p:spPr>
          <a:xfrm rot="4522033">
            <a:off x="2309866" y="5420406"/>
            <a:ext cx="474108" cy="7852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7BD91717-81B8-1912-D478-B5175C2ED163}"/>
              </a:ext>
            </a:extLst>
          </p:cNvPr>
          <p:cNvSpPr/>
          <p:nvPr/>
        </p:nvSpPr>
        <p:spPr>
          <a:xfrm rot="4522033">
            <a:off x="2309864" y="9371329"/>
            <a:ext cx="474108" cy="7852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330085-E628-1F83-E003-563FDDCADF2F}"/>
              </a:ext>
            </a:extLst>
          </p:cNvPr>
          <p:cNvSpPr/>
          <p:nvPr/>
        </p:nvSpPr>
        <p:spPr>
          <a:xfrm>
            <a:off x="4723208" y="5669975"/>
            <a:ext cx="2463990" cy="5943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DC5F87E-2B0C-705A-B08B-9A064C625E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1488" y="5670125"/>
            <a:ext cx="969348" cy="2292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38BAA-CE0A-B60B-E35A-837B930203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6435EEC9-D146-B896-40F5-5BA64361E2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1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8" grpId="0" animBg="1"/>
      <p:bldP spid="43" grpId="0" animBg="1"/>
      <p:bldP spid="44" grpId="0" animBg="1"/>
      <p:bldP spid="4" grpId="0"/>
      <p:bldP spid="5" grpId="0"/>
      <p:bldP spid="8" grpId="0" animBg="1"/>
      <p:bldP spid="12" grpId="0" animBg="1"/>
      <p:bldP spid="16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2071-2B81-C688-0B5A-EF10C139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C780F9-A600-41AB-74D3-059A990C2F0A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187395B-93C5-E650-4C19-97548BF35A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0350" y="398453"/>
            <a:ext cx="11799063" cy="70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Optimizing Crystal Structure</a:t>
            </a:r>
            <a:endParaRPr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FED1F-C28B-A740-8007-9AA0B5D42FE5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7B7037-A3CD-8E95-B02D-5F5006A3CE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A0BB9D69-1DC6-BFE6-5E0F-302E9FFCA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9616CCB0-57D3-2750-5E55-BD767EC6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0B570B7B-72B0-0144-49AE-403EEC17C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244D041E-55F8-C8E1-013C-C789C0559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9A999F9F-23E4-CC99-4EDD-040E43AA0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9C7400-BAA6-DF9D-0CE2-170DED78D7F8}"/>
                  </a:ext>
                </a:extLst>
              </p:cNvPr>
              <p:cNvSpPr txBox="1"/>
              <p:nvPr/>
            </p:nvSpPr>
            <p:spPr>
              <a:xfrm>
                <a:off x="9573310" y="6049126"/>
                <a:ext cx="721361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dirty="0">
                    <a:cs typeface="Times New Roman" panose="02020603050405020304" pitchFamily="18" charset="0"/>
                  </a:rPr>
                  <a:t>Role of Surface Functional Group (</a:t>
                </a:r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Tx</a:t>
                </a:r>
                <a:r>
                  <a:rPr lang="en-US" sz="3200" dirty="0">
                    <a:cs typeface="Times New Roman" panose="02020603050405020304" pitchFamily="18" charset="0"/>
                  </a:rPr>
                  <a:t>)</a:t>
                </a:r>
              </a:p>
              <a:p>
                <a:pPr marL="514350" indent="-514350">
                  <a:buAutoNum type="arabicPeriod"/>
                </a:pPr>
                <a:endParaRPr lang="en-US" sz="3200" dirty="0"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rabicPeriod"/>
                </a:pPr>
                <a:r>
                  <a:rPr lang="en-US" sz="3200" dirty="0">
                    <a:cs typeface="Times New Roman" panose="02020603050405020304" pitchFamily="18" charset="0"/>
                  </a:rPr>
                  <a:t>Role of Cr vacancy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)</a:t>
                </a:r>
              </a:p>
              <a:p>
                <a:pPr marL="514350" indent="-514350">
                  <a:buAutoNum type="arabicPeriod"/>
                </a:pPr>
                <a:endParaRPr lang="en-US" sz="3200" dirty="0"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rabicPeriod"/>
                </a:pPr>
                <a:r>
                  <a:rPr lang="en-US" sz="3200" dirty="0">
                    <a:cs typeface="Times New Roman" panose="02020603050405020304" pitchFamily="18" charset="0"/>
                  </a:rPr>
                  <a:t>Oxygen substituting Carbon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9C7400-BAA6-DF9D-0CE2-170DED78D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3310" y="6049126"/>
                <a:ext cx="7213614" cy="2554545"/>
              </a:xfrm>
              <a:prstGeom prst="rect">
                <a:avLst/>
              </a:prstGeom>
              <a:blipFill>
                <a:blip r:embed="rId3"/>
                <a:stretch>
                  <a:fillRect l="-2196" t="-3580" b="-7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59558E75-BFE9-D036-89DD-FFD4026F11C2}"/>
              </a:ext>
            </a:extLst>
          </p:cNvPr>
          <p:cNvGrpSpPr/>
          <p:nvPr/>
        </p:nvGrpSpPr>
        <p:grpSpPr>
          <a:xfrm>
            <a:off x="3035920" y="2007688"/>
            <a:ext cx="5783917" cy="7266915"/>
            <a:chOff x="2546919" y="2774834"/>
            <a:chExt cx="5783917" cy="7266915"/>
          </a:xfrm>
        </p:grpSpPr>
        <p:pic>
          <p:nvPicPr>
            <p:cNvPr id="7" name="Picture 6" descr="A diagram of a molecule&#10;&#10;AI-generated content may be incorrect.">
              <a:extLst>
                <a:ext uri="{FF2B5EF4-FFF2-40B4-BE49-F238E27FC236}">
                  <a16:creationId xmlns:a16="http://schemas.microsoft.com/office/drawing/2014/main" id="{F1F6A170-E905-6BFB-4E68-76BB13A83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1" t="15508" r="42798" b="15662"/>
            <a:stretch/>
          </p:blipFill>
          <p:spPr>
            <a:xfrm>
              <a:off x="2986684" y="6560300"/>
              <a:ext cx="1570086" cy="3481449"/>
            </a:xfrm>
            <a:prstGeom prst="rect">
              <a:avLst/>
            </a:prstGeom>
          </p:spPr>
        </p:pic>
        <p:pic>
          <p:nvPicPr>
            <p:cNvPr id="21" name="Picture 20" descr="A diagram of a molecule&#10;&#10;AI-generated content may be incorrect.">
              <a:extLst>
                <a:ext uri="{FF2B5EF4-FFF2-40B4-BE49-F238E27FC236}">
                  <a16:creationId xmlns:a16="http://schemas.microsoft.com/office/drawing/2014/main" id="{928632EF-8EA7-1B43-0731-E0D5EBCA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4" t="11111" r="22331" b="10758"/>
            <a:stretch/>
          </p:blipFill>
          <p:spPr>
            <a:xfrm>
              <a:off x="4888325" y="7425875"/>
              <a:ext cx="2802544" cy="187627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68F081-B596-FEC9-2EC0-6AACACCFF89E}"/>
                    </a:ext>
                  </a:extLst>
                </p:cNvPr>
                <p:cNvSpPr txBox="1"/>
                <p:nvPr/>
              </p:nvSpPr>
              <p:spPr>
                <a:xfrm>
                  <a:off x="4741950" y="6389837"/>
                  <a:ext cx="2120748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𝐢</m:t>
                            </m:r>
                          </m:e>
                          <m:sub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b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0" smtClean="0">
                                    <a:latin typeface="Cambria Math" panose="02040503050406030204" pitchFamily="18" charset="0"/>
                                  </a:rPr>
                                  <m:t>𝐎𝐇</m:t>
                                </m:r>
                              </m:e>
                            </m:d>
                          </m:e>
                          <m:sub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68F081-B596-FEC9-2EC0-6AACACCFF8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1950" y="6389837"/>
                  <a:ext cx="2120748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 descr="A group of blue and brown balls&#10;&#10;AI-generated content may be incorrect.">
              <a:extLst>
                <a:ext uri="{FF2B5EF4-FFF2-40B4-BE49-F238E27FC236}">
                  <a16:creationId xmlns:a16="http://schemas.microsoft.com/office/drawing/2014/main" id="{6E999919-8F6E-EC14-97D2-AB58ED454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42" r="61089" b="18115"/>
            <a:stretch/>
          </p:blipFill>
          <p:spPr>
            <a:xfrm>
              <a:off x="3021426" y="2774834"/>
              <a:ext cx="1570086" cy="3215147"/>
            </a:xfrm>
            <a:prstGeom prst="rect">
              <a:avLst/>
            </a:prstGeom>
          </p:spPr>
        </p:pic>
        <p:pic>
          <p:nvPicPr>
            <p:cNvPr id="25" name="Picture 24" descr="A diagram of a molecule&#10;&#10;AI-generated content may be incorrect.">
              <a:extLst>
                <a:ext uri="{FF2B5EF4-FFF2-40B4-BE49-F238E27FC236}">
                  <a16:creationId xmlns:a16="http://schemas.microsoft.com/office/drawing/2014/main" id="{4A2D1D17-191F-F21A-A73E-4C567FB8C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4" t="34430" r="52484" b="24656"/>
            <a:stretch/>
          </p:blipFill>
          <p:spPr>
            <a:xfrm>
              <a:off x="4858438" y="3424583"/>
              <a:ext cx="3136212" cy="20497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7B6594-8E78-E013-169F-7220C305DEBC}"/>
                    </a:ext>
                  </a:extLst>
                </p:cNvPr>
                <p:cNvSpPr txBox="1"/>
                <p:nvPr/>
              </p:nvSpPr>
              <p:spPr>
                <a:xfrm>
                  <a:off x="4800971" y="2868682"/>
                  <a:ext cx="18523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𝐢</m:t>
                            </m:r>
                          </m:e>
                          <m:sub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b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𝐅</m:t>
                            </m:r>
                          </m:e>
                          <m:sub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7B6594-8E78-E013-169F-7220C305D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971" y="2868682"/>
                  <a:ext cx="1852344" cy="5232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F99FE9-91BE-594A-7CE6-E4C9F106BF0A}"/>
                </a:ext>
              </a:extLst>
            </p:cNvPr>
            <p:cNvSpPr txBox="1"/>
            <p:nvPr/>
          </p:nvSpPr>
          <p:spPr>
            <a:xfrm>
              <a:off x="4688705" y="5715150"/>
              <a:ext cx="27065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-OH ,-F, -O, -Cl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1BCDD4-66E0-BA55-09CE-8D6A2A5E3567}"/>
                </a:ext>
              </a:extLst>
            </p:cNvPr>
            <p:cNvSpPr/>
            <p:nvPr/>
          </p:nvSpPr>
          <p:spPr>
            <a:xfrm>
              <a:off x="4723208" y="5669975"/>
              <a:ext cx="2463990" cy="59430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B0398A-9481-DFCA-936B-D8C18153D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61488" y="5670125"/>
              <a:ext cx="969348" cy="229229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0E7F58-79E9-252A-2352-9BF1864C1EF2}"/>
                </a:ext>
              </a:extLst>
            </p:cNvPr>
            <p:cNvSpPr txBox="1"/>
            <p:nvPr/>
          </p:nvSpPr>
          <p:spPr>
            <a:xfrm>
              <a:off x="2546919" y="4054172"/>
              <a:ext cx="879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Ti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804DC6-8476-858E-AB82-DA4CD0B57A0E}"/>
                </a:ext>
              </a:extLst>
            </p:cNvPr>
            <p:cNvSpPr txBox="1"/>
            <p:nvPr/>
          </p:nvSpPr>
          <p:spPr>
            <a:xfrm>
              <a:off x="2754500" y="4924107"/>
              <a:ext cx="879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Cr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38C0D-BA68-19FB-071B-D645D087C9F2}"/>
                </a:ext>
              </a:extLst>
            </p:cNvPr>
            <p:cNvSpPr txBox="1"/>
            <p:nvPr/>
          </p:nvSpPr>
          <p:spPr>
            <a:xfrm>
              <a:off x="3021426" y="3536242"/>
              <a:ext cx="879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C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64FEE5F-175A-D9B8-5DF6-59DB61A39A24}"/>
              </a:ext>
            </a:extLst>
          </p:cNvPr>
          <p:cNvSpPr/>
          <p:nvPr/>
        </p:nvSpPr>
        <p:spPr>
          <a:xfrm>
            <a:off x="3655145" y="2101536"/>
            <a:ext cx="1217097" cy="3274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8E75F2-0AAD-4DDC-3AC4-0D226B45DBE4}"/>
              </a:ext>
            </a:extLst>
          </p:cNvPr>
          <p:cNvSpPr/>
          <p:nvPr/>
        </p:nvSpPr>
        <p:spPr>
          <a:xfrm>
            <a:off x="3633536" y="4744600"/>
            <a:ext cx="1217097" cy="3274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B868DF-A2D0-A220-B82F-0604443B934F}"/>
              </a:ext>
            </a:extLst>
          </p:cNvPr>
          <p:cNvSpPr/>
          <p:nvPr/>
        </p:nvSpPr>
        <p:spPr>
          <a:xfrm>
            <a:off x="3655145" y="5765486"/>
            <a:ext cx="1304164" cy="6660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4EF0CC2-1F0E-2698-7C46-CA1547C231CF}"/>
              </a:ext>
            </a:extLst>
          </p:cNvPr>
          <p:cNvSpPr/>
          <p:nvPr/>
        </p:nvSpPr>
        <p:spPr>
          <a:xfrm>
            <a:off x="3635189" y="8561057"/>
            <a:ext cx="1304164" cy="6660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C6C5A3A-75CB-9CBE-0904-E25E60440D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2175DD-07B0-40C9-300F-E56952E3B85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1E66B9-19B2-13BA-75ED-768CEE279C72}"/>
              </a:ext>
            </a:extLst>
          </p:cNvPr>
          <p:cNvSpPr txBox="1"/>
          <p:nvPr/>
        </p:nvSpPr>
        <p:spPr>
          <a:xfrm>
            <a:off x="9275735" y="2106802"/>
            <a:ext cx="95758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Cr atoms are exposed on the outer surface during etching, making them susceptible to being etched away.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Formation of oxycarbides is possible, as indicated by Michałowski et al., </a:t>
            </a:r>
            <a:r>
              <a:rPr lang="en-US" sz="3200" i="1" dirty="0"/>
              <a:t>Nature Nanotechnology</a:t>
            </a:r>
            <a:r>
              <a:rPr lang="en-US" sz="3200" dirty="0"/>
              <a:t> (2022)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6CD2-67D9-03CA-7A8E-9905A3746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8DA7437-F7B4-60CE-FEB2-B6B6B9907A9F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6EACA-226C-5C5E-2354-BD8323D8BC3C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B1C24A9-5BED-95BF-46DF-9C0733062F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5A06DBF-6743-97D4-0D9F-3739C2BF4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2FD90418-7E20-D784-4C83-62F62D555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0608C01C-0E53-2EF2-B855-7057740F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5058F0FF-BA72-9F9A-A5FC-6F913607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89CE2B2-0AF5-7EFC-8A42-447A58DD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EA0AD1-8ECF-F403-3F9D-89751ED0B14F}"/>
                  </a:ext>
                </a:extLst>
              </p:cNvPr>
              <p:cNvSpPr txBox="1"/>
              <p:nvPr/>
            </p:nvSpPr>
            <p:spPr>
              <a:xfrm>
                <a:off x="4946650" y="3368675"/>
                <a:ext cx="12171046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5000" dirty="0">
                    <a:cs typeface="Times New Roman" panose="02020603050405020304" pitchFamily="18" charset="0"/>
                  </a:rPr>
                  <a:t>Role of Surface Functional Group (</a:t>
                </a:r>
                <a:r>
                  <a:rPr lang="en-US" sz="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Tx</a:t>
                </a:r>
                <a:r>
                  <a:rPr lang="en-US" sz="5000" dirty="0">
                    <a:cs typeface="Times New Roman" panose="02020603050405020304" pitchFamily="18" charset="0"/>
                  </a:rPr>
                  <a:t>)</a:t>
                </a:r>
              </a:p>
              <a:p>
                <a:pPr marL="514350" indent="-514350">
                  <a:buAutoNum type="arabicPeriod"/>
                </a:pPr>
                <a:endParaRPr lang="en-US" sz="5000" dirty="0"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rabicPeriod"/>
                </a:pPr>
                <a:r>
                  <a:rPr lang="en-US" sz="5000" dirty="0">
                    <a:cs typeface="Times New Roman" panose="02020603050405020304" pitchFamily="18" charset="0"/>
                  </a:rPr>
                  <a:t>Role of Cr vacancy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</m:sSub>
                  </m:oMath>
                </a14:m>
                <a:r>
                  <a:rPr lang="en-US" sz="5000" dirty="0">
                    <a:cs typeface="Times New Roman" panose="02020603050405020304" pitchFamily="18" charset="0"/>
                  </a:rPr>
                  <a:t> )</a:t>
                </a:r>
              </a:p>
              <a:p>
                <a:pPr marL="514350" indent="-514350">
                  <a:buAutoNum type="arabicPeriod"/>
                </a:pPr>
                <a:endParaRPr lang="en-US" sz="5000" dirty="0"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rabicPeriod"/>
                </a:pPr>
                <a:r>
                  <a:rPr lang="en-US" sz="5000" dirty="0">
                    <a:cs typeface="Times New Roman" panose="02020603050405020304" pitchFamily="18" charset="0"/>
                  </a:rPr>
                  <a:t>Oxygen substituting Carbon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5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000" dirty="0"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EA0AD1-8ECF-F403-3F9D-89751ED0B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650" y="3368675"/>
                <a:ext cx="12171046" cy="3939540"/>
              </a:xfrm>
              <a:prstGeom prst="rect">
                <a:avLst/>
              </a:prstGeom>
              <a:blipFill>
                <a:blip r:embed="rId3"/>
                <a:stretch>
                  <a:fillRect l="-2454" t="-4025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48484E3-8F0E-8BB0-B6F9-8049C6225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F20DC2-3826-4E22-4B65-FD55225BB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7A5BFB-AB13-16D0-69D9-5B956DC41D0D}"/>
              </a:ext>
            </a:extLst>
          </p:cNvPr>
          <p:cNvSpPr/>
          <p:nvPr/>
        </p:nvSpPr>
        <p:spPr>
          <a:xfrm>
            <a:off x="4794250" y="3140075"/>
            <a:ext cx="10363200" cy="1224169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08B3F329-4B75-7CED-644E-FF7FAC4AEC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4504" y="360440"/>
            <a:ext cx="998965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sz="4000" b="1" dirty="0">
                <a:latin typeface="+mj-lt"/>
                <a:cs typeface="Times New Roman" panose="02020603050405020304" pitchFamily="18" charset="0"/>
              </a:rPr>
              <a:t>Different functional group</a:t>
            </a:r>
          </a:p>
        </p:txBody>
      </p:sp>
    </p:spTree>
    <p:extLst>
      <p:ext uri="{BB962C8B-B14F-4D97-AF65-F5344CB8AC3E}">
        <p14:creationId xmlns:p14="http://schemas.microsoft.com/office/powerpoint/2010/main" val="292376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B645C-2311-4273-B5A6-9709CCEB0C62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6232E35-B7EF-4B21-8F77-B569490AC11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6BC5768-5D1B-4C93-9F1B-F9AA6CCF6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8A6A4502-E201-43A5-A568-6E747D00F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CE4C19C-C5EC-4341-AF1F-40618FB6B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CFFA42C1-727F-4B4A-BC66-DE6522CB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65F018C7-8400-4496-AEA4-F0860DA93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B9E69-7ECD-4001-6680-FF3645411136}"/>
                  </a:ext>
                </a:extLst>
              </p:cNvPr>
              <p:cNvSpPr txBox="1"/>
              <p:nvPr/>
            </p:nvSpPr>
            <p:spPr>
              <a:xfrm>
                <a:off x="3270250" y="1507480"/>
                <a:ext cx="6635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cs typeface="Times New Roman" panose="02020603050405020304" pitchFamily="18" charset="0"/>
                  </a:rPr>
                  <a:t>DOS for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𝐂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𝐓𝐢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𝐂</m:t>
                        </m:r>
                      </m:e>
                      <m:sub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sub>
                    </m:sSub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cs typeface="Times New Roman" panose="02020603050405020304" pitchFamily="18" charset="0"/>
                  </a:rPr>
                  <a:t>(T= </a:t>
                </a:r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-F, OH and O</a:t>
                </a:r>
                <a:r>
                  <a:rPr lang="en-US" sz="3200" b="1" dirty="0"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B9E69-7ECD-4001-6680-FF3645411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250" y="1507480"/>
                <a:ext cx="6635545" cy="584775"/>
              </a:xfrm>
              <a:prstGeom prst="rect">
                <a:avLst/>
              </a:prstGeom>
              <a:blipFill>
                <a:blip r:embed="rId3"/>
                <a:stretch>
                  <a:fillRect l="-2296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CD98EF4-910E-DDDA-40DF-974C729D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05" y="2175497"/>
            <a:ext cx="5541148" cy="695835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7BE1099-B1CA-47BC-80D3-29700D9C4A97}"/>
              </a:ext>
            </a:extLst>
          </p:cNvPr>
          <p:cNvSpPr/>
          <p:nvPr/>
        </p:nvSpPr>
        <p:spPr>
          <a:xfrm>
            <a:off x="8985250" y="4704567"/>
            <a:ext cx="1239932" cy="8309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19069E-C00E-9665-7BE6-91C999FC122A}"/>
                  </a:ext>
                </a:extLst>
              </p:cNvPr>
              <p:cNvSpPr txBox="1"/>
              <p:nvPr/>
            </p:nvSpPr>
            <p:spPr>
              <a:xfrm>
                <a:off x="9423329" y="8779868"/>
                <a:ext cx="6594005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cs typeface="Times New Roman" panose="02020603050405020304" pitchFamily="18" charset="0"/>
                  </a:rPr>
                  <a:t>Pristine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Ti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is either  p type conducting, or just semiconductor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𝑪𝒓</m:t>
                        </m:r>
                      </m:sub>
                    </m:sSub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always gives p-type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19069E-C00E-9665-7BE6-91C999FC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329" y="8779868"/>
                <a:ext cx="6594005" cy="1569660"/>
              </a:xfrm>
              <a:prstGeom prst="rect">
                <a:avLst/>
              </a:prstGeom>
              <a:blipFill>
                <a:blip r:embed="rId7"/>
                <a:stretch>
                  <a:fillRect l="-2126" t="-4651" b="-1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bject 3">
            <a:extLst>
              <a:ext uri="{FF2B5EF4-FFF2-40B4-BE49-F238E27FC236}">
                <a16:creationId xmlns:a16="http://schemas.microsoft.com/office/drawing/2014/main" id="{FA7CF18A-55BE-C3B1-A828-DCD024D6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4504" y="360440"/>
            <a:ext cx="998965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sz="4000" b="1" dirty="0">
                <a:latin typeface="+mj-lt"/>
                <a:cs typeface="Times New Roman" panose="02020603050405020304" pitchFamily="18" charset="0"/>
              </a:rPr>
              <a:t>Different functional group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DE38AB-A58A-200F-3BB7-0CAB44F50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8368" y="3150931"/>
            <a:ext cx="6594006" cy="48424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1AE451-D82B-694C-C3D2-82D5FB3000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0520" y="3179697"/>
            <a:ext cx="6601930" cy="4818696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4A52510-0B8B-E06F-FCFF-B7EE6535A3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0BE74-544E-B84A-7D21-7540B8370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017D150-2ED6-80B6-2CB5-22CC9CBBA226}"/>
              </a:ext>
            </a:extLst>
          </p:cNvPr>
          <p:cNvSpPr txBox="1">
            <a:spLocks/>
          </p:cNvSpPr>
          <p:nvPr/>
        </p:nvSpPr>
        <p:spPr>
          <a:xfrm>
            <a:off x="11917956" y="2590988"/>
            <a:ext cx="38862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950" b="1" i="0">
                <a:solidFill>
                  <a:srgbClr val="002553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/>
            <a:r>
              <a:rPr lang="en-US" sz="3200" kern="0" dirty="0">
                <a:latin typeface="+mj-lt"/>
                <a:cs typeface="Times New Roman" panose="02020603050405020304" pitchFamily="18" charset="0"/>
              </a:rPr>
              <a:t> + Cr Vacancy</a:t>
            </a:r>
          </a:p>
        </p:txBody>
      </p:sp>
    </p:spTree>
    <p:extLst>
      <p:ext uri="{BB962C8B-B14F-4D97-AF65-F5344CB8AC3E}">
        <p14:creationId xmlns:p14="http://schemas.microsoft.com/office/powerpoint/2010/main" val="192681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EE4E7-F95C-35FF-1A7C-32CF3C7EF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7DABEBC-4582-426B-720D-970A813D711A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51ADC-31B2-18EB-4217-ECCA845CF017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4BCC44-2FAB-1971-9B43-FE5BF7D302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A408CDE-4964-5741-D7D0-8D08A950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2A1884B2-4451-90D7-6FB8-8009ED5A0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75347FBA-1636-5241-2570-61B94A39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12D43040-7CFF-AFCC-8278-5ABA8AF4E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C90CE6D9-5401-9CAE-DB25-65833D9A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7050A9-5034-0321-F28D-91469763E1AE}"/>
                  </a:ext>
                </a:extLst>
              </p:cNvPr>
              <p:cNvSpPr txBox="1"/>
              <p:nvPr/>
            </p:nvSpPr>
            <p:spPr>
              <a:xfrm>
                <a:off x="4946650" y="3368675"/>
                <a:ext cx="12171046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5000" dirty="0">
                    <a:cs typeface="Times New Roman" panose="02020603050405020304" pitchFamily="18" charset="0"/>
                  </a:rPr>
                  <a:t>Role of Surface Functional Group (</a:t>
                </a:r>
                <a:r>
                  <a:rPr lang="en-US" sz="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Tx</a:t>
                </a:r>
                <a:r>
                  <a:rPr lang="en-US" sz="5000" dirty="0">
                    <a:cs typeface="Times New Roman" panose="02020603050405020304" pitchFamily="18" charset="0"/>
                  </a:rPr>
                  <a:t>)</a:t>
                </a:r>
              </a:p>
              <a:p>
                <a:pPr marL="514350" indent="-514350">
                  <a:buAutoNum type="arabicPeriod"/>
                </a:pPr>
                <a:endParaRPr lang="en-US" sz="5000" dirty="0"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rabicPeriod"/>
                </a:pPr>
                <a:r>
                  <a:rPr lang="en-US" sz="5000" dirty="0">
                    <a:cs typeface="Times New Roman" panose="02020603050405020304" pitchFamily="18" charset="0"/>
                  </a:rPr>
                  <a:t>Role of Cr vacancy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</m:sSub>
                  </m:oMath>
                </a14:m>
                <a:r>
                  <a:rPr lang="en-US" sz="5000" dirty="0">
                    <a:cs typeface="Times New Roman" panose="02020603050405020304" pitchFamily="18" charset="0"/>
                  </a:rPr>
                  <a:t> )</a:t>
                </a:r>
              </a:p>
              <a:p>
                <a:pPr marL="514350" indent="-514350">
                  <a:buAutoNum type="arabicPeriod"/>
                </a:pPr>
                <a:endParaRPr lang="en-US" sz="5000" dirty="0"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rabicPeriod"/>
                </a:pPr>
                <a:r>
                  <a:rPr lang="en-US" sz="5000" dirty="0">
                    <a:cs typeface="Times New Roman" panose="02020603050405020304" pitchFamily="18" charset="0"/>
                  </a:rPr>
                  <a:t>Oxygen substituting Carbon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5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000" dirty="0"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7050A9-5034-0321-F28D-91469763E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650" y="3368675"/>
                <a:ext cx="12171046" cy="3939540"/>
              </a:xfrm>
              <a:prstGeom prst="rect">
                <a:avLst/>
              </a:prstGeom>
              <a:blipFill>
                <a:blip r:embed="rId3"/>
                <a:stretch>
                  <a:fillRect l="-2454" t="-4025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70C476D-6FCC-EA25-E9DF-09884E66A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CE8A2-3F45-7F7B-78C1-06BD13AFF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89DCA0-E860-4789-CE2C-BB625350E878}"/>
              </a:ext>
            </a:extLst>
          </p:cNvPr>
          <p:cNvSpPr/>
          <p:nvPr/>
        </p:nvSpPr>
        <p:spPr>
          <a:xfrm>
            <a:off x="4777014" y="6264275"/>
            <a:ext cx="10363200" cy="1224169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4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71132-69E8-3042-CAA2-BEAE6C7F7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7435088-A56C-58D5-46E1-661A0F9EB58D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A70B730-1187-9A4B-BDE9-417479108C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69100" y="394959"/>
            <a:ext cx="857622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p-/n tunability with oxygen substitution</a:t>
            </a:r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15CC3-B377-38F4-456E-541878702480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521693-4C60-751F-BFA5-EA53534EF52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77D5E7EA-84BB-90A3-2AA7-6E16FA1C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49B16CC9-6254-3365-0E64-6F5B69AE9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27F3C2A-902B-E9F3-E4DC-81E932408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C1CE0D31-063F-EBF2-1B52-237CFAFA5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ECCB24DC-77CC-DC4F-FEEC-DF457696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44E31-C522-50E8-5E5D-C4A1B1D74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287" y="2181294"/>
            <a:ext cx="4765455" cy="621455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0D2ABA0-1013-6F85-37FF-11F11BFB677D}"/>
              </a:ext>
            </a:extLst>
          </p:cNvPr>
          <p:cNvSpPr/>
          <p:nvPr/>
        </p:nvSpPr>
        <p:spPr>
          <a:xfrm>
            <a:off x="10153695" y="4627769"/>
            <a:ext cx="1239932" cy="8309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154A5-CFDC-EC6F-A636-50F54D37E5F1}"/>
              </a:ext>
            </a:extLst>
          </p:cNvPr>
          <p:cNvSpPr txBox="1"/>
          <p:nvPr/>
        </p:nvSpPr>
        <p:spPr>
          <a:xfrm>
            <a:off x="1483996" y="3908203"/>
            <a:ext cx="32677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cs typeface="Times New Roman" panose="02020603050405020304" pitchFamily="18" charset="0"/>
              </a:rPr>
              <a:t>We fixed –O, –OH, and –F surface functional groups in a </a:t>
            </a:r>
            <a:r>
              <a:rPr lang="en-US" sz="3200" b="1" dirty="0">
                <a:cs typeface="Times New Roman" panose="02020603050405020304" pitchFamily="18" charset="0"/>
              </a:rPr>
              <a:t>1:2:5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62DA6F-AA8B-36EA-47B0-E60A584DE34F}"/>
                  </a:ext>
                </a:extLst>
              </p:cNvPr>
              <p:cNvSpPr txBox="1"/>
              <p:nvPr/>
            </p:nvSpPr>
            <p:spPr>
              <a:xfrm>
                <a:off x="7765922" y="8869710"/>
                <a:ext cx="7010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cs typeface="Times New Roman" panose="02020603050405020304" pitchFamily="18" charset="0"/>
                  </a:rPr>
                  <a:t>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cs typeface="Times New Roman" panose="02020603050405020304" pitchFamily="18" charset="0"/>
                  </a:rPr>
                  <a:t>is p-type semiconductor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cs typeface="Times New Roman" panose="02020603050405020304" pitchFamily="18" charset="0"/>
                  </a:rPr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cs typeface="Times New Roman" panose="02020603050405020304" pitchFamily="18" charset="0"/>
                  </a:rPr>
                  <a:t>is n-type semiconductor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62DA6F-AA8B-36EA-47B0-E60A584DE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922" y="8869710"/>
                <a:ext cx="7010528" cy="1077218"/>
              </a:xfrm>
              <a:prstGeom prst="rect">
                <a:avLst/>
              </a:prstGeom>
              <a:blipFill>
                <a:blip r:embed="rId6"/>
                <a:stretch>
                  <a:fillRect l="-2000"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FA3651-947D-6D86-F7FF-DA608C9E19FB}"/>
                  </a:ext>
                </a:extLst>
              </p:cNvPr>
              <p:cNvSpPr txBox="1"/>
              <p:nvPr/>
            </p:nvSpPr>
            <p:spPr>
              <a:xfrm>
                <a:off x="6132942" y="1678996"/>
                <a:ext cx="4765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cs typeface="Times New Roman" panose="02020603050405020304" pitchFamily="18" charset="0"/>
                  </a:rPr>
                  <a:t>DOS of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𝐂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𝐓𝐢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𝐂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𝜹</m:t>
                        </m:r>
                      </m:sub>
                    </m:sSub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</m:t>
                        </m:r>
                      </m:e>
                      <m:sub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𝛅</m:t>
                        </m:r>
                      </m:sub>
                    </m:sSub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sub>
                    </m:sSub>
                  </m:oMath>
                </a14:m>
                <a:endParaRPr lang="en-US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FA3651-947D-6D86-F7FF-DA608C9E1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942" y="1678996"/>
                <a:ext cx="4765454" cy="584775"/>
              </a:xfrm>
              <a:prstGeom prst="rect">
                <a:avLst/>
              </a:prstGeom>
              <a:blipFill>
                <a:blip r:embed="rId7"/>
                <a:stretch>
                  <a:fillRect l="-319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C95F16-8452-548B-3764-8A92E16D5B79}"/>
              </a:ext>
            </a:extLst>
          </p:cNvPr>
          <p:cNvSpPr txBox="1"/>
          <p:nvPr/>
        </p:nvSpPr>
        <p:spPr>
          <a:xfrm>
            <a:off x="1486628" y="6848577"/>
            <a:ext cx="2815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+mj-lt"/>
                <a:cs typeface="Times New Roman" panose="02020603050405020304" pitchFamily="18" charset="0"/>
              </a:rPr>
              <a:t>Michałowski et al., 2022, Nature Nanotechnology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7B524-2312-2254-03CB-F40F1EEA0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7050" y="2767925"/>
            <a:ext cx="4627265" cy="56819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58D92C-57B0-6B3A-2256-E64AF6B9CE39}"/>
              </a:ext>
            </a:extLst>
          </p:cNvPr>
          <p:cNvGrpSpPr/>
          <p:nvPr/>
        </p:nvGrpSpPr>
        <p:grpSpPr>
          <a:xfrm>
            <a:off x="11995978" y="2606675"/>
            <a:ext cx="4588337" cy="5775384"/>
            <a:chOff x="1013922" y="525097"/>
            <a:chExt cx="4588337" cy="5775384"/>
          </a:xfrm>
        </p:grpSpPr>
        <p:pic>
          <p:nvPicPr>
            <p:cNvPr id="15" name="Picture 14" descr="A diagram of a graph&#10;&#10;Description automatically generated">
              <a:extLst>
                <a:ext uri="{FF2B5EF4-FFF2-40B4-BE49-F238E27FC236}">
                  <a16:creationId xmlns:a16="http://schemas.microsoft.com/office/drawing/2014/main" id="{B3957303-2283-8E27-AAC2-DA480401C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3" t="21277" r="17815" b="6950"/>
            <a:stretch/>
          </p:blipFill>
          <p:spPr>
            <a:xfrm>
              <a:off x="1013922" y="525097"/>
              <a:ext cx="4588337" cy="577538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E7CC58-18D5-4479-85E3-6AE9396B51AC}"/>
                </a:ext>
              </a:extLst>
            </p:cNvPr>
            <p:cNvSpPr txBox="1"/>
            <p:nvPr/>
          </p:nvSpPr>
          <p:spPr>
            <a:xfrm>
              <a:off x="1792280" y="1155436"/>
              <a:ext cx="869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F32824-842A-B435-34F8-3F9F813D9E01}"/>
                </a:ext>
              </a:extLst>
            </p:cNvPr>
            <p:cNvSpPr txBox="1"/>
            <p:nvPr/>
          </p:nvSpPr>
          <p:spPr>
            <a:xfrm>
              <a:off x="1737114" y="2060275"/>
              <a:ext cx="888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12.5%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7FBFD5-F52F-6479-1C3B-4E49D7CBCB12}"/>
                </a:ext>
              </a:extLst>
            </p:cNvPr>
            <p:cNvSpPr txBox="1"/>
            <p:nvPr/>
          </p:nvSpPr>
          <p:spPr>
            <a:xfrm>
              <a:off x="1792280" y="3012679"/>
              <a:ext cx="1048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6.25%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42A2AD-6CB3-8843-8907-915701D13C80}"/>
                </a:ext>
              </a:extLst>
            </p:cNvPr>
            <p:cNvSpPr txBox="1"/>
            <p:nvPr/>
          </p:nvSpPr>
          <p:spPr>
            <a:xfrm>
              <a:off x="1792280" y="3943193"/>
              <a:ext cx="1155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4.16%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1BB171-D839-2CD2-4548-C97F73C11ABF}"/>
                </a:ext>
              </a:extLst>
            </p:cNvPr>
            <p:cNvSpPr txBox="1"/>
            <p:nvPr/>
          </p:nvSpPr>
          <p:spPr>
            <a:xfrm>
              <a:off x="1870352" y="4920887"/>
              <a:ext cx="712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0%</a:t>
              </a:r>
            </a:p>
          </p:txBody>
        </p:sp>
      </p:grp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BA5583F-0133-E1B9-098A-B965F8AB04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5E698D-5F3E-50E5-13D9-509DECEE3A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AE13A-FE1D-AE29-A532-25DB9EE8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9BF9263-A814-DC73-3910-72CCED950628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F573618-C243-5997-2102-0DF7227B32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99050" y="375705"/>
            <a:ext cx="1179906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Tunable p-/n- conductivity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333093-F3AF-3CA2-EC43-4D2D932E0AD3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D1480C-D88D-D654-F710-2E04CBB790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C9784546-1083-0A10-9624-AFCA3E107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9BB72A6-B3F6-0FBA-E8D0-8AE5BE8BD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D98524C4-023F-699D-9E1B-D66C7D6CD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D15C6A28-65F7-4B53-9327-9D9F8D600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967672AF-4789-CF47-39A9-32F77F29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graph of a red and blue line&#10;&#10;Description automatically generated">
            <a:extLst>
              <a:ext uri="{FF2B5EF4-FFF2-40B4-BE49-F238E27FC236}">
                <a16:creationId xmlns:a16="http://schemas.microsoft.com/office/drawing/2014/main" id="{628AA965-2F06-A903-94BD-E1C00F375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8937" r="12039" b="14818"/>
          <a:stretch/>
        </p:blipFill>
        <p:spPr>
          <a:xfrm>
            <a:off x="6165850" y="2607980"/>
            <a:ext cx="7246706" cy="541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A157FC-A737-4940-780B-72836AF9899E}"/>
                  </a:ext>
                </a:extLst>
              </p:cNvPr>
              <p:cNvSpPr txBox="1"/>
              <p:nvPr/>
            </p:nvSpPr>
            <p:spPr>
              <a:xfrm>
                <a:off x="6013450" y="8418412"/>
                <a:ext cx="880275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promotes the p-type character,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promotes the n-type character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p-/n- type conductivity is tunable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Ti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DBB099-2DB3-92E9-5E98-6D0A5D1AB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450" y="8418412"/>
                <a:ext cx="8802752" cy="1569660"/>
              </a:xfrm>
              <a:prstGeom prst="rect">
                <a:avLst/>
              </a:prstGeom>
              <a:blipFill>
                <a:blip r:embed="rId6"/>
                <a:stretch>
                  <a:fillRect l="-1593" t="-4669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BDAD989-01FC-488A-D5EE-68C2AA9056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53C22-7269-0430-DFEE-E6BB849C48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FECE14-5909-11D3-F6B1-353A60985FF2}"/>
              </a:ext>
            </a:extLst>
          </p:cNvPr>
          <p:cNvSpPr/>
          <p:nvPr/>
        </p:nvSpPr>
        <p:spPr>
          <a:xfrm>
            <a:off x="7461250" y="2718393"/>
            <a:ext cx="5772557" cy="179765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C5A53-A236-A308-D5B8-952B2B9A9D19}"/>
              </a:ext>
            </a:extLst>
          </p:cNvPr>
          <p:cNvSpPr/>
          <p:nvPr/>
        </p:nvSpPr>
        <p:spPr>
          <a:xfrm>
            <a:off x="7490028" y="4516043"/>
            <a:ext cx="5743779" cy="243403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0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FA513-37CC-1BE3-A6E3-2B7FD77F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0EB2357-B73A-5C9C-E614-733DBC4BB7AB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73911E9-134B-B3EC-129C-889B04E384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8850" y="248445"/>
            <a:ext cx="11799063" cy="7063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dirty="0"/>
              <a:t>MXene with AI/ML</a:t>
            </a:r>
            <a:endParaRPr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9D0A7-2919-48D7-854B-2B8E31219B7C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3D3E7C-A4A4-F487-4EFB-7109868408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D8D3EBD5-0A5D-4A0A-F793-BEFC70E94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D27BFF1C-05BC-3684-4468-B65F0A67F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8079B74B-1228-E56D-A504-20D865ED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FA60BD1B-CA99-EBE8-7C69-C03FBD00B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5390C496-6BB0-39E2-0726-96664DCE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D2FA54-E344-1355-BCA4-77991B2D652F}"/>
              </a:ext>
            </a:extLst>
          </p:cNvPr>
          <p:cNvSpPr txBox="1"/>
          <p:nvPr/>
        </p:nvSpPr>
        <p:spPr>
          <a:xfrm>
            <a:off x="9200951" y="2136586"/>
            <a:ext cx="9309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dirty="0"/>
              <a:t>Enormous configurational space: different transition metals, surface terminations, and stacking orders</a:t>
            </a:r>
          </a:p>
          <a:p>
            <a:pPr marL="514350" indent="-514350" algn="just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/>
              <a:t>Traditional DFT/Experimental measurement can't explore every possible structure due to high computational cost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784622-E341-CE2B-C616-EC96E0397D6B}"/>
              </a:ext>
            </a:extLst>
          </p:cNvPr>
          <p:cNvGrpSpPr/>
          <p:nvPr/>
        </p:nvGrpSpPr>
        <p:grpSpPr>
          <a:xfrm>
            <a:off x="2073636" y="1554576"/>
            <a:ext cx="7120023" cy="8945889"/>
            <a:chOff x="1982213" y="1446094"/>
            <a:chExt cx="7120023" cy="8945889"/>
          </a:xfrm>
        </p:grpSpPr>
        <p:pic>
          <p:nvPicPr>
            <p:cNvPr id="1028" name="Picture 4" descr="Big data technology and data science illustration. Data flow concept. Querying, analysing, visualizing complex information. Neural network for artificial intelligence. Data mining. Business analytics. Data stock illustration">
              <a:extLst>
                <a:ext uri="{FF2B5EF4-FFF2-40B4-BE49-F238E27FC236}">
                  <a16:creationId xmlns:a16="http://schemas.microsoft.com/office/drawing/2014/main" id="{08ED14C2-0D6F-7D70-4C33-2516179EFB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6" r="38965"/>
            <a:stretch>
              <a:fillRect/>
            </a:stretch>
          </p:blipFill>
          <p:spPr bwMode="auto">
            <a:xfrm>
              <a:off x="1982213" y="1446094"/>
              <a:ext cx="7120023" cy="894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diagram of different elements&#10;&#10;Description automatically generated with medium confidence">
              <a:extLst>
                <a:ext uri="{FF2B5EF4-FFF2-40B4-BE49-F238E27FC236}">
                  <a16:creationId xmlns:a16="http://schemas.microsoft.com/office/drawing/2014/main" id="{0633F97B-8BA4-5544-D4BA-CE7D85573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106" y="1707673"/>
              <a:ext cx="6338413" cy="267264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F3240B-0582-98D4-E88E-BD0FB3ABE7AF}"/>
                </a:ext>
              </a:extLst>
            </p:cNvPr>
            <p:cNvSpPr txBox="1"/>
            <p:nvPr/>
          </p:nvSpPr>
          <p:spPr>
            <a:xfrm>
              <a:off x="5241552" y="9342056"/>
              <a:ext cx="3636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Infinite possibility???</a:t>
              </a:r>
            </a:p>
          </p:txBody>
        </p:sp>
        <p:pic>
          <p:nvPicPr>
            <p:cNvPr id="33" name="Picture 32" descr="A close-up of a structure&#10;&#10;AI-generated content may be incorrect.">
              <a:extLst>
                <a:ext uri="{FF2B5EF4-FFF2-40B4-BE49-F238E27FC236}">
                  <a16:creationId xmlns:a16="http://schemas.microsoft.com/office/drawing/2014/main" id="{2CA3E8D0-764B-E7E3-1F38-6A3E9153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9" t="11575" r="38250" b="62690"/>
            <a:stretch/>
          </p:blipFill>
          <p:spPr>
            <a:xfrm>
              <a:off x="3155527" y="6558323"/>
              <a:ext cx="5296323" cy="2733098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C09796-BDA3-4953-F674-692633235899}"/>
                </a:ext>
              </a:extLst>
            </p:cNvPr>
            <p:cNvGrpSpPr/>
            <p:nvPr/>
          </p:nvGrpSpPr>
          <p:grpSpPr>
            <a:xfrm>
              <a:off x="3720731" y="5082878"/>
              <a:ext cx="4731119" cy="1037365"/>
              <a:chOff x="3189776" y="8426173"/>
              <a:chExt cx="4731119" cy="103736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801C623-49AF-2B7F-3FBE-A1117ECB782D}"/>
                  </a:ext>
                </a:extLst>
              </p:cNvPr>
              <p:cNvSpPr txBox="1"/>
              <p:nvPr/>
            </p:nvSpPr>
            <p:spPr>
              <a:xfrm>
                <a:off x="3856510" y="8940318"/>
                <a:ext cx="27065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-OH ,-F, -O, -Cl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276BD68-55FF-A8CD-5A06-73B429050C6F}"/>
                  </a:ext>
                </a:extLst>
              </p:cNvPr>
              <p:cNvSpPr txBox="1"/>
              <p:nvPr/>
            </p:nvSpPr>
            <p:spPr>
              <a:xfrm>
                <a:off x="3189776" y="8426173"/>
                <a:ext cx="47311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Functional Groups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518D24-F78D-31DA-7D18-9E99DBE27B67}"/>
                </a:ext>
              </a:extLst>
            </p:cNvPr>
            <p:cNvSpPr txBox="1"/>
            <p:nvPr/>
          </p:nvSpPr>
          <p:spPr>
            <a:xfrm>
              <a:off x="6791479" y="3852565"/>
              <a:ext cx="152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6B424CC-7F8E-8044-F9CB-479EB10C9550}"/>
                </a:ext>
              </a:extLst>
            </p:cNvPr>
            <p:cNvSpPr txBox="1"/>
            <p:nvPr/>
          </p:nvSpPr>
          <p:spPr>
            <a:xfrm>
              <a:off x="6807100" y="6434054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MXene</a:t>
              </a:r>
            </a:p>
          </p:txBody>
        </p:sp>
        <p:sp>
          <p:nvSpPr>
            <p:cNvPr id="56" name="Plus Sign 55">
              <a:extLst>
                <a:ext uri="{FF2B5EF4-FFF2-40B4-BE49-F238E27FC236}">
                  <a16:creationId xmlns:a16="http://schemas.microsoft.com/office/drawing/2014/main" id="{293B4D44-C202-D701-D16D-8CB77200CC4C}"/>
                </a:ext>
              </a:extLst>
            </p:cNvPr>
            <p:cNvSpPr/>
            <p:nvPr/>
          </p:nvSpPr>
          <p:spPr>
            <a:xfrm>
              <a:off x="5119896" y="4245497"/>
              <a:ext cx="1034418" cy="969223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id="{8C9B3B01-CDDB-5273-D920-EA0052B0EF34}"/>
                </a:ext>
              </a:extLst>
            </p:cNvPr>
            <p:cNvSpPr/>
            <p:nvPr/>
          </p:nvSpPr>
          <p:spPr>
            <a:xfrm rot="5400000">
              <a:off x="5315795" y="6257752"/>
              <a:ext cx="787037" cy="59333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932BF01-876D-EFD5-2E04-D90850F6B17C}"/>
              </a:ext>
            </a:extLst>
          </p:cNvPr>
          <p:cNvSpPr txBox="1"/>
          <p:nvPr/>
        </p:nvSpPr>
        <p:spPr>
          <a:xfrm>
            <a:off x="9398381" y="1554576"/>
            <a:ext cx="3979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Current Challenge: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53D0706-431E-57E3-9241-F1BE749C6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C78F1-75A2-4CA9-42B5-EF50F629F5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E24B59-71AE-D01E-0626-47E912E0D3E1}"/>
              </a:ext>
            </a:extLst>
          </p:cNvPr>
          <p:cNvSpPr txBox="1"/>
          <p:nvPr/>
        </p:nvSpPr>
        <p:spPr>
          <a:xfrm>
            <a:off x="9610394" y="515825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AI/Machine Learning: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2909F-6DDA-0351-BB93-E76690B9DA0E}"/>
              </a:ext>
            </a:extLst>
          </p:cNvPr>
          <p:cNvSpPr txBox="1"/>
          <p:nvPr/>
        </p:nvSpPr>
        <p:spPr>
          <a:xfrm>
            <a:off x="9200951" y="5726310"/>
            <a:ext cx="96678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dirty="0"/>
              <a:t>Can predict key material properties (e.g., bandgap, conductivity type etc.) without relying on expensive DFT calculations for every configuration.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/>
              <a:t>Successfully applied to MXenes to predict properties like work function based on surface terminations and composition </a:t>
            </a:r>
            <a:r>
              <a:rPr lang="en-US" sz="3200" i="1" dirty="0"/>
              <a:t>(e.g., Roy et al.,</a:t>
            </a:r>
            <a:r>
              <a:rPr lang="en-US" sz="3200" dirty="0"/>
              <a:t> </a:t>
            </a:r>
            <a:r>
              <a:rPr lang="en-US" sz="3200" i="1" dirty="0"/>
              <a:t>J. Phys.: Energy</a:t>
            </a:r>
            <a:r>
              <a:rPr lang="en-US" sz="3200" dirty="0"/>
              <a:t>, 2021).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8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1D0E0-FB57-F7C4-CD06-FED12E16B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790CC9D-C2B7-FBB5-63A1-E1CCFD6ADE6B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8C4B780-436E-4A44-E37A-C99065FBA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0378" y="442317"/>
            <a:ext cx="1786911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spcBef>
                <a:spcPts val="95"/>
              </a:spcBef>
            </a:pPr>
            <a:r>
              <a:rPr lang="en-US" sz="4000" dirty="0">
                <a:latin typeface="+mj-lt"/>
              </a:rPr>
              <a:t>Outlines</a:t>
            </a:r>
            <a:endParaRPr sz="4000" dirty="0">
              <a:solidFill>
                <a:srgbClr val="17285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DA920-4719-5F03-1205-A23BCBB313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740120" y="10393221"/>
            <a:ext cx="4623943" cy="565467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DEDD8-C3D4-9D6C-34D7-7C75C8763F85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79F856-8058-2F30-8DD2-C452ED61C103}"/>
              </a:ext>
            </a:extLst>
          </p:cNvPr>
          <p:cNvSpPr txBox="1">
            <a:spLocks/>
          </p:cNvSpPr>
          <p:nvPr/>
        </p:nvSpPr>
        <p:spPr>
          <a:xfrm>
            <a:off x="6862435" y="2955886"/>
            <a:ext cx="7877685" cy="5914552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731" indent="-685731">
              <a:spcBef>
                <a:spcPts val="2813"/>
              </a:spcBef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172852"/>
                </a:solidFill>
                <a:cs typeface="Times New Roman" panose="02020603050405020304" pitchFamily="18" charset="0"/>
              </a:rPr>
              <a:t>2D Materials</a:t>
            </a:r>
          </a:p>
          <a:p>
            <a:pPr marL="685731" indent="-685731">
              <a:spcBef>
                <a:spcPts val="2813"/>
              </a:spcBef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172852"/>
                </a:solidFill>
                <a:cs typeface="Times New Roman" panose="02020603050405020304" pitchFamily="18" charset="0"/>
              </a:rPr>
              <a:t>MXene Background</a:t>
            </a:r>
          </a:p>
          <a:p>
            <a:pPr marL="685731" indent="-685731">
              <a:spcBef>
                <a:spcPts val="2813"/>
              </a:spcBef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172852"/>
                </a:solidFill>
                <a:cs typeface="Times New Roman" panose="02020603050405020304" pitchFamily="18" charset="0"/>
              </a:rPr>
              <a:t>Electrical measurement</a:t>
            </a:r>
          </a:p>
          <a:p>
            <a:pPr marL="685731" indent="-685731">
              <a:spcBef>
                <a:spcPts val="2813"/>
              </a:spcBef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172852"/>
                </a:solidFill>
                <a:cs typeface="Times New Roman" panose="02020603050405020304" pitchFamily="18" charset="0"/>
              </a:rPr>
              <a:t>Structure Optimization</a:t>
            </a:r>
          </a:p>
          <a:p>
            <a:pPr marL="685731" indent="-685731">
              <a:spcBef>
                <a:spcPts val="2813"/>
              </a:spcBef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172852"/>
                </a:solidFill>
                <a:cs typeface="Times New Roman" panose="02020603050405020304" pitchFamily="18" charset="0"/>
              </a:rPr>
              <a:t>P-/n- tunable conductivity</a:t>
            </a:r>
          </a:p>
          <a:p>
            <a:pPr marL="685731" indent="-685731">
              <a:spcBef>
                <a:spcPts val="2813"/>
              </a:spcBef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172852"/>
                </a:solidFill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6C407-D17D-0285-115C-7236DE2D1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9567218-3304-E4E5-8126-227C28416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6AC03-D36A-95FF-9845-45B10D639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8ED576D-4462-EB87-0AC6-E7A8BA029448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BFB628C-B69D-D03B-BF80-2114AB8CED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2518" y="432759"/>
            <a:ext cx="11799063" cy="70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Summary</a:t>
            </a:r>
            <a:endParaRPr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C54FB-CCDF-D4DC-73E1-D8AF73778F0D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D08498B-C436-5B17-5390-499470A03A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6622534-13CD-1388-221F-4256B8E89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C4BD64FC-40E8-D826-A9F0-424FE1F5F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227041D3-9E13-4DBD-D4BB-E5F8D87B5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A5887100-A4DE-A622-E421-F5C8B0F3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3112095E-0ADF-F808-F6CA-0E2A135E6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7C1521-0283-DB57-9AE7-E3CADEF9BA52}"/>
              </a:ext>
            </a:extLst>
          </p:cNvPr>
          <p:cNvGrpSpPr/>
          <p:nvPr/>
        </p:nvGrpSpPr>
        <p:grpSpPr>
          <a:xfrm>
            <a:off x="2889250" y="6331776"/>
            <a:ext cx="10020996" cy="2430645"/>
            <a:chOff x="3361654" y="7356683"/>
            <a:chExt cx="10020996" cy="24306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6C8972-FC03-468F-2234-6DFBF8827BE1}"/>
                </a:ext>
              </a:extLst>
            </p:cNvPr>
            <p:cNvSpPr txBox="1"/>
            <p:nvPr/>
          </p:nvSpPr>
          <p:spPr>
            <a:xfrm>
              <a:off x="3902799" y="8107599"/>
              <a:ext cx="94798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rabicPeriod"/>
              </a:pPr>
              <a:r>
                <a:rPr lang="en-US" sz="3200" dirty="0">
                  <a:cs typeface="Times New Roman" panose="02020603050405020304" pitchFamily="18" charset="0"/>
                </a:rPr>
                <a:t>Is Cr₂TiC₂Tₓ really a p-type semiconductor?  </a:t>
              </a:r>
              <a:r>
                <a:rPr lang="en-US" sz="32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Yes</a:t>
              </a:r>
            </a:p>
            <a:p>
              <a:pPr marL="742950" indent="-742950">
                <a:buAutoNum type="arabicPeriod"/>
              </a:pPr>
              <a:endParaRPr lang="en-US" sz="3200" dirty="0">
                <a:cs typeface="Times New Roman" panose="02020603050405020304" pitchFamily="18" charset="0"/>
              </a:endParaRPr>
            </a:p>
            <a:p>
              <a:pPr marL="742950" indent="-742950">
                <a:buAutoNum type="arabicPeriod"/>
              </a:pPr>
              <a:r>
                <a:rPr lang="en-US" sz="3200" dirty="0">
                  <a:cs typeface="Times New Roman" panose="02020603050405020304" pitchFamily="18" charset="0"/>
                </a:rPr>
                <a:t>Can it also exhibit n-type or metallic behavior?  </a:t>
              </a:r>
              <a:r>
                <a:rPr lang="en-US" sz="32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Yes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4CC3D3-DE99-6C2D-1D04-7BFD6983D7AE}"/>
                </a:ext>
              </a:extLst>
            </p:cNvPr>
            <p:cNvSpPr txBox="1"/>
            <p:nvPr/>
          </p:nvSpPr>
          <p:spPr>
            <a:xfrm>
              <a:off x="3361654" y="7356683"/>
              <a:ext cx="3578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cs typeface="Times New Roman" panose="02020603050405020304" pitchFamily="18" charset="0"/>
                </a:rPr>
                <a:t>Questions: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5629A1-B03B-B79B-62FD-139F846F2F2E}"/>
                </a:ext>
              </a:extLst>
            </p:cNvPr>
            <p:cNvSpPr/>
            <p:nvPr/>
          </p:nvSpPr>
          <p:spPr>
            <a:xfrm>
              <a:off x="3902798" y="7882119"/>
              <a:ext cx="9479851" cy="190520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3CFFC8E-4088-6484-1763-D21F00A27B10}"/>
              </a:ext>
            </a:extLst>
          </p:cNvPr>
          <p:cNvSpPr/>
          <p:nvPr/>
        </p:nvSpPr>
        <p:spPr>
          <a:xfrm rot="5400000">
            <a:off x="8656796" y="5839004"/>
            <a:ext cx="767710" cy="568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AAF9BD4-6B7F-11F3-8CD9-5085844E38B1}"/>
              </a:ext>
            </a:extLst>
          </p:cNvPr>
          <p:cNvSpPr/>
          <p:nvPr/>
        </p:nvSpPr>
        <p:spPr>
          <a:xfrm>
            <a:off x="13067534" y="7260261"/>
            <a:ext cx="767710" cy="568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0F98FB-F183-B724-FE78-22C2ACE0DB2D}"/>
              </a:ext>
            </a:extLst>
          </p:cNvPr>
          <p:cNvSpPr/>
          <p:nvPr/>
        </p:nvSpPr>
        <p:spPr>
          <a:xfrm>
            <a:off x="14115160" y="6935404"/>
            <a:ext cx="3198643" cy="136741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Redefining MXene boundary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99298E-0771-EC24-ABE9-CA10F443AC36}"/>
                  </a:ext>
                </a:extLst>
              </p:cNvPr>
              <p:cNvSpPr txBox="1"/>
              <p:nvPr/>
            </p:nvSpPr>
            <p:spPr>
              <a:xfrm>
                <a:off x="2889251" y="1921278"/>
                <a:ext cx="1325880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cs typeface="Times New Roman" panose="02020603050405020304" pitchFamily="18" charset="0"/>
                  </a:rPr>
                  <a:t>Pristine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Ti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demonstrates </a:t>
                </a:r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p-type conductivity</a:t>
                </a:r>
                <a:r>
                  <a:rPr lang="en-US" sz="3200" dirty="0">
                    <a:cs typeface="Times New Roman" panose="02020603050405020304" pitchFamily="18" charset="0"/>
                  </a:rPr>
                  <a:t>, which is the </a:t>
                </a:r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first reported </a:t>
                </a:r>
                <a:r>
                  <a:rPr lang="en-US" sz="3200" dirty="0">
                    <a:cs typeface="Times New Roman" panose="02020603050405020304" pitchFamily="18" charset="0"/>
                  </a:rPr>
                  <a:t>for any MXene so far.</a:t>
                </a:r>
              </a:p>
              <a:p>
                <a:pPr algn="just"/>
                <a:endParaRPr lang="en-US" sz="3200" dirty="0">
                  <a:highlight>
                    <a:srgbClr val="FFFFFF"/>
                  </a:highlight>
                  <a:cs typeface="Times New Roman" panose="02020603050405020304" pitchFamily="18" charset="0"/>
                </a:endParaRPr>
              </a:p>
              <a:p>
                <a:pPr marL="457200" indent="-457200" algn="just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cs typeface="Times New Roman" panose="02020603050405020304" pitchFamily="18" charset="0"/>
                  </a:rPr>
                  <a:t>The </a:t>
                </a:r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p/n-type conductivity </a:t>
                </a:r>
                <a:r>
                  <a:rPr lang="en-US" sz="3200" dirty="0">
                    <a:cs typeface="Times New Roman" panose="02020603050405020304" pitchFamily="18" charset="0"/>
                  </a:rPr>
                  <a:t>is tunable, depending on </a:t>
                </a:r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transition metal vacancies</a:t>
                </a:r>
                <a:r>
                  <a:rPr lang="en-US" sz="3200" dirty="0">
                    <a:cs typeface="Times New Roman" panose="02020603050405020304" pitchFamily="18" charset="0"/>
                  </a:rPr>
                  <a:t> and </a:t>
                </a:r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oxygen substitutions</a:t>
                </a:r>
                <a:r>
                  <a:rPr lang="en-US" sz="3200" dirty="0"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3200" dirty="0">
                  <a:cs typeface="Times New Roman" panose="02020603050405020304" pitchFamily="18" charset="0"/>
                </a:endParaRPr>
              </a:p>
              <a:p>
                <a:pPr marL="457200" indent="-457200" algn="just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 tunability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expected for other double-transition-metal MXenes.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99298E-0771-EC24-ABE9-CA10F443A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251" y="1921278"/>
                <a:ext cx="13258800" cy="3539430"/>
              </a:xfrm>
              <a:prstGeom prst="rect">
                <a:avLst/>
              </a:prstGeom>
              <a:blipFill>
                <a:blip r:embed="rId3"/>
                <a:stretch>
                  <a:fillRect l="-1057" t="-2065" r="-1149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0FFFB71-7CD6-B06A-0F98-27F8E9215C80}"/>
              </a:ext>
            </a:extLst>
          </p:cNvPr>
          <p:cNvGrpSpPr/>
          <p:nvPr/>
        </p:nvGrpSpPr>
        <p:grpSpPr>
          <a:xfrm>
            <a:off x="10394949" y="8987901"/>
            <a:ext cx="7234917" cy="659635"/>
            <a:chOff x="10315985" y="8526003"/>
            <a:chExt cx="7234917" cy="6596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731169-9335-86AC-B5A2-B7C13E7454B6}"/>
                </a:ext>
              </a:extLst>
            </p:cNvPr>
            <p:cNvSpPr/>
            <p:nvPr/>
          </p:nvSpPr>
          <p:spPr>
            <a:xfrm>
              <a:off x="10394948" y="8600863"/>
              <a:ext cx="7155953" cy="5847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F6C7C9-2C46-1850-59A0-A79666531F90}"/>
                </a:ext>
              </a:extLst>
            </p:cNvPr>
            <p:cNvSpPr txBox="1"/>
            <p:nvPr/>
          </p:nvSpPr>
          <p:spPr>
            <a:xfrm>
              <a:off x="10315985" y="8526003"/>
              <a:ext cx="723491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/>
                <a:t>Beyond the traditional metallic behavior.</a:t>
              </a:r>
              <a:endParaRPr lang="en-US" sz="3200" b="1" dirty="0">
                <a:highlight>
                  <a:srgbClr val="FFFFFF"/>
                </a:highlight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020E325-F18B-A895-7CB0-097E9B80E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89A4FB-1949-0B7F-3173-1AF6439592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9662" y="386556"/>
            <a:ext cx="12644262" cy="70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Acknowledgement</a:t>
            </a:r>
            <a:endParaRPr sz="4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37CCD-5941-442C-8678-E641FD2EE8B7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9718D-984A-4A91-BDBC-E35AF7F5CD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  <p:pic>
        <p:nvPicPr>
          <p:cNvPr id="4098" name="Picture 2" descr="Official Logos – South Dakota Mines ...">
            <a:extLst>
              <a:ext uri="{FF2B5EF4-FFF2-40B4-BE49-F238E27FC236}">
                <a16:creationId xmlns:a16="http://schemas.microsoft.com/office/drawing/2014/main" id="{888E41D7-DFC8-7564-5864-3FB97D4F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8141716"/>
            <a:ext cx="3429000" cy="12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iv. of Nebraska Seeks $50M Fed Funding for HPC Center Expansion -  High-Performance Computing News Analysis | insideHPC">
            <a:extLst>
              <a:ext uri="{FF2B5EF4-FFF2-40B4-BE49-F238E27FC236}">
                <a16:creationId xmlns:a16="http://schemas.microsoft.com/office/drawing/2014/main" id="{697AE74B-5E4B-3AF8-E714-82F9EADA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8411170"/>
            <a:ext cx="3962400" cy="95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ational Science Foundation - Wikipedia">
            <a:extLst>
              <a:ext uri="{FF2B5EF4-FFF2-40B4-BE49-F238E27FC236}">
                <a16:creationId xmlns:a16="http://schemas.microsoft.com/office/drawing/2014/main" id="{2418D2AB-435D-02D8-C7D4-6A192432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0" y="65584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79F66-1116-A6D1-B099-187B98DC3926}"/>
              </a:ext>
            </a:extLst>
          </p:cNvPr>
          <p:cNvSpPr txBox="1"/>
          <p:nvPr/>
        </p:nvSpPr>
        <p:spPr>
          <a:xfrm>
            <a:off x="2158145" y="3038691"/>
            <a:ext cx="9365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Bagheri, S.,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Loes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J., 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Lipatov, A.,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Acharya, K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Paudel, T. R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Lu, H., ... &amp;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Sinitskii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(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Synthesis of high-quality large Cr2TiC2Tx MXene monolayers, their mechanical properties, p-type electrical transport, and positive photoresponse. </a:t>
            </a:r>
            <a:r>
              <a:rPr lang="en-US" sz="24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(12), 4281-4296.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D4C24-5E6B-6EFB-8C9D-54C4FE69C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2050" y="1907305"/>
            <a:ext cx="2514951" cy="2514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083F3-D1D7-2DA7-60D5-1302C4DB37BA}"/>
              </a:ext>
            </a:extLst>
          </p:cNvPr>
          <p:cNvSpPr txBox="1"/>
          <p:nvPr/>
        </p:nvSpPr>
        <p:spPr>
          <a:xfrm>
            <a:off x="5516033" y="5105888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Collaborator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CD382-B583-5996-AD13-752DFF1365BF}"/>
              </a:ext>
            </a:extLst>
          </p:cNvPr>
          <p:cNvSpPr txBox="1"/>
          <p:nvPr/>
        </p:nvSpPr>
        <p:spPr>
          <a:xfrm>
            <a:off x="13709650" y="4694902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QR code for paper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11E3B72-9307-548B-E1AB-FD123094EA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AC515-971D-70D8-53DC-14925CD4A5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15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3650" y="4315703"/>
            <a:ext cx="13182600" cy="23378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br>
              <a:rPr lang="en-US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br>
              <a:rPr lang="en-US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sz="9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37CCD-5941-442C-8678-E641FD2EE8B7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9718D-984A-4A91-BDBC-E35AF7F5CD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6517C17D-5867-41B8-9090-5B599F09356C}"/>
              </a:ext>
            </a:extLst>
          </p:cNvPr>
          <p:cNvSpPr txBox="1">
            <a:spLocks/>
          </p:cNvSpPr>
          <p:nvPr/>
        </p:nvSpPr>
        <p:spPr>
          <a:xfrm>
            <a:off x="2353786" y="4373219"/>
            <a:ext cx="10334909" cy="241289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4667703-B01A-DB95-333F-244425FD314B}"/>
              </a:ext>
            </a:extLst>
          </p:cNvPr>
          <p:cNvSpPr/>
          <p:nvPr/>
        </p:nvSpPr>
        <p:spPr>
          <a:xfrm>
            <a:off x="14474953" y="891421"/>
            <a:ext cx="4191000" cy="2830963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484F9-FA22-1A33-DB0B-D346FAC9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299" y="7208885"/>
            <a:ext cx="2514951" cy="2514951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66D115E-C3B5-764A-E232-17EF89182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75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F3A648-DA97-620B-68DC-81E70A5985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BAAEE-4F16-1D23-D280-55B33AC80FFC}"/>
              </a:ext>
            </a:extLst>
          </p:cNvPr>
          <p:cNvSpPr txBox="1"/>
          <p:nvPr/>
        </p:nvSpPr>
        <p:spPr>
          <a:xfrm>
            <a:off x="6546850" y="3749675"/>
            <a:ext cx="647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90223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BB07E-0543-E8A5-87F4-4405F74F3E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F6174C-2BCC-82C2-9B6C-91F68848D4FD}"/>
              </a:ext>
            </a:extLst>
          </p:cNvPr>
          <p:cNvGrpSpPr/>
          <p:nvPr/>
        </p:nvGrpSpPr>
        <p:grpSpPr>
          <a:xfrm>
            <a:off x="3041650" y="963268"/>
            <a:ext cx="4648201" cy="3736791"/>
            <a:chOff x="13638751" y="5469381"/>
            <a:chExt cx="4648201" cy="37367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769275-BA8B-196C-7E6D-081B0D40EFF3}"/>
                </a:ext>
              </a:extLst>
            </p:cNvPr>
            <p:cNvGrpSpPr/>
            <p:nvPr/>
          </p:nvGrpSpPr>
          <p:grpSpPr>
            <a:xfrm>
              <a:off x="13638751" y="6069545"/>
              <a:ext cx="4648201" cy="3136627"/>
              <a:chOff x="13638751" y="6069545"/>
              <a:chExt cx="4648201" cy="313662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B57354E-9B84-C184-715A-E8F9B7D261DF}"/>
                  </a:ext>
                </a:extLst>
              </p:cNvPr>
              <p:cNvGrpSpPr/>
              <p:nvPr/>
            </p:nvGrpSpPr>
            <p:grpSpPr>
              <a:xfrm>
                <a:off x="13638751" y="6069545"/>
                <a:ext cx="4648201" cy="3136627"/>
                <a:chOff x="13380332" y="6175647"/>
                <a:chExt cx="4648201" cy="3136627"/>
              </a:xfrm>
            </p:grpSpPr>
            <p:pic>
              <p:nvPicPr>
                <p:cNvPr id="10" name="Picture 9" descr="A blue and purple molecule structure&#10;&#10;AI-generated content may be incorrect.">
                  <a:extLst>
                    <a:ext uri="{FF2B5EF4-FFF2-40B4-BE49-F238E27FC236}">
                      <a16:creationId xmlns:a16="http://schemas.microsoft.com/office/drawing/2014/main" id="{3B043A83-7EAD-4AE2-CDEE-7ED2DA5974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70" t="31043" r="30669" b="15566"/>
                <a:stretch>
                  <a:fillRect/>
                </a:stretch>
              </p:blipFill>
              <p:spPr>
                <a:xfrm>
                  <a:off x="13380332" y="6278211"/>
                  <a:ext cx="4648200" cy="2897034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08776D0-0DAE-062F-411B-6B175C142DDE}"/>
                    </a:ext>
                  </a:extLst>
                </p:cNvPr>
                <p:cNvSpPr/>
                <p:nvPr/>
              </p:nvSpPr>
              <p:spPr>
                <a:xfrm>
                  <a:off x="13380333" y="6175647"/>
                  <a:ext cx="4648200" cy="3136627"/>
                </a:xfrm>
                <a:prstGeom prst="rect">
                  <a:avLst/>
                </a:prstGeom>
                <a:solidFill>
                  <a:srgbClr val="FF0000">
                    <a:alpha val="0"/>
                  </a:srgbClr>
                </a:solidFill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" name="Arrow: Up-Down 7">
                <a:extLst>
                  <a:ext uri="{FF2B5EF4-FFF2-40B4-BE49-F238E27FC236}">
                    <a16:creationId xmlns:a16="http://schemas.microsoft.com/office/drawing/2014/main" id="{09E947C4-10F7-0EB7-6584-52F5E07C34BF}"/>
                  </a:ext>
                </a:extLst>
              </p:cNvPr>
              <p:cNvSpPr/>
              <p:nvPr/>
            </p:nvSpPr>
            <p:spPr>
              <a:xfrm>
                <a:off x="14712436" y="7366052"/>
                <a:ext cx="266354" cy="509147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5C4F1-F250-8701-0515-AB25079504CC}"/>
                  </a:ext>
                </a:extLst>
              </p:cNvPr>
              <p:cNvSpPr txBox="1"/>
              <p:nvPr/>
            </p:nvSpPr>
            <p:spPr>
              <a:xfrm>
                <a:off x="15094686" y="7337776"/>
                <a:ext cx="1188650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3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vdW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C352C2-3B8B-FEB2-A105-CED6DFA545FC}"/>
                </a:ext>
              </a:extLst>
            </p:cNvPr>
            <p:cNvSpPr txBox="1"/>
            <p:nvPr/>
          </p:nvSpPr>
          <p:spPr>
            <a:xfrm>
              <a:off x="15721530" y="5469381"/>
              <a:ext cx="1123611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3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CrI</a:t>
              </a:r>
              <a:r>
                <a:rPr lang="en-US" sz="3300" b="1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33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B276AD-0557-4D54-D929-43A5D484B0EE}"/>
              </a:ext>
            </a:extLst>
          </p:cNvPr>
          <p:cNvGrpSpPr/>
          <p:nvPr/>
        </p:nvGrpSpPr>
        <p:grpSpPr>
          <a:xfrm>
            <a:off x="9772628" y="1375645"/>
            <a:ext cx="3828252" cy="3512200"/>
            <a:chOff x="8204998" y="1708988"/>
            <a:chExt cx="3828252" cy="3512200"/>
          </a:xfrm>
        </p:grpSpPr>
        <p:pic>
          <p:nvPicPr>
            <p:cNvPr id="13" name="Picture 12" descr="A group of purple and green molecules&#10;&#10;AI-generated content may be incorrect.">
              <a:extLst>
                <a:ext uri="{FF2B5EF4-FFF2-40B4-BE49-F238E27FC236}">
                  <a16:creationId xmlns:a16="http://schemas.microsoft.com/office/drawing/2014/main" id="{53F04151-A2A0-42B3-42EE-BD26F0FF8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5" t="34882" r="34839" b="4649"/>
            <a:stretch>
              <a:fillRect/>
            </a:stretch>
          </p:blipFill>
          <p:spPr>
            <a:xfrm>
              <a:off x="8204998" y="1708988"/>
              <a:ext cx="3828252" cy="35122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3F5469-E1A4-0F24-325D-8CC268591F90}"/>
                </a:ext>
              </a:extLst>
            </p:cNvPr>
            <p:cNvSpPr/>
            <p:nvPr/>
          </p:nvSpPr>
          <p:spPr>
            <a:xfrm>
              <a:off x="8204998" y="1708988"/>
              <a:ext cx="3828252" cy="3512200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Arrow: Up-Down 14">
              <a:extLst>
                <a:ext uri="{FF2B5EF4-FFF2-40B4-BE49-F238E27FC236}">
                  <a16:creationId xmlns:a16="http://schemas.microsoft.com/office/drawing/2014/main" id="{D865FBEA-17AB-0CE2-1F4F-ED65B696C9AD}"/>
                </a:ext>
              </a:extLst>
            </p:cNvPr>
            <p:cNvSpPr/>
            <p:nvPr/>
          </p:nvSpPr>
          <p:spPr>
            <a:xfrm>
              <a:off x="9061450" y="3103470"/>
              <a:ext cx="266354" cy="509147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715E76-48E9-F0F9-0A67-16C2108526CC}"/>
                </a:ext>
              </a:extLst>
            </p:cNvPr>
            <p:cNvSpPr txBox="1"/>
            <p:nvPr/>
          </p:nvSpPr>
          <p:spPr>
            <a:xfrm>
              <a:off x="9327804" y="3165006"/>
              <a:ext cx="118865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3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vdW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51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AEFED-F36F-1E1B-29E1-D1564F14E6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55B71-8665-6D83-4A3E-BF1DB6849ECA}"/>
              </a:ext>
            </a:extLst>
          </p:cNvPr>
          <p:cNvSpPr txBox="1"/>
          <p:nvPr/>
        </p:nvSpPr>
        <p:spPr>
          <a:xfrm>
            <a:off x="1631950" y="1737408"/>
            <a:ext cx="1584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🧬 Biomedicine</a:t>
            </a:r>
          </a:p>
          <a:p>
            <a:r>
              <a:rPr lang="en-US" b="1" dirty="0"/>
              <a:t>Why MXenes?</a:t>
            </a:r>
            <a:br>
              <a:rPr lang="en-US" dirty="0"/>
            </a:br>
            <a:r>
              <a:rPr lang="en-US" dirty="0"/>
              <a:t>They are biocompatible and can be functionalized for drug delivery, imaging, or even killing cancer cells via photothermal therapy.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1677E-A366-7A66-E6E1-730B4DB2C532}"/>
              </a:ext>
            </a:extLst>
          </p:cNvPr>
          <p:cNvSpPr txBox="1"/>
          <p:nvPr/>
        </p:nvSpPr>
        <p:spPr>
          <a:xfrm>
            <a:off x="1631950" y="3096768"/>
            <a:ext cx="1447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🧪 Sensors</a:t>
            </a:r>
          </a:p>
          <a:p>
            <a:r>
              <a:rPr lang="en-US" b="1" dirty="0"/>
              <a:t>Why MXenes?</a:t>
            </a:r>
            <a:br>
              <a:rPr lang="en-US" dirty="0"/>
            </a:br>
            <a:r>
              <a:rPr lang="en-US" dirty="0"/>
              <a:t>MXenes respond quickly to gases, chemicals, and physical changes due to their high surface area and conductivity—perfect for sensitive sensors.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DCD1D-834B-D4B7-CF88-74B7C91BF6FF}"/>
              </a:ext>
            </a:extLst>
          </p:cNvPr>
          <p:cNvSpPr txBox="1"/>
          <p:nvPr/>
        </p:nvSpPr>
        <p:spPr>
          <a:xfrm>
            <a:off x="1517650" y="538707"/>
            <a:ext cx="1584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📶 Electromagnetic Interference (EMI) Shielding and Antennas</a:t>
            </a:r>
          </a:p>
          <a:p>
            <a:r>
              <a:rPr lang="en-US" b="1" dirty="0"/>
              <a:t>Why MXenes?</a:t>
            </a:r>
            <a:br>
              <a:rPr lang="en-US" dirty="0"/>
            </a:br>
            <a:r>
              <a:rPr lang="en-US" dirty="0"/>
              <a:t>MXenes block electromagnetic waves effectively due to their metallic nature and layered structure—useful in shielding electronics and making compact antennas.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4D5DA0-6438-2AAB-DF0B-86687202E958}"/>
              </a:ext>
            </a:extLst>
          </p:cNvPr>
          <p:cNvSpPr txBox="1"/>
          <p:nvPr/>
        </p:nvSpPr>
        <p:spPr>
          <a:xfrm>
            <a:off x="1517650" y="4361101"/>
            <a:ext cx="13106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💡 Optoelectronics</a:t>
            </a:r>
          </a:p>
          <a:p>
            <a:r>
              <a:rPr lang="en-US" b="1" dirty="0"/>
              <a:t>Why MXenes?</a:t>
            </a:r>
            <a:br>
              <a:rPr lang="en-US" dirty="0"/>
            </a:br>
            <a:r>
              <a:rPr lang="en-US" dirty="0"/>
              <a:t>They can absorb and conduct light and electricity, making them useful in solar cells, LEDs, and transparent electrodes.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29E138-86B8-017A-02F6-13D0D3D22084}"/>
              </a:ext>
            </a:extLst>
          </p:cNvPr>
          <p:cNvSpPr txBox="1"/>
          <p:nvPr/>
        </p:nvSpPr>
        <p:spPr>
          <a:xfrm>
            <a:off x="1527629" y="5684224"/>
            <a:ext cx="12296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🌍 Environmental</a:t>
            </a:r>
          </a:p>
          <a:p>
            <a:r>
              <a:rPr lang="en-US" b="1" dirty="0"/>
              <a:t>Why MXenes?</a:t>
            </a:r>
            <a:br>
              <a:rPr lang="en-US" dirty="0"/>
            </a:br>
            <a:r>
              <a:rPr lang="en-US" dirty="0"/>
              <a:t>MXenes can adsorb toxic metals, dyes, and pollutants thanks to their surface chemistry—ideal for water and air purification.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75B29A-2CFF-5C27-E22D-C771EF1C8930}"/>
              </a:ext>
            </a:extLst>
          </p:cNvPr>
          <p:cNvSpPr txBox="1"/>
          <p:nvPr/>
        </p:nvSpPr>
        <p:spPr>
          <a:xfrm>
            <a:off x="1527628" y="7289560"/>
            <a:ext cx="15534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📱 5G Antennas, Electronics, Smart Textiles</a:t>
            </a:r>
          </a:p>
          <a:p>
            <a:r>
              <a:rPr lang="en-US" b="1" dirty="0"/>
              <a:t>Why MXenes?</a:t>
            </a:r>
            <a:br>
              <a:rPr lang="en-US" dirty="0"/>
            </a:br>
            <a:r>
              <a:rPr lang="en-US" dirty="0"/>
              <a:t>Their flexibility, conductivity, and printability make them ideal for wearable electronics and high-speed communication devices like 5G antennas.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DFAE1B-36EF-03BD-5B31-3FE0DC8E8609}"/>
              </a:ext>
            </a:extLst>
          </p:cNvPr>
          <p:cNvSpPr txBox="1"/>
          <p:nvPr/>
        </p:nvSpPr>
        <p:spPr>
          <a:xfrm>
            <a:off x="1517650" y="8698210"/>
            <a:ext cx="14706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🔋 Energy Storage and Harvesting</a:t>
            </a:r>
          </a:p>
          <a:p>
            <a:r>
              <a:rPr lang="en-US" b="1" dirty="0"/>
              <a:t>Why MXenes?</a:t>
            </a:r>
            <a:br>
              <a:rPr lang="en-US" dirty="0"/>
            </a:br>
            <a:r>
              <a:rPr lang="en-US" dirty="0"/>
              <a:t>MXenes have high electrical conductivity and a layered structure, which allows fast ion movement—perfect for batteries and supercapacitors.</a:t>
            </a:r>
          </a:p>
        </p:txBody>
      </p:sp>
    </p:spTree>
    <p:extLst>
      <p:ext uri="{BB962C8B-B14F-4D97-AF65-F5344CB8AC3E}">
        <p14:creationId xmlns:p14="http://schemas.microsoft.com/office/powerpoint/2010/main" val="1938993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9CFF4-6F72-ABCB-A5AE-74EA376D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4D7D2-5074-6E26-11A3-FCC90A4758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z="3400" b="1" smtClean="0">
                <a:solidFill>
                  <a:schemeClr val="tx1"/>
                </a:solidFill>
              </a:rPr>
              <a:t>26</a:t>
            </a:fld>
            <a:endParaRPr lang="en-US" sz="3400" b="1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056BE2-3BC5-DCE7-C8E6-A35243A0906A}"/>
              </a:ext>
            </a:extLst>
          </p:cNvPr>
          <p:cNvGrpSpPr/>
          <p:nvPr/>
        </p:nvGrpSpPr>
        <p:grpSpPr>
          <a:xfrm>
            <a:off x="2051050" y="2225675"/>
            <a:ext cx="7446587" cy="7446587"/>
            <a:chOff x="1299556" y="1987314"/>
            <a:chExt cx="7446587" cy="744658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EC8DD8-E41E-9F17-08B9-C49BB3FF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556" y="1987314"/>
              <a:ext cx="7446587" cy="744658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D7DD366-4A91-5252-1326-2D3EAE1E3725}"/>
                </a:ext>
              </a:extLst>
            </p:cNvPr>
            <p:cNvGrpSpPr/>
            <p:nvPr/>
          </p:nvGrpSpPr>
          <p:grpSpPr>
            <a:xfrm>
              <a:off x="1497854" y="2120478"/>
              <a:ext cx="6939657" cy="6559942"/>
              <a:chOff x="5612654" y="2120478"/>
              <a:chExt cx="6939657" cy="655994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809EAC5-6A43-B9DE-B7F8-7E4530500573}"/>
                  </a:ext>
                </a:extLst>
              </p:cNvPr>
              <p:cNvGrpSpPr/>
              <p:nvPr/>
            </p:nvGrpSpPr>
            <p:grpSpPr>
              <a:xfrm>
                <a:off x="7944377" y="2120478"/>
                <a:ext cx="2438400" cy="6559942"/>
                <a:chOff x="8249177" y="1968078"/>
                <a:chExt cx="2438400" cy="6559942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7D766FC-6726-2DA4-FFEA-DE4DD8F2078D}"/>
                    </a:ext>
                  </a:extLst>
                </p:cNvPr>
                <p:cNvSpPr/>
                <p:nvPr/>
              </p:nvSpPr>
              <p:spPr>
                <a:xfrm>
                  <a:off x="8427560" y="1968078"/>
                  <a:ext cx="2057400" cy="522375"/>
                </a:xfrm>
                <a:prstGeom prst="rect">
                  <a:avLst/>
                </a:prstGeom>
                <a:solidFill>
                  <a:schemeClr val="lt1">
                    <a:alpha val="0"/>
                  </a:schemeClr>
                </a:solidFill>
                <a:ln>
                  <a:solidFill>
                    <a:schemeClr val="accent6">
                      <a:alpha val="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400" b="1" dirty="0">
                      <a:solidFill>
                        <a:schemeClr val="tx1"/>
                      </a:solidFill>
                    </a:rPr>
                    <a:t>Graphene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6D06834-F2ED-CBB3-F49C-15F193B368A4}"/>
                    </a:ext>
                  </a:extLst>
                </p:cNvPr>
                <p:cNvSpPr/>
                <p:nvPr/>
              </p:nvSpPr>
              <p:spPr>
                <a:xfrm>
                  <a:off x="8249177" y="7941247"/>
                  <a:ext cx="2438400" cy="586773"/>
                </a:xfrm>
                <a:prstGeom prst="rect">
                  <a:avLst/>
                </a:prstGeom>
                <a:solidFill>
                  <a:schemeClr val="lt1">
                    <a:alpha val="0"/>
                  </a:schemeClr>
                </a:solidFill>
                <a:ln>
                  <a:solidFill>
                    <a:schemeClr val="accent6">
                      <a:alpha val="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400" b="1" dirty="0">
                      <a:solidFill>
                        <a:schemeClr val="tx1"/>
                      </a:solidFill>
                    </a:rPr>
                    <a:t>MXenes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871EAAE-17A3-07EF-38F2-648E2F74D652}"/>
                  </a:ext>
                </a:extLst>
              </p:cNvPr>
              <p:cNvSpPr/>
              <p:nvPr/>
            </p:nvSpPr>
            <p:spPr>
              <a:xfrm rot="2421796">
                <a:off x="10336557" y="2679219"/>
                <a:ext cx="1679362" cy="732647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chemeClr val="accent6">
                    <a:alpha val="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400" b="1" dirty="0">
                    <a:solidFill>
                      <a:schemeClr val="tx1"/>
                    </a:solidFill>
                  </a:rPr>
                  <a:t>h-BN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86254C6-0C5A-FDE0-B0DA-AAAF4BA361C4}"/>
                      </a:ext>
                    </a:extLst>
                  </p:cNvPr>
                  <p:cNvSpPr txBox="1"/>
                  <p:nvPr/>
                </p:nvSpPr>
                <p:spPr>
                  <a:xfrm rot="4215005">
                    <a:off x="11584931" y="4264773"/>
                    <a:ext cx="1411540" cy="5232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𝐈𝐧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𝐒𝐞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3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86254C6-0C5A-FDE0-B0DA-AAAF4BA361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4215005">
                    <a:off x="11584931" y="4264773"/>
                    <a:ext cx="1411540" cy="52322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BDDC27E-F67E-E8BA-144B-D06219F01D4D}"/>
                      </a:ext>
                    </a:extLst>
                  </p:cNvPr>
                  <p:cNvSpPr txBox="1"/>
                  <p:nvPr/>
                </p:nvSpPr>
                <p:spPr>
                  <a:xfrm rot="8543236">
                    <a:off x="10472913" y="7688430"/>
                    <a:ext cx="1039194" cy="5232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𝐇𝐟</m:t>
                          </m:r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3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BDDC27E-F67E-E8BA-144B-D06219F01D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8543236">
                    <a:off x="10472913" y="7688430"/>
                    <a:ext cx="1039194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F540C68-D6A0-926D-69C0-8DCA726F264E}"/>
                      </a:ext>
                    </a:extLst>
                  </p:cNvPr>
                  <p:cNvSpPr txBox="1"/>
                  <p:nvPr/>
                </p:nvSpPr>
                <p:spPr>
                  <a:xfrm rot="6795969">
                    <a:off x="11680108" y="6389575"/>
                    <a:ext cx="928588" cy="5232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𝐂𝐫</m:t>
                          </m:r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3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F540C68-D6A0-926D-69C0-8DCA726F26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6795969">
                    <a:off x="11680108" y="6389575"/>
                    <a:ext cx="928588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9271C74-6B09-DAE3-8A47-8F63854337FF}"/>
                      </a:ext>
                    </a:extLst>
                  </p:cNvPr>
                  <p:cNvSpPr txBox="1"/>
                  <p:nvPr/>
                </p:nvSpPr>
                <p:spPr>
                  <a:xfrm rot="16559490">
                    <a:off x="4887103" y="4847280"/>
                    <a:ext cx="1974322" cy="5232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𝐂𝐮𝐂𝐫</m:t>
                          </m:r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b>
                          </m:sSub>
                        </m:oMath>
                      </m:oMathPara>
                    </a14:m>
                    <a:endParaRPr lang="en-US" sz="3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9271C74-6B09-DAE3-8A47-8F63854337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559490">
                    <a:off x="4887103" y="4847280"/>
                    <a:ext cx="1974322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7ADA0AD-386A-1E8F-97BC-7DB2A1451581}"/>
                      </a:ext>
                    </a:extLst>
                  </p:cNvPr>
                  <p:cNvSpPr txBox="1"/>
                  <p:nvPr/>
                </p:nvSpPr>
                <p:spPr>
                  <a:xfrm rot="14555680">
                    <a:off x="5801474" y="6677052"/>
                    <a:ext cx="1167435" cy="5232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𝐌</m:t>
                          </m:r>
                          <m:r>
                            <a:rPr lang="en-US" sz="3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𝐨</m:t>
                          </m:r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3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7ADA0AD-386A-1E8F-97BC-7DB2A14515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4555680">
                    <a:off x="5801474" y="6677052"/>
                    <a:ext cx="1167435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E4DE8B1-0010-A701-01E7-23938B8AD3C8}"/>
                      </a:ext>
                    </a:extLst>
                  </p:cNvPr>
                  <p:cNvSpPr txBox="1"/>
                  <p:nvPr/>
                </p:nvSpPr>
                <p:spPr>
                  <a:xfrm rot="19132435">
                    <a:off x="6068318" y="2861908"/>
                    <a:ext cx="1939057" cy="5232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𝐂𝐮𝐈𝐧</m:t>
                          </m:r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en-US" sz="3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b>
                          </m:sSub>
                        </m:oMath>
                      </m:oMathPara>
                    </a14:m>
                    <a:endParaRPr lang="en-US" sz="3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E4DE8B1-0010-A701-01E7-23938B8AD3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132435">
                    <a:off x="6068318" y="2861908"/>
                    <a:ext cx="1939057" cy="5232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27523C-C99E-0B95-EC0D-0C4724ACF74B}"/>
                  </a:ext>
                </a:extLst>
              </p:cNvPr>
              <p:cNvSpPr txBox="1"/>
              <p:nvPr/>
            </p:nvSpPr>
            <p:spPr>
              <a:xfrm rot="12678854">
                <a:off x="6776131" y="7727287"/>
                <a:ext cx="1259447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400" b="1" dirty="0"/>
                  <a:t>PVK-Br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EA0D2C-5BC0-6ABC-5340-369A823C7E0F}"/>
              </a:ext>
            </a:extLst>
          </p:cNvPr>
          <p:cNvGrpSpPr/>
          <p:nvPr/>
        </p:nvGrpSpPr>
        <p:grpSpPr>
          <a:xfrm>
            <a:off x="10714564" y="1977945"/>
            <a:ext cx="7446587" cy="7446587"/>
            <a:chOff x="10714564" y="1977945"/>
            <a:chExt cx="7446587" cy="744658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722FB3-85FC-8879-9F40-CA10D093837E}"/>
                </a:ext>
              </a:extLst>
            </p:cNvPr>
            <p:cNvGrpSpPr/>
            <p:nvPr/>
          </p:nvGrpSpPr>
          <p:grpSpPr>
            <a:xfrm>
              <a:off x="10714564" y="1977945"/>
              <a:ext cx="7446587" cy="7446587"/>
              <a:chOff x="1299556" y="1987314"/>
              <a:chExt cx="7446587" cy="744658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3CC04F1-180E-6A59-6E21-13985F781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9556" y="1987314"/>
                <a:ext cx="7446587" cy="7446587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62DF568-1646-5B91-436A-BFA51E7DEBC0}"/>
                  </a:ext>
                </a:extLst>
              </p:cNvPr>
              <p:cNvGrpSpPr/>
              <p:nvPr/>
            </p:nvGrpSpPr>
            <p:grpSpPr>
              <a:xfrm>
                <a:off x="1463892" y="2120478"/>
                <a:ext cx="7050361" cy="6550323"/>
                <a:chOff x="5578692" y="2120478"/>
                <a:chExt cx="7050361" cy="6550323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6A0B882-38FC-54A1-2A2F-68F3BBDF8249}"/>
                    </a:ext>
                  </a:extLst>
                </p:cNvPr>
                <p:cNvGrpSpPr/>
                <p:nvPr/>
              </p:nvGrpSpPr>
              <p:grpSpPr>
                <a:xfrm>
                  <a:off x="5578692" y="2120478"/>
                  <a:ext cx="4601468" cy="3689207"/>
                  <a:chOff x="5883492" y="1968078"/>
                  <a:chExt cx="4601468" cy="3689207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D319E778-8993-D976-1097-ED25FD7BC86C}"/>
                      </a:ext>
                    </a:extLst>
                  </p:cNvPr>
                  <p:cNvSpPr/>
                  <p:nvPr/>
                </p:nvSpPr>
                <p:spPr>
                  <a:xfrm>
                    <a:off x="8427560" y="1968078"/>
                    <a:ext cx="2057400" cy="522375"/>
                  </a:xfrm>
                  <a:prstGeom prst="rect">
                    <a:avLst/>
                  </a:prstGeom>
                  <a:solidFill>
                    <a:schemeClr val="lt1">
                      <a:alpha val="0"/>
                    </a:schemeClr>
                  </a:solidFill>
                  <a:ln>
                    <a:solidFill>
                      <a:schemeClr val="accent6">
                        <a:alpha val="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3400" b="1" dirty="0">
                        <a:solidFill>
                          <a:schemeClr val="tx1"/>
                        </a:solidFill>
                      </a:rPr>
                      <a:t>Graphene</a:t>
                    </a: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372A7BA-101D-8763-2C1D-2259FDA88FCC}"/>
                      </a:ext>
                    </a:extLst>
                  </p:cNvPr>
                  <p:cNvSpPr/>
                  <p:nvPr/>
                </p:nvSpPr>
                <p:spPr>
                  <a:xfrm rot="17346997">
                    <a:off x="4957679" y="4144698"/>
                    <a:ext cx="2438400" cy="586773"/>
                  </a:xfrm>
                  <a:prstGeom prst="rect">
                    <a:avLst/>
                  </a:prstGeom>
                  <a:solidFill>
                    <a:schemeClr val="lt1">
                      <a:alpha val="0"/>
                    </a:schemeClr>
                  </a:solidFill>
                  <a:ln>
                    <a:solidFill>
                      <a:schemeClr val="accent6">
                        <a:alpha val="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3400" b="1" dirty="0">
                        <a:solidFill>
                          <a:schemeClr val="tx1"/>
                        </a:solidFill>
                      </a:rPr>
                      <a:t>MXenes</a:t>
                    </a:r>
                  </a:p>
                </p:txBody>
              </p:sp>
            </p:grp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A173D1-B333-E55D-68F5-58F5801187EA}"/>
                    </a:ext>
                  </a:extLst>
                </p:cNvPr>
                <p:cNvSpPr/>
                <p:nvPr/>
              </p:nvSpPr>
              <p:spPr>
                <a:xfrm rot="2421796">
                  <a:off x="10336557" y="2679219"/>
                  <a:ext cx="1679362" cy="732647"/>
                </a:xfrm>
                <a:prstGeom prst="rect">
                  <a:avLst/>
                </a:prstGeom>
                <a:solidFill>
                  <a:schemeClr val="lt1">
                    <a:alpha val="0"/>
                  </a:schemeClr>
                </a:solidFill>
                <a:ln>
                  <a:solidFill>
                    <a:schemeClr val="accent6">
                      <a:alpha val="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400" b="1" dirty="0">
                      <a:solidFill>
                        <a:schemeClr val="tx1"/>
                      </a:solidFill>
                    </a:rPr>
                    <a:t>h-BN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1692010-ECBC-FDB3-C028-C0D6C226F66A}"/>
                        </a:ext>
                      </a:extLst>
                    </p:cNvPr>
                    <p:cNvSpPr txBox="1"/>
                    <p:nvPr/>
                  </p:nvSpPr>
                  <p:spPr>
                    <a:xfrm rot="3884996">
                      <a:off x="11515297" y="3861141"/>
                      <a:ext cx="120270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𝐌𝐨</m:t>
                            </m:r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1692010-ECBC-FDB3-C028-C0D6C226F66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3884996">
                      <a:off x="11515297" y="3861141"/>
                      <a:ext cx="1202702" cy="52322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4EA73977-F3FF-00A6-768A-B906AF42F080}"/>
                        </a:ext>
                      </a:extLst>
                    </p:cNvPr>
                    <p:cNvSpPr txBox="1"/>
                    <p:nvPr/>
                  </p:nvSpPr>
                  <p:spPr>
                    <a:xfrm rot="19476396">
                      <a:off x="10472913" y="7688430"/>
                      <a:ext cx="103919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𝐇𝐟</m:t>
                            </m:r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4EA73977-F3FF-00A6-768A-B906AF42F0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476396">
                      <a:off x="10472913" y="7688430"/>
                      <a:ext cx="1039194" cy="52322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3DD9A17A-85DE-3822-4D4E-8723CF8D9197}"/>
                        </a:ext>
                      </a:extLst>
                    </p:cNvPr>
                    <p:cNvSpPr txBox="1"/>
                    <p:nvPr/>
                  </p:nvSpPr>
                  <p:spPr>
                    <a:xfrm rot="16579556">
                      <a:off x="11903149" y="5265159"/>
                      <a:ext cx="92858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𝐂𝐫</m:t>
                            </m:r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3DD9A17A-85DE-3822-4D4E-8723CF8D91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579556">
                      <a:off x="11903149" y="5265159"/>
                      <a:ext cx="928588" cy="523220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733640CE-1D7B-B19B-1677-8927E1D2FD05}"/>
                        </a:ext>
                      </a:extLst>
                    </p:cNvPr>
                    <p:cNvSpPr txBox="1"/>
                    <p:nvPr/>
                  </p:nvSpPr>
                  <p:spPr>
                    <a:xfrm rot="3964944">
                      <a:off x="5117630" y="6332205"/>
                      <a:ext cx="197432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𝐂𝐮𝐂𝐫</m:t>
                            </m:r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𝐏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733640CE-1D7B-B19B-1677-8927E1D2FD0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3964944">
                      <a:off x="5117630" y="6332205"/>
                      <a:ext cx="1974322" cy="523220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04AAA09F-2466-9344-BB34-B276E10001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1012" y="8147581"/>
                      <a:ext cx="141154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𝐈</m:t>
                            </m:r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3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𝐒</m:t>
                            </m:r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04AAA09F-2466-9344-BB34-B276E10001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21012" y="8147581"/>
                      <a:ext cx="1411540" cy="523220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B9D5B840-EB34-A15B-7407-AAB930B89949}"/>
                        </a:ext>
                      </a:extLst>
                    </p:cNvPr>
                    <p:cNvSpPr txBox="1"/>
                    <p:nvPr/>
                  </p:nvSpPr>
                  <p:spPr>
                    <a:xfrm rot="1800723">
                      <a:off x="6520690" y="7721107"/>
                      <a:ext cx="1939057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𝐂𝐮𝐈𝐧</m:t>
                            </m:r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𝐏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  <m:sub>
                                <m:r>
                                  <a:rPr lang="en-US" sz="3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B9D5B840-EB34-A15B-7407-AAB930B899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800723">
                      <a:off x="6520690" y="7721107"/>
                      <a:ext cx="1939057" cy="523220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294B778-EFB1-4972-F81C-F07014A63274}"/>
                    </a:ext>
                  </a:extLst>
                </p:cNvPr>
                <p:cNvSpPr txBox="1"/>
                <p:nvPr/>
              </p:nvSpPr>
              <p:spPr>
                <a:xfrm rot="19110848">
                  <a:off x="6322673" y="2876655"/>
                  <a:ext cx="1259447" cy="523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3400" b="1" dirty="0"/>
                    <a:t>PVK-Br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449EF8-6CC1-05E7-C33E-727140B0D760}"/>
                    </a:ext>
                  </a:extLst>
                </p:cNvPr>
                <p:cNvSpPr txBox="1"/>
                <p:nvPr/>
              </p:nvSpPr>
              <p:spPr>
                <a:xfrm rot="17925977">
                  <a:off x="16809517" y="6618271"/>
                  <a:ext cx="952633" cy="523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3400" b="1" dirty="0">
                      <a:solidFill>
                        <a:schemeClr val="tx1"/>
                      </a:solidFill>
                    </a:rPr>
                    <a:t>V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𝐒𝐞</m:t>
                          </m:r>
                        </m:e>
                        <m:sub>
                          <m:r>
                            <a:rPr lang="en-US" sz="3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endParaRPr lang="en-US" sz="3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449EF8-6CC1-05E7-C33E-727140B0D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925977">
                  <a:off x="16809517" y="6618271"/>
                  <a:ext cx="952633" cy="523220"/>
                </a:xfrm>
                <a:prstGeom prst="rect">
                  <a:avLst/>
                </a:prstGeom>
                <a:blipFill>
                  <a:blip r:embed="rId16"/>
                  <a:stretch>
                    <a:fillRect l="-25166" r="-1987" b="-324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47172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4084F-151B-70E7-C2CA-2FE68ED1F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C512099-B3CA-8A66-71D5-4E2C9ED1C908}"/>
              </a:ext>
            </a:extLst>
          </p:cNvPr>
          <p:cNvSpPr txBox="1"/>
          <p:nvPr/>
        </p:nvSpPr>
        <p:spPr>
          <a:xfrm>
            <a:off x="19045346" y="739626"/>
            <a:ext cx="264777" cy="51969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sz="3298" b="1" spc="3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329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83B800A-6352-2C04-771D-75A39E6B0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9798" y="291488"/>
            <a:ext cx="11324503" cy="627735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19374" algn="ctr">
              <a:spcBef>
                <a:spcPts val="96"/>
              </a:spcBef>
            </a:pPr>
            <a:r>
              <a:rPr lang="en-US" sz="4000" dirty="0">
                <a:solidFill>
                  <a:srgbClr val="17285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2D materials</a:t>
            </a:r>
            <a:endParaRPr sz="4000" dirty="0">
              <a:solidFill>
                <a:srgbClr val="17285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17DC5EF-1973-DBC7-B2A3-F46E3F9F2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1F299E-3FFE-D9DF-29B1-5B9CFE87729B}"/>
              </a:ext>
            </a:extLst>
          </p:cNvPr>
          <p:cNvSpPr txBox="1"/>
          <p:nvPr/>
        </p:nvSpPr>
        <p:spPr>
          <a:xfrm>
            <a:off x="10913922" y="2390474"/>
            <a:ext cx="7127425" cy="1614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442" indent="-565442">
              <a:buFont typeface="Wingdings" panose="05000000000000000000" pitchFamily="2" charset="2"/>
              <a:buChar char="Ø"/>
            </a:pPr>
            <a:r>
              <a:rPr lang="en-US" sz="32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Atomically thin layers:</a:t>
            </a:r>
            <a:r>
              <a:rPr lang="en-US" sz="329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Strong in-plane covalent bonds, weak interlayer van der Waals interactions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7CE9C5C-D431-D0DE-60B3-B4F0894FC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C20C18-5E2A-6235-B7E8-EE208C3A4FA1}"/>
              </a:ext>
            </a:extLst>
          </p:cNvPr>
          <p:cNvSpPr txBox="1"/>
          <p:nvPr/>
        </p:nvSpPr>
        <p:spPr>
          <a:xfrm>
            <a:off x="10952857" y="4296478"/>
            <a:ext cx="7088491" cy="262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5442" indent="-565442">
              <a:buFont typeface="Wingdings" panose="05000000000000000000" pitchFamily="2" charset="2"/>
              <a:buChar char="Ø"/>
            </a:pPr>
            <a:r>
              <a:rPr lang="en-US" sz="329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 Greim and Konstantin Novoselov 2004 </a:t>
            </a:r>
          </a:p>
          <a:p>
            <a:pPr marL="565442" indent="-565442">
              <a:buFont typeface="Wingdings" panose="05000000000000000000" pitchFamily="2" charset="2"/>
              <a:buChar char="Ø"/>
            </a:pPr>
            <a:endParaRPr lang="en-US" sz="329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5442" indent="-565442">
              <a:buFont typeface="Wingdings" panose="05000000000000000000" pitchFamily="2" charset="2"/>
              <a:buChar char="Ø"/>
            </a:pPr>
            <a:r>
              <a:rPr lang="en-US" sz="329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got Nobel prize in physics in 2010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3D27B-2D1D-11AF-CF4B-673A855CF9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415" t="18535" r="-3825"/>
          <a:stretch/>
        </p:blipFill>
        <p:spPr>
          <a:xfrm>
            <a:off x="7928917" y="2211874"/>
            <a:ext cx="3031997" cy="6975506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0AD12253-26C3-18FC-DD7E-97B152C40351}"/>
              </a:ext>
            </a:extLst>
          </p:cNvPr>
          <p:cNvSpPr/>
          <p:nvPr/>
        </p:nvSpPr>
        <p:spPr>
          <a:xfrm rot="20020184" flipV="1">
            <a:off x="7060815" y="2451867"/>
            <a:ext cx="1633102" cy="83093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8CD56E-715E-57A6-5249-1DF545C1CD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535" r="31432"/>
          <a:stretch/>
        </p:blipFill>
        <p:spPr>
          <a:xfrm>
            <a:off x="2062754" y="2211874"/>
            <a:ext cx="5871187" cy="6975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81252A-5A8D-2E35-1F21-94AB1E1CA25B}"/>
              </a:ext>
            </a:extLst>
          </p:cNvPr>
          <p:cNvSpPr txBox="1"/>
          <p:nvPr/>
        </p:nvSpPr>
        <p:spPr>
          <a:xfrm>
            <a:off x="1489404" y="6532467"/>
            <a:ext cx="3031997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Graphite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CFA771-54A0-B334-E890-FBB9AC3B45F2}"/>
              </a:ext>
            </a:extLst>
          </p:cNvPr>
          <p:cNvSpPr txBox="1"/>
          <p:nvPr/>
        </p:nvSpPr>
        <p:spPr>
          <a:xfrm>
            <a:off x="8296288" y="4671970"/>
            <a:ext cx="3031997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Graphene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94CD3C-7454-D33B-6A8F-F5E0E5F96ECC}"/>
              </a:ext>
            </a:extLst>
          </p:cNvPr>
          <p:cNvGrpSpPr/>
          <p:nvPr/>
        </p:nvGrpSpPr>
        <p:grpSpPr>
          <a:xfrm>
            <a:off x="11328285" y="7218378"/>
            <a:ext cx="7217525" cy="1192029"/>
            <a:chOff x="6564037" y="4244093"/>
            <a:chExt cx="4377021" cy="7228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D9AB10-3F1A-4164-23C3-D8063C4C5E9E}"/>
                </a:ext>
              </a:extLst>
            </p:cNvPr>
            <p:cNvSpPr txBox="1"/>
            <p:nvPr/>
          </p:nvSpPr>
          <p:spPr>
            <a:xfrm>
              <a:off x="6618678" y="4244093"/>
              <a:ext cx="4322380" cy="67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71202" indent="-471202">
                <a:buFont typeface="Wingdings" panose="05000000000000000000" pitchFamily="2" charset="2"/>
                <a:buChar char="Ø"/>
              </a:pPr>
              <a:r>
                <a:rPr lang="en-US" sz="3298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Currently, we have vast number of 2D materials beyond graphene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419CE9-B2BB-A37D-4F23-D5DDB0B76A95}"/>
                </a:ext>
              </a:extLst>
            </p:cNvPr>
            <p:cNvSpPr/>
            <p:nvPr/>
          </p:nvSpPr>
          <p:spPr>
            <a:xfrm>
              <a:off x="6564037" y="4259105"/>
              <a:ext cx="4322380" cy="707886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9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04FCB2-4CC9-9439-0A8A-74E1EAE7DD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740120" y="10393221"/>
            <a:ext cx="4623943" cy="565467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218160A7-7A86-985B-E3EF-5FEDD1A46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r="22286"/>
          <a:stretch>
            <a:fillRect/>
          </a:stretch>
        </p:blipFill>
        <p:spPr bwMode="auto">
          <a:xfrm>
            <a:off x="2407767" y="2185933"/>
            <a:ext cx="1251855" cy="457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B70230-0C7B-AC64-C0D5-1A153F0F86A0}"/>
              </a:ext>
            </a:extLst>
          </p:cNvPr>
          <p:cNvGrpSpPr/>
          <p:nvPr/>
        </p:nvGrpSpPr>
        <p:grpSpPr>
          <a:xfrm>
            <a:off x="3027344" y="8271986"/>
            <a:ext cx="6070061" cy="920445"/>
            <a:chOff x="3422650" y="8339624"/>
            <a:chExt cx="6070487" cy="9205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4E3CE1-3135-DBD7-D2A5-AD7E4DC8876C}"/>
                </a:ext>
              </a:extLst>
            </p:cNvPr>
            <p:cNvSpPr txBox="1"/>
            <p:nvPr/>
          </p:nvSpPr>
          <p:spPr>
            <a:xfrm>
              <a:off x="3422650" y="8339624"/>
              <a:ext cx="1525303" cy="90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77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D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C1DE2EA-2B32-1936-3789-9816F608DF51}"/>
                </a:ext>
              </a:extLst>
            </p:cNvPr>
            <p:cNvSpPr/>
            <p:nvPr/>
          </p:nvSpPr>
          <p:spPr>
            <a:xfrm>
              <a:off x="5723444" y="8339625"/>
              <a:ext cx="1239932" cy="83099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92763A-A07A-FDA9-18EF-1351A0F13146}"/>
                </a:ext>
              </a:extLst>
            </p:cNvPr>
            <p:cNvSpPr txBox="1"/>
            <p:nvPr/>
          </p:nvSpPr>
          <p:spPr>
            <a:xfrm>
              <a:off x="7967834" y="8355655"/>
              <a:ext cx="1525303" cy="90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77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69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FC92-83F6-DC37-4CFE-6A0B3B325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97E52-783F-574F-2C8B-322D89D0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967" y="1858705"/>
            <a:ext cx="7681626" cy="744995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5244CCDD-B542-B8AB-B959-B897CBF65AF4}"/>
              </a:ext>
            </a:extLst>
          </p:cNvPr>
          <p:cNvSpPr txBox="1"/>
          <p:nvPr/>
        </p:nvSpPr>
        <p:spPr>
          <a:xfrm>
            <a:off x="19045346" y="739626"/>
            <a:ext cx="264777" cy="51969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sz="3298" b="1" spc="3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329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B3FCF7B-4AA8-00C1-546B-07763A1B0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8" y="1115626"/>
            <a:ext cx="16985057" cy="23416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77E1207-88BB-CC26-A8BC-F81D49C332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1DA47E0B-B9D5-4517-2A26-B5AD4F790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0020" y="220949"/>
            <a:ext cx="8891117" cy="705449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19374" algn="ctr">
              <a:lnSpc>
                <a:spcPts val="5750"/>
              </a:lnSpc>
              <a:spcBef>
                <a:spcPts val="96"/>
              </a:spcBef>
            </a:pPr>
            <a:r>
              <a:rPr lang="en-US" sz="40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Beyond Graphene </a:t>
            </a:r>
            <a:endParaRPr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3346B88-7F31-CEAF-E24D-25BE5B20D0D9}"/>
              </a:ext>
            </a:extLst>
          </p:cNvPr>
          <p:cNvGrpSpPr>
            <a:grpSpLocks noChangeAspect="1"/>
          </p:cNvGrpSpPr>
          <p:nvPr/>
        </p:nvGrpSpPr>
        <p:grpSpPr>
          <a:xfrm>
            <a:off x="13633617" y="1471743"/>
            <a:ext cx="4204020" cy="2184347"/>
            <a:chOff x="1228436" y="1919099"/>
            <a:chExt cx="3927542" cy="204069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2D92938-F929-13B2-47C2-6078899B7D9E}"/>
                </a:ext>
              </a:extLst>
            </p:cNvPr>
            <p:cNvGrpSpPr/>
            <p:nvPr/>
          </p:nvGrpSpPr>
          <p:grpSpPr>
            <a:xfrm>
              <a:off x="1228436" y="1919099"/>
              <a:ext cx="3927542" cy="2040694"/>
              <a:chOff x="870661" y="1137603"/>
              <a:chExt cx="3927542" cy="2040694"/>
            </a:xfrm>
          </p:grpSpPr>
          <p:pic>
            <p:nvPicPr>
              <p:cNvPr id="67" name="Picture 66" descr="A brown lines with dots&#10;&#10;AI-generated content may be incorrect.">
                <a:extLst>
                  <a:ext uri="{FF2B5EF4-FFF2-40B4-BE49-F238E27FC236}">
                    <a16:creationId xmlns:a16="http://schemas.microsoft.com/office/drawing/2014/main" id="{236F2738-31F4-BCC7-CA05-D6C820EDF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80" t="25609" r="27422" b="24974"/>
              <a:stretch/>
            </p:blipFill>
            <p:spPr>
              <a:xfrm>
                <a:off x="870661" y="1137603"/>
                <a:ext cx="3927542" cy="2040694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1EC069B-1211-075B-C797-5B34B13755F8}"/>
                  </a:ext>
                </a:extLst>
              </p:cNvPr>
              <p:cNvSpPr/>
              <p:nvPr/>
            </p:nvSpPr>
            <p:spPr>
              <a:xfrm>
                <a:off x="870661" y="1247441"/>
                <a:ext cx="3826666" cy="1759165"/>
              </a:xfrm>
              <a:prstGeom prst="rect">
                <a:avLst/>
              </a:prstGeom>
              <a:solidFill>
                <a:srgbClr val="FF0000">
                  <a:alpha val="0"/>
                </a:srgbClr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1C6F274-2B0B-3D34-B974-435666689D74}"/>
                </a:ext>
              </a:extLst>
            </p:cNvPr>
            <p:cNvSpPr txBox="1"/>
            <p:nvPr/>
          </p:nvSpPr>
          <p:spPr>
            <a:xfrm>
              <a:off x="1789555" y="2795535"/>
              <a:ext cx="1119736" cy="431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vdW</a:t>
              </a:r>
            </a:p>
          </p:txBody>
        </p:sp>
        <p:sp>
          <p:nvSpPr>
            <p:cNvPr id="66" name="Arrow: Up-Down 65">
              <a:extLst>
                <a:ext uri="{FF2B5EF4-FFF2-40B4-BE49-F238E27FC236}">
                  <a16:creationId xmlns:a16="http://schemas.microsoft.com/office/drawing/2014/main" id="{DAB23200-C140-A115-C069-E91BB2607B9C}"/>
                </a:ext>
              </a:extLst>
            </p:cNvPr>
            <p:cNvSpPr/>
            <p:nvPr/>
          </p:nvSpPr>
          <p:spPr>
            <a:xfrm>
              <a:off x="1595781" y="2868583"/>
              <a:ext cx="197079" cy="376725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Arrow: Down 84">
            <a:extLst>
              <a:ext uri="{FF2B5EF4-FFF2-40B4-BE49-F238E27FC236}">
                <a16:creationId xmlns:a16="http://schemas.microsoft.com/office/drawing/2014/main" id="{1E9C26F4-08BB-4E0B-0440-78C728FEFEEA}"/>
              </a:ext>
            </a:extLst>
          </p:cNvPr>
          <p:cNvSpPr/>
          <p:nvPr/>
        </p:nvSpPr>
        <p:spPr>
          <a:xfrm rot="16200000">
            <a:off x="13099834" y="4754646"/>
            <a:ext cx="636431" cy="1312498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7E07395-9105-85DC-90C0-05FAEA40A4F9}"/>
              </a:ext>
            </a:extLst>
          </p:cNvPr>
          <p:cNvGrpSpPr>
            <a:grpSpLocks noChangeAspect="1"/>
          </p:cNvGrpSpPr>
          <p:nvPr/>
        </p:nvGrpSpPr>
        <p:grpSpPr>
          <a:xfrm>
            <a:off x="13755190" y="3764561"/>
            <a:ext cx="3649738" cy="2163702"/>
            <a:chOff x="12801439" y="5155358"/>
            <a:chExt cx="4562172" cy="270462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0BCBE39-CFA0-3265-4B88-69AF2C481669}"/>
                </a:ext>
              </a:extLst>
            </p:cNvPr>
            <p:cNvGrpSpPr/>
            <p:nvPr/>
          </p:nvGrpSpPr>
          <p:grpSpPr>
            <a:xfrm>
              <a:off x="13301991" y="5155358"/>
              <a:ext cx="4008015" cy="2704628"/>
              <a:chOff x="13638751" y="6069545"/>
              <a:chExt cx="4648201" cy="3136627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49D61DFB-A224-E0AC-1E4C-6EB734B916DD}"/>
                  </a:ext>
                </a:extLst>
              </p:cNvPr>
              <p:cNvGrpSpPr/>
              <p:nvPr/>
            </p:nvGrpSpPr>
            <p:grpSpPr>
              <a:xfrm>
                <a:off x="13638751" y="6069545"/>
                <a:ext cx="4648201" cy="3136627"/>
                <a:chOff x="13380332" y="6175647"/>
                <a:chExt cx="4648201" cy="3136627"/>
              </a:xfrm>
            </p:grpSpPr>
            <p:pic>
              <p:nvPicPr>
                <p:cNvPr id="70" name="Picture 69" descr="A blue and purple molecule structure&#10;&#10;AI-generated content may be incorrect.">
                  <a:extLst>
                    <a:ext uri="{FF2B5EF4-FFF2-40B4-BE49-F238E27FC236}">
                      <a16:creationId xmlns:a16="http://schemas.microsoft.com/office/drawing/2014/main" id="{DDE790F6-A0BC-EF68-4F9E-8D324CCBF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70" t="31043" r="30669" b="15566"/>
                <a:stretch>
                  <a:fillRect/>
                </a:stretch>
              </p:blipFill>
              <p:spPr>
                <a:xfrm>
                  <a:off x="13380332" y="6278211"/>
                  <a:ext cx="4648200" cy="2897034"/>
                </a:xfrm>
                <a:prstGeom prst="rect">
                  <a:avLst/>
                </a:prstGeom>
              </p:spPr>
            </p:pic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E8D9583-A108-2FA4-4711-359B5AD467E7}"/>
                    </a:ext>
                  </a:extLst>
                </p:cNvPr>
                <p:cNvSpPr/>
                <p:nvPr/>
              </p:nvSpPr>
              <p:spPr>
                <a:xfrm>
                  <a:off x="13380333" y="6175647"/>
                  <a:ext cx="4648200" cy="3136627"/>
                </a:xfrm>
                <a:prstGeom prst="rect">
                  <a:avLst/>
                </a:prstGeom>
                <a:solidFill>
                  <a:srgbClr val="FF0000">
                    <a:alpha val="0"/>
                  </a:srgbClr>
                </a:solidFill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0" name="Arrow: Up-Down 79">
                <a:extLst>
                  <a:ext uri="{FF2B5EF4-FFF2-40B4-BE49-F238E27FC236}">
                    <a16:creationId xmlns:a16="http://schemas.microsoft.com/office/drawing/2014/main" id="{D3E50267-6BC4-E814-AB87-F832F67BF84E}"/>
                  </a:ext>
                </a:extLst>
              </p:cNvPr>
              <p:cNvSpPr/>
              <p:nvPr/>
            </p:nvSpPr>
            <p:spPr>
              <a:xfrm>
                <a:off x="14712436" y="7366052"/>
                <a:ext cx="266354" cy="509147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6F35D63-AC09-4893-3A15-69EE6D288D53}"/>
                  </a:ext>
                </a:extLst>
              </p:cNvPr>
              <p:cNvSpPr txBox="1"/>
              <p:nvPr/>
            </p:nvSpPr>
            <p:spPr>
              <a:xfrm>
                <a:off x="15094686" y="7337775"/>
                <a:ext cx="2152217" cy="669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vdW</a:t>
                </a: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A33861A-F8B9-F7A2-630E-2BEA68DEED88}"/>
                </a:ext>
              </a:extLst>
            </p:cNvPr>
            <p:cNvCxnSpPr/>
            <p:nvPr/>
          </p:nvCxnSpPr>
          <p:spPr>
            <a:xfrm>
              <a:off x="12832217" y="6796527"/>
              <a:ext cx="4531394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E09F9E1-C747-4D7D-4E4D-D521EFA49ADE}"/>
                </a:ext>
              </a:extLst>
            </p:cNvPr>
            <p:cNvCxnSpPr/>
            <p:nvPr/>
          </p:nvCxnSpPr>
          <p:spPr>
            <a:xfrm>
              <a:off x="12832217" y="7163014"/>
              <a:ext cx="4531394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3C89F4A-D079-D297-FB3B-12E45A409C6D}"/>
                </a:ext>
              </a:extLst>
            </p:cNvPr>
            <p:cNvCxnSpPr/>
            <p:nvPr/>
          </p:nvCxnSpPr>
          <p:spPr>
            <a:xfrm>
              <a:off x="12801439" y="7491539"/>
              <a:ext cx="4531394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5" name="Arrow: Down 24">
            <a:extLst>
              <a:ext uri="{FF2B5EF4-FFF2-40B4-BE49-F238E27FC236}">
                <a16:creationId xmlns:a16="http://schemas.microsoft.com/office/drawing/2014/main" id="{040E84C3-C4C8-FF62-9EBE-07395B687291}"/>
              </a:ext>
            </a:extLst>
          </p:cNvPr>
          <p:cNvSpPr/>
          <p:nvPr/>
        </p:nvSpPr>
        <p:spPr>
          <a:xfrm rot="16360588">
            <a:off x="11601643" y="835729"/>
            <a:ext cx="706864" cy="3118467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A22674-54CB-A213-69CB-2198003AB482}"/>
              </a:ext>
            </a:extLst>
          </p:cNvPr>
          <p:cNvGrpSpPr>
            <a:grpSpLocks noChangeAspect="1"/>
          </p:cNvGrpSpPr>
          <p:nvPr/>
        </p:nvGrpSpPr>
        <p:grpSpPr>
          <a:xfrm>
            <a:off x="1557245" y="2238603"/>
            <a:ext cx="3015955" cy="3724272"/>
            <a:chOff x="5406176" y="1590458"/>
            <a:chExt cx="2954371" cy="3648228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2613AE3-368C-EE1B-4713-ECADB2605F1B}"/>
                </a:ext>
              </a:extLst>
            </p:cNvPr>
            <p:cNvSpPr txBox="1"/>
            <p:nvPr/>
          </p:nvSpPr>
          <p:spPr>
            <a:xfrm>
              <a:off x="5552402" y="4678243"/>
              <a:ext cx="2531252" cy="560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Bagheri, S., ...</a:t>
              </a:r>
              <a:r>
                <a:rPr lang="en-US" u="sng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en-US" b="1" u="sng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Acharya</a:t>
              </a:r>
              <a:r>
                <a:rPr lang="en-US" b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K. </a:t>
              </a:r>
              <a:r>
                <a:rPr lang="en-US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et. al. </a:t>
              </a:r>
              <a:r>
                <a:rPr lang="en-US" i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Matter, </a:t>
              </a:r>
              <a:r>
                <a:rPr lang="en-US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(2024). </a:t>
              </a:r>
              <a:endParaRPr lang="en-US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C0DB68E-1026-0323-C47D-AAD1FDF9FBF3}"/>
                </a:ext>
              </a:extLst>
            </p:cNvPr>
            <p:cNvGrpSpPr/>
            <p:nvPr/>
          </p:nvGrpSpPr>
          <p:grpSpPr>
            <a:xfrm>
              <a:off x="5406176" y="1590458"/>
              <a:ext cx="2954371" cy="3010317"/>
              <a:chOff x="5150654" y="1806198"/>
              <a:chExt cx="2954371" cy="3010317"/>
            </a:xfrm>
          </p:grpSpPr>
          <p:pic>
            <p:nvPicPr>
              <p:cNvPr id="98" name="Picture 97" descr="A close-up of a structure&#10;&#10;AI-generated content may be incorrect.">
                <a:extLst>
                  <a:ext uri="{FF2B5EF4-FFF2-40B4-BE49-F238E27FC236}">
                    <a16:creationId xmlns:a16="http://schemas.microsoft.com/office/drawing/2014/main" id="{EF1152DC-75F7-F459-66D7-94E26CFC3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29" t="11575" r="38250" b="62690"/>
              <a:stretch/>
            </p:blipFill>
            <p:spPr>
              <a:xfrm>
                <a:off x="5264629" y="3350766"/>
                <a:ext cx="2840396" cy="1465749"/>
              </a:xfrm>
              <a:prstGeom prst="rect">
                <a:avLst/>
              </a:prstGeom>
            </p:spPr>
          </p:pic>
          <p:pic>
            <p:nvPicPr>
              <p:cNvPr id="99" name="Picture 98" descr="A close-up of a structure&#10;&#10;AI-generated content may be incorrect.">
                <a:extLst>
                  <a:ext uri="{FF2B5EF4-FFF2-40B4-BE49-F238E27FC236}">
                    <a16:creationId xmlns:a16="http://schemas.microsoft.com/office/drawing/2014/main" id="{326D977B-B182-C86A-EE1A-ACFF566B7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29" t="11575" r="38250" b="62690"/>
              <a:stretch/>
            </p:blipFill>
            <p:spPr>
              <a:xfrm>
                <a:off x="5150654" y="1806198"/>
                <a:ext cx="2840397" cy="1465749"/>
              </a:xfrm>
              <a:prstGeom prst="rect">
                <a:avLst/>
              </a:prstGeom>
            </p:spPr>
          </p:pic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B9924B8-D781-0DAD-963F-BE21DB242121}"/>
                </a:ext>
              </a:extLst>
            </p:cNvPr>
            <p:cNvSpPr/>
            <p:nvPr/>
          </p:nvSpPr>
          <p:spPr>
            <a:xfrm>
              <a:off x="5489637" y="1682306"/>
              <a:ext cx="2661305" cy="2893730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Arrow: Up-Down 95">
              <a:extLst>
                <a:ext uri="{FF2B5EF4-FFF2-40B4-BE49-F238E27FC236}">
                  <a16:creationId xmlns:a16="http://schemas.microsoft.com/office/drawing/2014/main" id="{B54E1E4C-1FA9-8F44-065D-E87C48DBB9C7}"/>
                </a:ext>
              </a:extLst>
            </p:cNvPr>
            <p:cNvSpPr/>
            <p:nvPr/>
          </p:nvSpPr>
          <p:spPr>
            <a:xfrm>
              <a:off x="6084602" y="2945085"/>
              <a:ext cx="197079" cy="376725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E406FA9-8910-9D18-B467-ED777C313EAB}"/>
                </a:ext>
              </a:extLst>
            </p:cNvPr>
            <p:cNvSpPr txBox="1"/>
            <p:nvPr/>
          </p:nvSpPr>
          <p:spPr>
            <a:xfrm>
              <a:off x="6292641" y="2962309"/>
              <a:ext cx="951211" cy="412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vdW</a:t>
              </a:r>
            </a:p>
          </p:txBody>
        </p:sp>
      </p:grpSp>
      <p:sp>
        <p:nvSpPr>
          <p:cNvPr id="100" name="Arrow: Down 99">
            <a:extLst>
              <a:ext uri="{FF2B5EF4-FFF2-40B4-BE49-F238E27FC236}">
                <a16:creationId xmlns:a16="http://schemas.microsoft.com/office/drawing/2014/main" id="{1C13B50A-C83C-DD88-1A74-C7633B123342}"/>
              </a:ext>
            </a:extLst>
          </p:cNvPr>
          <p:cNvSpPr/>
          <p:nvPr/>
        </p:nvSpPr>
        <p:spPr>
          <a:xfrm rot="6051065">
            <a:off x="4693060" y="3348339"/>
            <a:ext cx="590822" cy="1299005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914D4F4-78E9-4042-3B1C-4AED84A5DD40}"/>
              </a:ext>
            </a:extLst>
          </p:cNvPr>
          <p:cNvSpPr txBox="1"/>
          <p:nvPr/>
        </p:nvSpPr>
        <p:spPr>
          <a:xfrm>
            <a:off x="14490398" y="5987552"/>
            <a:ext cx="2677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Acharya, K</a:t>
            </a: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et. al.</a:t>
            </a:r>
            <a:r>
              <a:rPr lang="en-US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Review B, </a:t>
            </a: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(2025). 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25A9025-A5F7-B0D5-D2AD-58AD39111BC8}"/>
              </a:ext>
            </a:extLst>
          </p:cNvPr>
          <p:cNvGrpSpPr>
            <a:grpSpLocks noChangeAspect="1"/>
          </p:cNvGrpSpPr>
          <p:nvPr/>
        </p:nvGrpSpPr>
        <p:grpSpPr>
          <a:xfrm>
            <a:off x="14157303" y="6752054"/>
            <a:ext cx="3183849" cy="2920998"/>
            <a:chOff x="8204998" y="1708988"/>
            <a:chExt cx="3828252" cy="3512200"/>
          </a:xfrm>
        </p:grpSpPr>
        <p:pic>
          <p:nvPicPr>
            <p:cNvPr id="109" name="Picture 108" descr="A group of purple and green molecules&#10;&#10;AI-generated content may be incorrect.">
              <a:extLst>
                <a:ext uri="{FF2B5EF4-FFF2-40B4-BE49-F238E27FC236}">
                  <a16:creationId xmlns:a16="http://schemas.microsoft.com/office/drawing/2014/main" id="{4159A876-0455-190B-233C-86D0AAE8A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5" t="34882" r="34839" b="4649"/>
            <a:stretch>
              <a:fillRect/>
            </a:stretch>
          </p:blipFill>
          <p:spPr>
            <a:xfrm>
              <a:off x="8204998" y="1708988"/>
              <a:ext cx="3828252" cy="3512200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72D922B-74F1-2B4D-15B1-2F6D900F8073}"/>
                </a:ext>
              </a:extLst>
            </p:cNvPr>
            <p:cNvSpPr/>
            <p:nvPr/>
          </p:nvSpPr>
          <p:spPr>
            <a:xfrm>
              <a:off x="8204998" y="1708988"/>
              <a:ext cx="3828252" cy="3512200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Arrow: Up-Down 110">
              <a:extLst>
                <a:ext uri="{FF2B5EF4-FFF2-40B4-BE49-F238E27FC236}">
                  <a16:creationId xmlns:a16="http://schemas.microsoft.com/office/drawing/2014/main" id="{F443C431-E067-FEC2-1CDE-F4AE577D3EA3}"/>
                </a:ext>
              </a:extLst>
            </p:cNvPr>
            <p:cNvSpPr/>
            <p:nvPr/>
          </p:nvSpPr>
          <p:spPr>
            <a:xfrm>
              <a:off x="9061450" y="3103470"/>
              <a:ext cx="266354" cy="509147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CD75CF3-B837-3287-82BB-45D9A626239D}"/>
                </a:ext>
              </a:extLst>
            </p:cNvPr>
            <p:cNvSpPr txBox="1"/>
            <p:nvPr/>
          </p:nvSpPr>
          <p:spPr>
            <a:xfrm>
              <a:off x="9327804" y="3165006"/>
              <a:ext cx="1188650" cy="666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vdW</a:t>
              </a:r>
            </a:p>
          </p:txBody>
        </p:sp>
      </p:grpSp>
      <p:sp>
        <p:nvSpPr>
          <p:cNvPr id="113" name="Arrow: Down 112">
            <a:extLst>
              <a:ext uri="{FF2B5EF4-FFF2-40B4-BE49-F238E27FC236}">
                <a16:creationId xmlns:a16="http://schemas.microsoft.com/office/drawing/2014/main" id="{7AAC0C6F-1AD7-77DE-260E-A92EA27A50A5}"/>
              </a:ext>
            </a:extLst>
          </p:cNvPr>
          <p:cNvSpPr/>
          <p:nvPr/>
        </p:nvSpPr>
        <p:spPr>
          <a:xfrm rot="15991089">
            <a:off x="11693027" y="6267112"/>
            <a:ext cx="636431" cy="3987977"/>
          </a:xfrm>
          <a:prstGeom prst="downArrow">
            <a:avLst>
              <a:gd name="adj1" fmla="val 55131"/>
              <a:gd name="adj2" fmla="val 50000"/>
            </a:avLst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B6818B0-155F-7477-FDC2-FAED61E1E199}"/>
              </a:ext>
            </a:extLst>
          </p:cNvPr>
          <p:cNvSpPr txBox="1"/>
          <p:nvPr/>
        </p:nvSpPr>
        <p:spPr>
          <a:xfrm>
            <a:off x="14854379" y="9756676"/>
            <a:ext cx="3525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Lu, H. ,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Acharya, K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et. al.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Functional Materials,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(2024). </a:t>
            </a:r>
            <a:endParaRPr lang="en-US" sz="1800" i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75B3603-9364-3A67-3D69-40AC8A19A265}"/>
              </a:ext>
            </a:extLst>
          </p:cNvPr>
          <p:cNvGrpSpPr>
            <a:grpSpLocks noChangeAspect="1"/>
          </p:cNvGrpSpPr>
          <p:nvPr/>
        </p:nvGrpSpPr>
        <p:grpSpPr>
          <a:xfrm>
            <a:off x="1470046" y="6300354"/>
            <a:ext cx="3019846" cy="3130328"/>
            <a:chOff x="1929254" y="5887107"/>
            <a:chExt cx="3275686" cy="3395527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3459BE4-D990-B054-E8BC-62A19AFFA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29254" y="5887107"/>
              <a:ext cx="3275686" cy="3395527"/>
            </a:xfrm>
            <a:prstGeom prst="rect">
              <a:avLst/>
            </a:prstGeom>
          </p:spPr>
        </p:pic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3FB943A-47E2-24A6-C07D-A9749DF096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23840" y="5987552"/>
              <a:ext cx="3107053" cy="3295082"/>
              <a:chOff x="2023840" y="5987552"/>
              <a:chExt cx="3107053" cy="3295082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DB05C3A-4A3B-398B-676B-6FC3CECAFC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3840" y="5987552"/>
                <a:ext cx="3107053" cy="3295082"/>
              </a:xfrm>
              <a:prstGeom prst="rect">
                <a:avLst/>
              </a:prstGeom>
              <a:solidFill>
                <a:srgbClr val="FF0000">
                  <a:alpha val="0"/>
                </a:srgb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F6580-6E43-1512-D320-BE6B71EBAFC1}"/>
                  </a:ext>
                </a:extLst>
              </p:cNvPr>
              <p:cNvSpPr txBox="1"/>
              <p:nvPr/>
            </p:nvSpPr>
            <p:spPr>
              <a:xfrm>
                <a:off x="3267080" y="7389429"/>
                <a:ext cx="1096984" cy="476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vdW</a:t>
                </a:r>
              </a:p>
            </p:txBody>
          </p:sp>
          <p:sp>
            <p:nvSpPr>
              <p:cNvPr id="120" name="Arrow: Up-Down 119">
                <a:extLst>
                  <a:ext uri="{FF2B5EF4-FFF2-40B4-BE49-F238E27FC236}">
                    <a16:creationId xmlns:a16="http://schemas.microsoft.com/office/drawing/2014/main" id="{A21ABE21-64CD-18D7-E63F-9CC9490BBBA7}"/>
                  </a:ext>
                </a:extLst>
              </p:cNvPr>
              <p:cNvSpPr/>
              <p:nvPr/>
            </p:nvSpPr>
            <p:spPr>
              <a:xfrm>
                <a:off x="2823746" y="7385410"/>
                <a:ext cx="227281" cy="434458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7C665C67-993E-A322-79A3-1DC1B532D364}"/>
              </a:ext>
            </a:extLst>
          </p:cNvPr>
          <p:cNvSpPr txBox="1"/>
          <p:nvPr/>
        </p:nvSpPr>
        <p:spPr>
          <a:xfrm>
            <a:off x="5130892" y="1712109"/>
            <a:ext cx="1796958" cy="475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5D44897-8B61-8DB1-22BD-341EE99DE15E}"/>
              </a:ext>
            </a:extLst>
          </p:cNvPr>
          <p:cNvSpPr txBox="1"/>
          <p:nvPr/>
        </p:nvSpPr>
        <p:spPr>
          <a:xfrm>
            <a:off x="2778598" y="1858705"/>
            <a:ext cx="23750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Today’s talk</a:t>
            </a:r>
          </a:p>
        </p:txBody>
      </p:sp>
      <p:sp>
        <p:nvSpPr>
          <p:cNvPr id="125" name="Arrow: Down 124">
            <a:extLst>
              <a:ext uri="{FF2B5EF4-FFF2-40B4-BE49-F238E27FC236}">
                <a16:creationId xmlns:a16="http://schemas.microsoft.com/office/drawing/2014/main" id="{2825BDD4-26A6-A9C5-16FD-C88E918D8B3D}"/>
              </a:ext>
            </a:extLst>
          </p:cNvPr>
          <p:cNvSpPr/>
          <p:nvPr/>
        </p:nvSpPr>
        <p:spPr>
          <a:xfrm rot="4063432">
            <a:off x="4860685" y="5916742"/>
            <a:ext cx="629877" cy="1299005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30CB8E3-6DF8-78C7-05A2-7C135E387D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740120" y="10393221"/>
            <a:ext cx="4623943" cy="565467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9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25" grpId="0" animBg="1"/>
      <p:bldP spid="100" grpId="0" animBg="1"/>
      <p:bldP spid="105" grpId="0"/>
      <p:bldP spid="113" grpId="0" animBg="1"/>
      <p:bldP spid="115" grpId="0"/>
      <p:bldP spid="124" grpId="0"/>
      <p:bldP spid="1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50553-0544-F322-3800-3FBD62254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57F63C4-E9B7-8070-EFBF-23D54615A600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BF2D922-A657-39B7-9A30-7F7EAC6105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4952" y="405682"/>
            <a:ext cx="1786911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spcBef>
                <a:spcPts val="95"/>
              </a:spcBef>
            </a:pPr>
            <a:r>
              <a:rPr lang="en-US" sz="4000" dirty="0">
                <a:solidFill>
                  <a:srgbClr val="172852"/>
                </a:solidFill>
                <a:latin typeface="+mj-lt"/>
                <a:cs typeface="Times New Roman" panose="02020603050405020304" pitchFamily="18" charset="0"/>
              </a:rPr>
              <a:t>Background/Motivation</a:t>
            </a:r>
            <a:endParaRPr sz="4000" dirty="0">
              <a:solidFill>
                <a:srgbClr val="17285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16451-CD64-DCC9-9E71-1DAF7585E1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740120" y="10393221"/>
            <a:ext cx="4623943" cy="565467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C2DE64-4AE9-6553-E504-872153EA47F9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pic>
        <p:nvPicPr>
          <p:cNvPr id="4" name="Picture 3" descr="A diagram of a cell phone&#10;&#10;AI-generated content may be incorrect.">
            <a:extLst>
              <a:ext uri="{FF2B5EF4-FFF2-40B4-BE49-F238E27FC236}">
                <a16:creationId xmlns:a16="http://schemas.microsoft.com/office/drawing/2014/main" id="{728855B7-E098-8A86-43EE-24CF4EBF7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74" y="2027170"/>
            <a:ext cx="9245104" cy="77066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C51732-3632-5C51-342F-65DFB3984195}"/>
              </a:ext>
            </a:extLst>
          </p:cNvPr>
          <p:cNvSpPr/>
          <p:nvPr/>
        </p:nvSpPr>
        <p:spPr>
          <a:xfrm>
            <a:off x="1974850" y="3538449"/>
            <a:ext cx="7521540" cy="946723"/>
          </a:xfrm>
          <a:prstGeom prst="roundRect">
            <a:avLst/>
          </a:prstGeom>
          <a:solidFill>
            <a:srgbClr val="92D050">
              <a:alpha val="43000"/>
            </a:srgbClr>
          </a:solidFill>
          <a:ln w="34925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cs typeface="Times New Roman" panose="02020603050405020304" pitchFamily="18" charset="0"/>
              </a:rPr>
              <a:t>The first MXene (Ti</a:t>
            </a:r>
            <a:r>
              <a:rPr lang="en-US" sz="3200" baseline="-25000" dirty="0">
                <a:cs typeface="Times New Roman" panose="02020603050405020304" pitchFamily="18" charset="0"/>
              </a:rPr>
              <a:t>3</a:t>
            </a:r>
            <a:r>
              <a:rPr lang="en-US" sz="3200" dirty="0">
                <a:cs typeface="Times New Roman" panose="02020603050405020304" pitchFamily="18" charset="0"/>
              </a:rPr>
              <a:t>C</a:t>
            </a:r>
            <a:r>
              <a:rPr lang="en-US" sz="3200" baseline="-25000" dirty="0">
                <a:cs typeface="Times New Roman" panose="02020603050405020304" pitchFamily="18" charset="0"/>
              </a:rPr>
              <a:t>2</a:t>
            </a:r>
            <a:r>
              <a:rPr lang="en-US" sz="3200" dirty="0">
                <a:cs typeface="Times New Roman" panose="02020603050405020304" pitchFamily="18" charset="0"/>
              </a:rPr>
              <a:t>T</a:t>
            </a:r>
            <a:r>
              <a:rPr lang="en-US" sz="3200" baseline="-25000" dirty="0">
                <a:cs typeface="Times New Roman" panose="02020603050405020304" pitchFamily="18" charset="0"/>
              </a:rPr>
              <a:t>x</a:t>
            </a:r>
            <a:r>
              <a:rPr lang="en-US" sz="3200" dirty="0">
                <a:cs typeface="Times New Roman" panose="02020603050405020304" pitchFamily="18" charset="0"/>
              </a:rPr>
              <a:t>) was discovered at Drexel University in 2011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CD5394-7A8D-DAB2-0C9A-FFF21EEBC6D8}"/>
              </a:ext>
            </a:extLst>
          </p:cNvPr>
          <p:cNvSpPr/>
          <p:nvPr/>
        </p:nvSpPr>
        <p:spPr>
          <a:xfrm>
            <a:off x="1883779" y="4974118"/>
            <a:ext cx="7826026" cy="1653015"/>
          </a:xfrm>
          <a:prstGeom prst="roundRect">
            <a:avLst/>
          </a:prstGeom>
          <a:solidFill>
            <a:srgbClr val="92D050">
              <a:alpha val="43000"/>
            </a:srgbClr>
          </a:solidFill>
          <a:ln w="34925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cs typeface="Times New Roman" panose="02020603050405020304" pitchFamily="18" charset="0"/>
              </a:rPr>
              <a:t>Over 50 MXenes have been synthesized to date with many more predicted theoretically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6004BC-F152-3B3C-3D3D-4ECD9EA745DB}"/>
              </a:ext>
            </a:extLst>
          </p:cNvPr>
          <p:cNvSpPr/>
          <p:nvPr/>
        </p:nvSpPr>
        <p:spPr>
          <a:xfrm>
            <a:off x="1895989" y="8138909"/>
            <a:ext cx="7826024" cy="1653015"/>
          </a:xfrm>
          <a:prstGeom prst="roundRect">
            <a:avLst/>
          </a:prstGeom>
          <a:solidFill>
            <a:srgbClr val="92D050">
              <a:alpha val="43000"/>
            </a:srgbClr>
          </a:solidFill>
          <a:ln w="34925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cs typeface="Times New Roman" panose="02020603050405020304" pitchFamily="18" charset="0"/>
              </a:rPr>
              <a:t>Potential applications : Batteries, electronics, medical devices, and 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0E038-4739-4BC0-AE11-D5C8A22342D7}"/>
              </a:ext>
            </a:extLst>
          </p:cNvPr>
          <p:cNvSpPr txBox="1"/>
          <p:nvPr/>
        </p:nvSpPr>
        <p:spPr>
          <a:xfrm>
            <a:off x="11834868" y="10079538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VahidMohammadi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Rosen, J., &amp;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Gogotsi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 (2021)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Science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D39ED2-4472-D5A9-D203-0830754295C3}"/>
              </a:ext>
            </a:extLst>
          </p:cNvPr>
          <p:cNvSpPr/>
          <p:nvPr/>
        </p:nvSpPr>
        <p:spPr>
          <a:xfrm>
            <a:off x="1895989" y="6927046"/>
            <a:ext cx="7826025" cy="1074229"/>
          </a:xfrm>
          <a:prstGeom prst="roundRect">
            <a:avLst/>
          </a:prstGeom>
          <a:solidFill>
            <a:srgbClr val="92D050">
              <a:alpha val="43000"/>
            </a:srgbClr>
          </a:solidFill>
          <a:ln w="34925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Tunable compositions and exhibit rich surface chemistry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F53D0C-34DC-CD32-17E4-BC19FE8E6384}"/>
              </a:ext>
            </a:extLst>
          </p:cNvPr>
          <p:cNvSpPr/>
          <p:nvPr/>
        </p:nvSpPr>
        <p:spPr>
          <a:xfrm>
            <a:off x="2028790" y="2087810"/>
            <a:ext cx="7467600" cy="946723"/>
          </a:xfrm>
          <a:prstGeom prst="roundRect">
            <a:avLst/>
          </a:prstGeom>
          <a:solidFill>
            <a:srgbClr val="92D050">
              <a:alpha val="43000"/>
            </a:srgbClr>
          </a:solidFill>
          <a:ln w="34925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cs typeface="Times New Roman" panose="02020603050405020304" pitchFamily="18" charset="0"/>
              </a:rPr>
              <a:t>MXenes are a class of two-dimensional inorganic compounds 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1E88DAC8-D506-799E-E579-2065EBB9C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583C9E-2896-23A1-66C5-3E14132567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8F297-BFC3-360D-3FF1-ED378671D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553B17C-9A24-27F9-FE75-18E27F226EEE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5DF6FC9-C671-4AB3-857A-36C20F3FD8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978" y="419965"/>
            <a:ext cx="1786911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spcBef>
                <a:spcPts val="95"/>
              </a:spcBef>
            </a:pPr>
            <a:r>
              <a:rPr lang="en-US" sz="4000" dirty="0">
                <a:solidFill>
                  <a:srgbClr val="172852"/>
                </a:solidFill>
                <a:latin typeface="+mj-lt"/>
                <a:cs typeface="Times New Roman" panose="02020603050405020304" pitchFamily="18" charset="0"/>
              </a:rPr>
              <a:t>MAX Phase</a:t>
            </a:r>
            <a:endParaRPr sz="4000" dirty="0">
              <a:solidFill>
                <a:srgbClr val="17285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BB15A-2151-B484-1DE2-9CB0E02798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740120" y="10393221"/>
            <a:ext cx="4623943" cy="565467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7B3DEF-E91D-E902-B009-7531B922D90E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pic>
        <p:nvPicPr>
          <p:cNvPr id="8" name="Picture 7" descr="A diagram of different elements&#10;&#10;Description automatically generated with medium confidence">
            <a:extLst>
              <a:ext uri="{FF2B5EF4-FFF2-40B4-BE49-F238E27FC236}">
                <a16:creationId xmlns:a16="http://schemas.microsoft.com/office/drawing/2014/main" id="{F51E824C-33FE-EF23-D715-56BCF487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0" y="1750748"/>
            <a:ext cx="11278947" cy="4755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CD9E0-34D0-E2F4-55F1-4B7FF1E48790}"/>
              </a:ext>
            </a:extLst>
          </p:cNvPr>
          <p:cNvSpPr txBox="1"/>
          <p:nvPr/>
        </p:nvSpPr>
        <p:spPr>
          <a:xfrm>
            <a:off x="3035920" y="6757717"/>
            <a:ext cx="1068287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dirty="0"/>
              <a:t>MAX phases are layered hexagonal carbides and nitrides which have the general formula: </a:t>
            </a:r>
            <a:r>
              <a:rPr lang="en-US" sz="3600" b="1" dirty="0">
                <a:solidFill>
                  <a:srgbClr val="FF0000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M</a:t>
            </a:r>
            <a:r>
              <a:rPr lang="en-US" sz="3600" b="1" baseline="-25000" dirty="0">
                <a:solidFill>
                  <a:srgbClr val="202122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n+1</a:t>
            </a:r>
            <a:r>
              <a:rPr lang="en-US" sz="3600" b="1" dirty="0">
                <a:solidFill>
                  <a:srgbClr val="0070C0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A</a:t>
            </a:r>
            <a:r>
              <a:rPr lang="en-US" sz="3600" b="1" dirty="0">
                <a:highlight>
                  <a:srgbClr val="FFFFFF"/>
                </a:highlight>
                <a:cs typeface="Times New Roman" panose="02020603050405020304" pitchFamily="18" charset="0"/>
              </a:rPr>
              <a:t>X</a:t>
            </a:r>
            <a:r>
              <a:rPr lang="en-US" sz="3600" b="1" baseline="-25000" dirty="0">
                <a:solidFill>
                  <a:srgbClr val="202122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600" b="1" baseline="-25000" dirty="0">
              <a:solidFill>
                <a:srgbClr val="202122"/>
              </a:solidFill>
              <a:highlight>
                <a:srgbClr val="FFFFFF"/>
              </a:highlight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MX</a:t>
            </a:r>
            <a:r>
              <a:rPr lang="en-US" sz="3600" dirty="0">
                <a:solidFill>
                  <a:srgbClr val="00B050"/>
                </a:solidFill>
              </a:rPr>
              <a:t>ene</a:t>
            </a:r>
            <a:r>
              <a:rPr lang="en-US" sz="3600" dirty="0"/>
              <a:t>= </a:t>
            </a:r>
            <a:r>
              <a:rPr lang="en-US" sz="3600" dirty="0">
                <a:solidFill>
                  <a:srgbClr val="FF0000"/>
                </a:solidFill>
              </a:rPr>
              <a:t>MX</a:t>
            </a:r>
            <a:r>
              <a:rPr lang="en-US" sz="3600" dirty="0"/>
              <a:t> (</a:t>
            </a:r>
            <a:r>
              <a:rPr lang="en-US" sz="3600" b="1" dirty="0"/>
              <a:t>M</a:t>
            </a:r>
            <a:r>
              <a:rPr lang="en-US" sz="3600" dirty="0"/>
              <a:t>A</a:t>
            </a:r>
            <a:r>
              <a:rPr lang="en-US" sz="3600" b="1" dirty="0"/>
              <a:t>X</a:t>
            </a:r>
            <a:r>
              <a:rPr lang="en-US" sz="3600" dirty="0"/>
              <a:t>)+ </a:t>
            </a:r>
            <a:r>
              <a:rPr lang="en-US" sz="3600" dirty="0">
                <a:solidFill>
                  <a:srgbClr val="00B050"/>
                </a:solidFill>
              </a:rPr>
              <a:t>ene</a:t>
            </a:r>
            <a:r>
              <a:rPr lang="en-US" sz="3600" dirty="0"/>
              <a:t> (graph</a:t>
            </a:r>
            <a:r>
              <a:rPr lang="en-US" sz="3600" b="1" dirty="0"/>
              <a:t>ene</a:t>
            </a:r>
            <a:r>
              <a:rPr lang="en-US" sz="3600" dirty="0"/>
              <a:t> like)</a:t>
            </a:r>
            <a:endParaRPr lang="en-US" sz="3600" b="1" baseline="-25000" dirty="0">
              <a:solidFill>
                <a:srgbClr val="202122"/>
              </a:solidFill>
              <a:highlight>
                <a:srgbClr val="FFFFFF"/>
              </a:highlight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4E4EA-42F3-5D87-67E6-7F4EBBFC6E21}"/>
              </a:ext>
            </a:extLst>
          </p:cNvPr>
          <p:cNvSpPr txBox="1"/>
          <p:nvPr/>
        </p:nvSpPr>
        <p:spPr>
          <a:xfrm>
            <a:off x="14265226" y="3015506"/>
            <a:ext cx="37295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n=1 to 4 </a:t>
            </a:r>
          </a:p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r>
              <a:rPr lang="en-US" sz="3200" dirty="0">
                <a:cs typeface="Times New Roman" panose="02020603050405020304" pitchFamily="18" charset="0"/>
              </a:rPr>
              <a:t>= transition metal </a:t>
            </a:r>
          </a:p>
          <a:p>
            <a:r>
              <a:rPr 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sz="3200" dirty="0">
                <a:cs typeface="Times New Roman" panose="02020603050405020304" pitchFamily="18" charset="0"/>
              </a:rPr>
              <a:t>= IIIA or IVA group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X= carbon, nitrogen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FDDEF-F923-9502-9257-8C593CC13276}"/>
              </a:ext>
            </a:extLst>
          </p:cNvPr>
          <p:cNvSpPr txBox="1"/>
          <p:nvPr/>
        </p:nvSpPr>
        <p:spPr>
          <a:xfrm>
            <a:off x="14776103" y="2294553"/>
            <a:ext cx="2932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M</a:t>
            </a:r>
            <a:r>
              <a:rPr lang="en-US" sz="4000" b="1" baseline="-25000" dirty="0">
                <a:solidFill>
                  <a:srgbClr val="202122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n+1</a:t>
            </a:r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A</a:t>
            </a:r>
            <a:r>
              <a:rPr lang="en-US" sz="4000" b="1" dirty="0">
                <a:highlight>
                  <a:srgbClr val="FFFFFF"/>
                </a:highlight>
                <a:cs typeface="Times New Roman" panose="02020603050405020304" pitchFamily="18" charset="0"/>
              </a:rPr>
              <a:t>X</a:t>
            </a:r>
            <a:r>
              <a:rPr lang="en-US" sz="4000" b="1" baseline="-25000" dirty="0">
                <a:solidFill>
                  <a:srgbClr val="202122"/>
                </a:solidFill>
                <a:highlight>
                  <a:srgbClr val="FFFFFF"/>
                </a:highlight>
                <a:cs typeface="Times New Roman" panose="02020603050405020304" pitchFamily="18" charset="0"/>
              </a:rPr>
              <a:t>n</a:t>
            </a:r>
            <a:endParaRPr lang="en-US" sz="4000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B2E3408C-4385-B863-D667-53E1FEFF5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A6BE1-AFB4-DB67-1E97-602CE13427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D1959-489F-DF3F-AEB7-CA3B0E760DC1}"/>
              </a:ext>
            </a:extLst>
          </p:cNvPr>
          <p:cNvSpPr txBox="1"/>
          <p:nvPr/>
        </p:nvSpPr>
        <p:spPr>
          <a:xfrm>
            <a:off x="9518650" y="5726150"/>
            <a:ext cx="4722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https://en.wikipedia.org/wiki/MAX_phases</a:t>
            </a:r>
          </a:p>
        </p:txBody>
      </p:sp>
      <p:pic>
        <p:nvPicPr>
          <p:cNvPr id="15" name="Picture 14" descr="A close-up of a graphene&#10;&#10;AI-generated content may be incorrect.">
            <a:extLst>
              <a:ext uri="{FF2B5EF4-FFF2-40B4-BE49-F238E27FC236}">
                <a16:creationId xmlns:a16="http://schemas.microsoft.com/office/drawing/2014/main" id="{ED6BFA10-6DB7-FE75-B0B4-7DA28B2A5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t="9939" r="35597" b="12178"/>
          <a:stretch/>
        </p:blipFill>
        <p:spPr>
          <a:xfrm>
            <a:off x="14182676" y="5090676"/>
            <a:ext cx="3729593" cy="4614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8D7351-7504-FC3B-9DC4-23B7DCE277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6843"/>
          <a:stretch>
            <a:fillRect/>
          </a:stretch>
        </p:blipFill>
        <p:spPr>
          <a:xfrm>
            <a:off x="13434665" y="7606699"/>
            <a:ext cx="1122357" cy="11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8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A9602-2F95-DD30-3665-5F0564CEE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3569A2-8908-4EF4-024E-924269A0A92D}"/>
              </a:ext>
            </a:extLst>
          </p:cNvPr>
          <p:cNvSpPr txBox="1"/>
          <p:nvPr/>
        </p:nvSpPr>
        <p:spPr>
          <a:xfrm>
            <a:off x="19045978" y="782955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B11FB46-5637-9A5E-D5D9-8BF3D8D39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56409" y="356034"/>
            <a:ext cx="440347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n-US" sz="4000" b="1" dirty="0">
                <a:latin typeface="+mj-lt"/>
                <a:cs typeface="Times New Roman" panose="02020603050405020304" pitchFamily="18" charset="0"/>
              </a:rPr>
              <a:t>MXene 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B6BD9-D20A-EEB7-6D4F-FF51587A1B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045978" y="10393221"/>
            <a:ext cx="318085" cy="565467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4BAA1D-481A-2239-9E81-3E0ED7C845F5}"/>
              </a:ext>
            </a:extLst>
          </p:cNvPr>
          <p:cNvGrpSpPr/>
          <p:nvPr/>
        </p:nvGrpSpPr>
        <p:grpSpPr>
          <a:xfrm>
            <a:off x="6611701" y="5004434"/>
            <a:ext cx="4655833" cy="2747386"/>
            <a:chOff x="3189776" y="6716152"/>
            <a:chExt cx="4655833" cy="274738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2E7EB63-6D39-E586-A4BB-5BA7038C0643}"/>
                </a:ext>
              </a:extLst>
            </p:cNvPr>
            <p:cNvSpPr txBox="1"/>
            <p:nvPr/>
          </p:nvSpPr>
          <p:spPr>
            <a:xfrm>
              <a:off x="3856510" y="8940318"/>
              <a:ext cx="27065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-OH ,-F, -O, -Cl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7D81CF0-6F0E-9544-4F5A-8E9D99653FE6}"/>
                </a:ext>
              </a:extLst>
            </p:cNvPr>
            <p:cNvSpPr txBox="1"/>
            <p:nvPr/>
          </p:nvSpPr>
          <p:spPr>
            <a:xfrm>
              <a:off x="3189776" y="8426173"/>
              <a:ext cx="46558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anose="02020603050405020304" pitchFamily="18" charset="0"/>
                </a:rPr>
                <a:t>Surface Functional Groups</a:t>
              </a:r>
            </a:p>
          </p:txBody>
        </p:sp>
        <p:sp>
          <p:nvSpPr>
            <p:cNvPr id="54" name="Arrow: Bent 53">
              <a:extLst>
                <a:ext uri="{FF2B5EF4-FFF2-40B4-BE49-F238E27FC236}">
                  <a16:creationId xmlns:a16="http://schemas.microsoft.com/office/drawing/2014/main" id="{F260CBC9-EF61-D957-4A0C-4FA26388B571}"/>
                </a:ext>
              </a:extLst>
            </p:cNvPr>
            <p:cNvSpPr/>
            <p:nvPr/>
          </p:nvSpPr>
          <p:spPr>
            <a:xfrm>
              <a:off x="5266836" y="6716152"/>
              <a:ext cx="769500" cy="1704630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45F275-6DC5-ABBB-EC4F-F48C81E93F3A}"/>
              </a:ext>
            </a:extLst>
          </p:cNvPr>
          <p:cNvGrpSpPr/>
          <p:nvPr/>
        </p:nvGrpSpPr>
        <p:grpSpPr>
          <a:xfrm>
            <a:off x="8059501" y="3659284"/>
            <a:ext cx="1880851" cy="1302478"/>
            <a:chOff x="4364036" y="5339358"/>
            <a:chExt cx="1880851" cy="1302478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1F2C1D3C-D9EB-3B28-5DC1-2C084E22022A}"/>
                </a:ext>
              </a:extLst>
            </p:cNvPr>
            <p:cNvSpPr/>
            <p:nvPr/>
          </p:nvSpPr>
          <p:spPr>
            <a:xfrm>
              <a:off x="4589799" y="5810839"/>
              <a:ext cx="1239932" cy="83099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D7ACE4-82B0-BDA7-032B-323CE3F6E264}"/>
                </a:ext>
              </a:extLst>
            </p:cNvPr>
            <p:cNvSpPr txBox="1"/>
            <p:nvPr/>
          </p:nvSpPr>
          <p:spPr>
            <a:xfrm>
              <a:off x="4364036" y="5339358"/>
              <a:ext cx="1880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anose="02020603050405020304" pitchFamily="18" charset="0"/>
                </a:rPr>
                <a:t>Etching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EFBECDA-F83C-55F7-0944-D1652F5CBACF}"/>
              </a:ext>
            </a:extLst>
          </p:cNvPr>
          <p:cNvSpPr txBox="1"/>
          <p:nvPr/>
        </p:nvSpPr>
        <p:spPr>
          <a:xfrm>
            <a:off x="13768605" y="2424609"/>
            <a:ext cx="1942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M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n+1</a:t>
            </a:r>
            <a:r>
              <a:rPr lang="en-US" sz="32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X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n</a:t>
            </a:r>
            <a:r>
              <a:rPr lang="en-US" sz="32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T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x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34" name="Picture 33" descr="A close-up of a structure&#10;&#10;AI-generated content may be incorrect.">
            <a:extLst>
              <a:ext uri="{FF2B5EF4-FFF2-40B4-BE49-F238E27FC236}">
                <a16:creationId xmlns:a16="http://schemas.microsoft.com/office/drawing/2014/main" id="{7C6F2313-AFB7-3B58-0762-2C7DB983C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9" t="11575" r="38250" b="62690"/>
          <a:stretch/>
        </p:blipFill>
        <p:spPr>
          <a:xfrm>
            <a:off x="13732623" y="3186790"/>
            <a:ext cx="2257021" cy="116470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550668D-99DF-E20A-D33C-85C66BF2153C}"/>
              </a:ext>
            </a:extLst>
          </p:cNvPr>
          <p:cNvSpPr txBox="1"/>
          <p:nvPr/>
        </p:nvSpPr>
        <p:spPr>
          <a:xfrm>
            <a:off x="12097203" y="4642267"/>
            <a:ext cx="216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Sonication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4139D03C-796E-B40B-D964-D4566BC599B0}"/>
              </a:ext>
            </a:extLst>
          </p:cNvPr>
          <p:cNvSpPr/>
          <p:nvPr/>
        </p:nvSpPr>
        <p:spPr>
          <a:xfrm rot="1035657">
            <a:off x="12092713" y="5356002"/>
            <a:ext cx="1528549" cy="4517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43C8A3-5BA0-8724-6FD5-2B9101A04A13}"/>
              </a:ext>
            </a:extLst>
          </p:cNvPr>
          <p:cNvGrpSpPr/>
          <p:nvPr/>
        </p:nvGrpSpPr>
        <p:grpSpPr>
          <a:xfrm>
            <a:off x="9539464" y="2700635"/>
            <a:ext cx="2257021" cy="3440046"/>
            <a:chOff x="6018623" y="4509255"/>
            <a:chExt cx="2257021" cy="3440046"/>
          </a:xfrm>
        </p:grpSpPr>
        <p:pic>
          <p:nvPicPr>
            <p:cNvPr id="20" name="Picture 19" descr="A close-up of a structure&#10;&#10;AI-generated content may be incorrect.">
              <a:extLst>
                <a:ext uri="{FF2B5EF4-FFF2-40B4-BE49-F238E27FC236}">
                  <a16:creationId xmlns:a16="http://schemas.microsoft.com/office/drawing/2014/main" id="{B95BF55C-8E39-0D22-7586-D746E6C17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9" t="11575" r="38250" b="12414"/>
            <a:stretch/>
          </p:blipFill>
          <p:spPr>
            <a:xfrm>
              <a:off x="6018623" y="4509255"/>
              <a:ext cx="2257021" cy="3440046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2F323DF-0576-AEA9-5C3A-5AF144C0FA95}"/>
                </a:ext>
              </a:extLst>
            </p:cNvPr>
            <p:cNvSpPr/>
            <p:nvPr/>
          </p:nvSpPr>
          <p:spPr>
            <a:xfrm>
              <a:off x="6127694" y="5423842"/>
              <a:ext cx="2026555" cy="46166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2237E62-CFC0-00AA-0D23-4FA538E19F66}"/>
                </a:ext>
              </a:extLst>
            </p:cNvPr>
            <p:cNvSpPr/>
            <p:nvPr/>
          </p:nvSpPr>
          <p:spPr>
            <a:xfrm>
              <a:off x="6136619" y="6603290"/>
              <a:ext cx="2026555" cy="46166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5C0CD9E-1101-9F47-BC63-2F8D2B5728E4}"/>
              </a:ext>
            </a:extLst>
          </p:cNvPr>
          <p:cNvSpPr txBox="1"/>
          <p:nvPr/>
        </p:nvSpPr>
        <p:spPr>
          <a:xfrm>
            <a:off x="5941115" y="2249810"/>
            <a:ext cx="17934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M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n+1</a:t>
            </a:r>
            <a:r>
              <a:rPr lang="en-US" sz="32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A</a:t>
            </a:r>
            <a:r>
              <a:rPr lang="en-US" sz="3200" b="1" i="0" dirty="0"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X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n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28" name="Picture 27" descr="A close-up of a graphene&#10;&#10;AI-generated content may be incorrect.">
            <a:extLst>
              <a:ext uri="{FF2B5EF4-FFF2-40B4-BE49-F238E27FC236}">
                <a16:creationId xmlns:a16="http://schemas.microsoft.com/office/drawing/2014/main" id="{23B7A45A-5400-7509-611C-9010A519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t="9939" r="35597" b="12178"/>
          <a:stretch/>
        </p:blipFill>
        <p:spPr>
          <a:xfrm>
            <a:off x="5429191" y="2813205"/>
            <a:ext cx="2706510" cy="334842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A38F61E-EA2E-F0FB-E0E3-57E0F421D106}"/>
              </a:ext>
            </a:extLst>
          </p:cNvPr>
          <p:cNvSpPr/>
          <p:nvPr/>
        </p:nvSpPr>
        <p:spPr>
          <a:xfrm>
            <a:off x="5429191" y="3722477"/>
            <a:ext cx="2610111" cy="40828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E69321-5D01-2EC8-5C51-45B7874489B7}"/>
              </a:ext>
            </a:extLst>
          </p:cNvPr>
          <p:cNvSpPr/>
          <p:nvPr/>
        </p:nvSpPr>
        <p:spPr>
          <a:xfrm>
            <a:off x="5429190" y="4835893"/>
            <a:ext cx="2610111" cy="40828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47434D-30EC-583E-234F-BBC24ADAE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961" y="3224644"/>
            <a:ext cx="1158340" cy="23105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0D56AD-63B0-1816-1D71-D53CDDF4E5B7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pic>
        <p:nvPicPr>
          <p:cNvPr id="4" name="Picture 3" descr="A close-up of a structure&#10;&#10;AI-generated content may be incorrect.">
            <a:extLst>
              <a:ext uri="{FF2B5EF4-FFF2-40B4-BE49-F238E27FC236}">
                <a16:creationId xmlns:a16="http://schemas.microsoft.com/office/drawing/2014/main" id="{EC6DA0F6-FEA1-04FE-6FBB-F012FC9F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9" t="11575" r="38250" b="62690"/>
          <a:stretch/>
        </p:blipFill>
        <p:spPr>
          <a:xfrm>
            <a:off x="13732622" y="5581854"/>
            <a:ext cx="2257021" cy="116470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CB15912-5B8D-10B1-F20E-D891ED71ECC8}"/>
              </a:ext>
            </a:extLst>
          </p:cNvPr>
          <p:cNvSpPr/>
          <p:nvPr/>
        </p:nvSpPr>
        <p:spPr>
          <a:xfrm rot="20026020">
            <a:off x="12100016" y="3838869"/>
            <a:ext cx="1528549" cy="4517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2CA5B-5E72-DBA9-21C9-D0AF5D6365E7}"/>
              </a:ext>
            </a:extLst>
          </p:cNvPr>
          <p:cNvSpPr txBox="1"/>
          <p:nvPr/>
        </p:nvSpPr>
        <p:spPr>
          <a:xfrm>
            <a:off x="13938250" y="6939239"/>
            <a:ext cx="2320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Monolayer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29532D-EACC-21CB-F933-796A0F73B12E}"/>
              </a:ext>
            </a:extLst>
          </p:cNvPr>
          <p:cNvSpPr/>
          <p:nvPr/>
        </p:nvSpPr>
        <p:spPr>
          <a:xfrm>
            <a:off x="6837817" y="7200849"/>
            <a:ext cx="3279084" cy="6106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397333-FA3F-2508-CFC9-2306BA153B0B}"/>
              </a:ext>
            </a:extLst>
          </p:cNvPr>
          <p:cNvSpPr txBox="1"/>
          <p:nvPr/>
        </p:nvSpPr>
        <p:spPr>
          <a:xfrm>
            <a:off x="1940665" y="6492963"/>
            <a:ext cx="4411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n=1 to 4 </a:t>
            </a:r>
          </a:p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r>
              <a:rPr lang="en-US" sz="3200" dirty="0">
                <a:cs typeface="Times New Roman" panose="02020603050405020304" pitchFamily="18" charset="0"/>
              </a:rPr>
              <a:t>= transition metal </a:t>
            </a:r>
          </a:p>
          <a:p>
            <a:r>
              <a:rPr 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sz="3200" dirty="0">
                <a:cs typeface="Times New Roman" panose="02020603050405020304" pitchFamily="18" charset="0"/>
              </a:rPr>
              <a:t>= IIIA or IVA group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X= carbon, nitrogen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C5F6F-7AA6-F6D1-97D2-9B69D39D1EEF}"/>
                  </a:ext>
                </a:extLst>
              </p:cNvPr>
              <p:cNvSpPr txBox="1"/>
              <p:nvPr/>
            </p:nvSpPr>
            <p:spPr>
              <a:xfrm>
                <a:off x="9677770" y="8394758"/>
                <a:ext cx="39334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cs typeface="Times New Roman" panose="02020603050405020304" pitchFamily="18" charset="0"/>
                  </a:rPr>
                  <a:t>MAX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b="1" dirty="0">
                    <a:cs typeface="Times New Roman" panose="02020603050405020304" pitchFamily="18" charset="0"/>
                  </a:rPr>
                  <a:t> MXene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C5F6F-7AA6-F6D1-97D2-9B69D39D1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770" y="8394758"/>
                <a:ext cx="3933474" cy="584775"/>
              </a:xfrm>
              <a:prstGeom prst="rect">
                <a:avLst/>
              </a:prstGeom>
              <a:blipFill>
                <a:blip r:embed="rId6"/>
                <a:stretch>
                  <a:fillRect l="-403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94172A3-8690-FE8D-3806-26682AED6A62}"/>
              </a:ext>
            </a:extLst>
          </p:cNvPr>
          <p:cNvSpPr txBox="1"/>
          <p:nvPr/>
        </p:nvSpPr>
        <p:spPr>
          <a:xfrm>
            <a:off x="9677770" y="2101984"/>
            <a:ext cx="1942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M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n+1</a:t>
            </a:r>
            <a:r>
              <a:rPr lang="en-US" sz="32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X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n</a:t>
            </a:r>
            <a:r>
              <a:rPr lang="en-US" sz="32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T</a:t>
            </a:r>
            <a:r>
              <a:rPr lang="en-US" sz="3200" b="1" i="0" baseline="-2500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rPr>
              <a:t>x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F5C1172-1342-06E4-5FDB-5D7AC5AA5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F6775-A075-4CAF-C070-5F42932FA7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6" grpId="0"/>
      <p:bldP spid="47" grpId="0" animBg="1"/>
      <p:bldP spid="39" grpId="0" animBg="1"/>
      <p:bldP spid="40" grpId="0" animBg="1"/>
      <p:bldP spid="7" grpId="0" animBg="1"/>
      <p:bldP spid="12" grpId="0"/>
      <p:bldP spid="23" grpId="0" animBg="1"/>
      <p:bldP spid="15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22005-74D8-8D44-E8F7-8728CD431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EBFA90B-A566-048D-DF42-A254DF1A8D2B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46EFBA6-78FF-AE22-DA4F-BB274B7C1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3445" y="211362"/>
            <a:ext cx="11799063" cy="7030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algn="ctr">
              <a:lnSpc>
                <a:spcPts val="5750"/>
              </a:lnSpc>
              <a:spcBef>
                <a:spcPts val="95"/>
              </a:spcBef>
            </a:pPr>
            <a:r>
              <a:rPr lang="en-US" sz="4000" b="1" dirty="0">
                <a:latin typeface="+mj-lt"/>
                <a:cs typeface="Times New Roman" panose="02020603050405020304" pitchFamily="18" charset="0"/>
              </a:rPr>
              <a:t>Background/Motivation</a:t>
            </a:r>
            <a:endParaRPr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B49F7D-486D-5DE9-A3FA-45432BA7A38D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355F8F-D1A3-1BDB-312B-517F40BD73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77498EED-17D1-6AC5-A447-5E96BB3DA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DDA12D12-AFB2-5A7F-810D-ADC64EAEA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BE96DBBA-59F1-9107-10CE-A6361ED7C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B1936C-5AFF-FC49-EA8C-7476E56A6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4E79ADFB-D1DA-8AD2-D889-8CC3B70D5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746FAB-0286-DAF0-0AF2-3C04E7F7D2BD}"/>
              </a:ext>
            </a:extLst>
          </p:cNvPr>
          <p:cNvSpPr/>
          <p:nvPr/>
        </p:nvSpPr>
        <p:spPr>
          <a:xfrm>
            <a:off x="9478344" y="5606093"/>
            <a:ext cx="345416" cy="414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different elements&#10;&#10;Description automatically generated with medium confidence">
            <a:extLst>
              <a:ext uri="{FF2B5EF4-FFF2-40B4-BE49-F238E27FC236}">
                <a16:creationId xmlns:a16="http://schemas.microsoft.com/office/drawing/2014/main" id="{9BB95702-04CB-1DFE-C7A0-596B443D5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630" y="1934613"/>
            <a:ext cx="6754674" cy="284816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E483F7C-BDF8-4617-9746-1CC8F85F159A}"/>
              </a:ext>
            </a:extLst>
          </p:cNvPr>
          <p:cNvGrpSpPr/>
          <p:nvPr/>
        </p:nvGrpSpPr>
        <p:grpSpPr>
          <a:xfrm>
            <a:off x="2508739" y="1553037"/>
            <a:ext cx="6364585" cy="4600496"/>
            <a:chOff x="11884702" y="3618012"/>
            <a:chExt cx="6158279" cy="415184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E2E611-E07E-2780-EA48-564AB9FDBF4C}"/>
                </a:ext>
              </a:extLst>
            </p:cNvPr>
            <p:cNvSpPr txBox="1"/>
            <p:nvPr/>
          </p:nvSpPr>
          <p:spPr>
            <a:xfrm>
              <a:off x="11884702" y="4131181"/>
              <a:ext cx="6158279" cy="3638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3200" b="1" i="0" dirty="0"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Single transition metal:</a:t>
              </a:r>
            </a:p>
            <a:p>
              <a:pPr algn="l"/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2-1 MXenes (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Ti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CTx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),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3-2 M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enes (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Ti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3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C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Tx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),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4-3 M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enes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(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Ti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4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N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3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)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5-4 MXenes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(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Mo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4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VC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4</a:t>
              </a:r>
              <a:r>
                <a:rPr lang="en-US" sz="3200" b="1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Tx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)</a:t>
              </a:r>
            </a:p>
            <a:p>
              <a:pPr algn="l"/>
              <a:endParaRPr lang="en-US" sz="320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cs typeface="Times New Roman" panose="02020603050405020304" pitchFamily="18" charset="0"/>
              </a:endParaRPr>
            </a:p>
            <a:p>
              <a:pPr algn="l"/>
              <a:r>
                <a:rPr lang="en-US" sz="3200" b="1" i="0" dirty="0"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Double transition metal</a:t>
              </a:r>
              <a:r>
                <a:rPr lang="en-US" sz="3200" i="0" dirty="0"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:</a:t>
              </a:r>
            </a:p>
            <a:p>
              <a:pPr algn="l"/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2-1-2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M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enes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(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Cr</a:t>
              </a:r>
              <a:r>
                <a:rPr lang="en-US" sz="3200" b="1" i="0" baseline="-25000" dirty="0">
                  <a:solidFill>
                    <a:srgbClr val="FF0000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TiC</a:t>
              </a:r>
              <a:r>
                <a:rPr lang="en-US" sz="3200" b="1" i="0" baseline="-25000" dirty="0">
                  <a:solidFill>
                    <a:srgbClr val="FF0000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)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,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2-2-3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M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enes</a:t>
              </a:r>
              <a:r>
                <a:rPr lang="en-US" sz="3200" dirty="0">
                  <a:solidFill>
                    <a:srgbClr val="202122"/>
                  </a:solidFill>
                  <a:highlight>
                    <a:srgbClr val="FFFFFF"/>
                  </a:highlight>
                  <a:cs typeface="Times New Roman" panose="02020603050405020304" pitchFamily="18" charset="0"/>
                </a:rPr>
                <a:t> (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Mo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Ti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2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C</a:t>
              </a:r>
              <a:r>
                <a:rPr lang="en-US" sz="3200" b="1" i="0" baseline="-2500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3</a:t>
              </a:r>
              <a:r>
                <a:rPr lang="en-US" sz="3200" b="1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Tx</a:t>
              </a:r>
              <a:r>
                <a:rPr lang="en-US" sz="3200" i="0" dirty="0">
                  <a:solidFill>
                    <a:srgbClr val="202122"/>
                  </a:solidFill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284C9E-4B67-7C2C-D69C-D138268FD999}"/>
                </a:ext>
              </a:extLst>
            </p:cNvPr>
            <p:cNvSpPr txBox="1"/>
            <p:nvPr/>
          </p:nvSpPr>
          <p:spPr>
            <a:xfrm>
              <a:off x="13432728" y="3618012"/>
              <a:ext cx="1396761" cy="555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3400" b="1" i="0" dirty="0">
                  <a:effectLst/>
                  <a:highlight>
                    <a:srgbClr val="FFFFFF"/>
                  </a:highlight>
                  <a:cs typeface="Times New Roman" panose="02020603050405020304" pitchFamily="18" charset="0"/>
                </a:rPr>
                <a:t>Types</a:t>
              </a:r>
              <a:endParaRPr lang="en-US" sz="3400" b="1" dirty="0">
                <a:highlight>
                  <a:srgbClr val="FFFFFF"/>
                </a:highlight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5F1868-3FF4-1CCA-2EBD-E7BC00AEC5B2}"/>
              </a:ext>
            </a:extLst>
          </p:cNvPr>
          <p:cNvGrpSpPr/>
          <p:nvPr/>
        </p:nvGrpSpPr>
        <p:grpSpPr>
          <a:xfrm>
            <a:off x="2897126" y="5654675"/>
            <a:ext cx="3710221" cy="1028333"/>
            <a:chOff x="13452100" y="6826227"/>
            <a:chExt cx="3710221" cy="1028333"/>
          </a:xfrm>
        </p:grpSpPr>
        <p:sp>
          <p:nvSpPr>
            <p:cNvPr id="29" name="Arrow: Bent 28">
              <a:extLst>
                <a:ext uri="{FF2B5EF4-FFF2-40B4-BE49-F238E27FC236}">
                  <a16:creationId xmlns:a16="http://schemas.microsoft.com/office/drawing/2014/main" id="{B283833E-CA3F-2B1A-DE66-19A11D2728F7}"/>
                </a:ext>
              </a:extLst>
            </p:cNvPr>
            <p:cNvSpPr/>
            <p:nvPr/>
          </p:nvSpPr>
          <p:spPr>
            <a:xfrm rot="10800000">
              <a:off x="15897477" y="6826227"/>
              <a:ext cx="1264844" cy="986320"/>
            </a:xfrm>
            <a:prstGeom prst="bentArrow">
              <a:avLst>
                <a:gd name="adj1" fmla="val 25000"/>
                <a:gd name="adj2" fmla="val 23582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2EF7BD-FA64-DD8A-51BF-DC31A4CE040C}"/>
                </a:ext>
              </a:extLst>
            </p:cNvPr>
            <p:cNvSpPr txBox="1"/>
            <p:nvPr/>
          </p:nvSpPr>
          <p:spPr>
            <a:xfrm>
              <a:off x="13452100" y="7269785"/>
              <a:ext cx="2455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Work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6D5CBDA-FDA9-615C-FB21-341854CFB0CE}"/>
              </a:ext>
            </a:extLst>
          </p:cNvPr>
          <p:cNvSpPr txBox="1"/>
          <p:nvPr/>
        </p:nvSpPr>
        <p:spPr>
          <a:xfrm>
            <a:off x="2161196" y="6973597"/>
            <a:ext cx="78065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cs typeface="Times New Roman" panose="02020603050405020304" pitchFamily="18" charset="0"/>
              </a:rPr>
              <a:t>It has more tunability due to two transition metal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cs typeface="Times New Roman" panose="02020603050405020304" pitchFamily="18" charset="0"/>
              </a:rPr>
              <a:t>It has magnetic property besides other MXenes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71A1A2-21BF-34C9-0D3E-2A080AC4994D}"/>
              </a:ext>
            </a:extLst>
          </p:cNvPr>
          <p:cNvSpPr txBox="1"/>
          <p:nvPr/>
        </p:nvSpPr>
        <p:spPr>
          <a:xfrm>
            <a:off x="11662148" y="9528142"/>
            <a:ext cx="5134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possibility???</a:t>
            </a:r>
          </a:p>
        </p:txBody>
      </p:sp>
      <p:pic>
        <p:nvPicPr>
          <p:cNvPr id="33" name="Picture 32" descr="A close-up of a structure&#10;&#10;AI-generated content may be incorrect.">
            <a:extLst>
              <a:ext uri="{FF2B5EF4-FFF2-40B4-BE49-F238E27FC236}">
                <a16:creationId xmlns:a16="http://schemas.microsoft.com/office/drawing/2014/main" id="{8FBB3FBD-BA87-F59A-9B94-BA2231165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9" t="11575" r="38250" b="62690"/>
          <a:stretch/>
        </p:blipFill>
        <p:spPr>
          <a:xfrm>
            <a:off x="10977295" y="6816406"/>
            <a:ext cx="5296323" cy="27330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CC54A3D-BF4F-BA35-8CE1-8755AC4795DD}"/>
              </a:ext>
            </a:extLst>
          </p:cNvPr>
          <p:cNvGrpSpPr/>
          <p:nvPr/>
        </p:nvGrpSpPr>
        <p:grpSpPr>
          <a:xfrm>
            <a:off x="11304384" y="5377778"/>
            <a:ext cx="4229369" cy="1037365"/>
            <a:chOff x="3189776" y="8426173"/>
            <a:chExt cx="4229369" cy="10373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5E895B7-C97A-6E26-B1EF-21757D9B2822}"/>
                </a:ext>
              </a:extLst>
            </p:cNvPr>
            <p:cNvSpPr txBox="1"/>
            <p:nvPr/>
          </p:nvSpPr>
          <p:spPr>
            <a:xfrm>
              <a:off x="3856510" y="8940318"/>
              <a:ext cx="27065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-OH ,-F, -O, -Cl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08EF8F-B6DE-ACE7-0A9D-F5217D86BE43}"/>
                </a:ext>
              </a:extLst>
            </p:cNvPr>
            <p:cNvSpPr txBox="1"/>
            <p:nvPr/>
          </p:nvSpPr>
          <p:spPr>
            <a:xfrm>
              <a:off x="3189776" y="8426173"/>
              <a:ext cx="4229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 Functional Groups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0E949F8-420C-EDEF-DC57-8AC8CD123193}"/>
              </a:ext>
            </a:extLst>
          </p:cNvPr>
          <p:cNvSpPr txBox="1"/>
          <p:nvPr/>
        </p:nvSpPr>
        <p:spPr>
          <a:xfrm>
            <a:off x="12562668" y="169921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42B433-5972-0313-1026-1616CD475633}"/>
              </a:ext>
            </a:extLst>
          </p:cNvPr>
          <p:cNvSpPr txBox="1"/>
          <p:nvPr/>
        </p:nvSpPr>
        <p:spPr>
          <a:xfrm>
            <a:off x="16065353" y="8152152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MXene</a:t>
            </a:r>
          </a:p>
        </p:txBody>
      </p:sp>
      <p:sp>
        <p:nvSpPr>
          <p:cNvPr id="56" name="Plus Sign 55">
            <a:extLst>
              <a:ext uri="{FF2B5EF4-FFF2-40B4-BE49-F238E27FC236}">
                <a16:creationId xmlns:a16="http://schemas.microsoft.com/office/drawing/2014/main" id="{60FD8C82-D288-20E8-2885-2DCE7AAE9678}"/>
              </a:ext>
            </a:extLst>
          </p:cNvPr>
          <p:cNvSpPr/>
          <p:nvPr/>
        </p:nvSpPr>
        <p:spPr>
          <a:xfrm>
            <a:off x="12703549" y="4540397"/>
            <a:ext cx="1034418" cy="969223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141B03F1-D0CF-D67C-9149-A03529110879}"/>
              </a:ext>
            </a:extLst>
          </p:cNvPr>
          <p:cNvSpPr/>
          <p:nvPr/>
        </p:nvSpPr>
        <p:spPr>
          <a:xfrm rot="5400000">
            <a:off x="12899448" y="6552652"/>
            <a:ext cx="787037" cy="593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E17CF53-C437-7141-EF93-3D1CEC1EC1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17C05-5E1F-5331-732E-289EAEB3E3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CD770B2-5E50-0CB6-3935-EC14CC756AD9}"/>
              </a:ext>
            </a:extLst>
          </p:cNvPr>
          <p:cNvSpPr/>
          <p:nvPr/>
        </p:nvSpPr>
        <p:spPr>
          <a:xfrm>
            <a:off x="14913830" y="9392199"/>
            <a:ext cx="1239845" cy="8309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9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8AA24-60FB-7A16-C823-54368BE1F70C}"/>
              </a:ext>
            </a:extLst>
          </p:cNvPr>
          <p:cNvSpPr txBox="1"/>
          <p:nvPr/>
        </p:nvSpPr>
        <p:spPr>
          <a:xfrm>
            <a:off x="16282508" y="9206448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AI/Machine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2097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54" grpId="0"/>
      <p:bldP spid="55" grpId="0"/>
      <p:bldP spid="56" grpId="0" animBg="1"/>
      <p:bldP spid="57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59ABE-55F0-560E-B199-E5797616E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03B5045-AAD6-6CB3-A8D9-1E30E9AA59BA}"/>
              </a:ext>
            </a:extLst>
          </p:cNvPr>
          <p:cNvSpPr txBox="1"/>
          <p:nvPr/>
        </p:nvSpPr>
        <p:spPr>
          <a:xfrm>
            <a:off x="19045978" y="739281"/>
            <a:ext cx="2647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sz="3300">
              <a:latin typeface="Century Gothic"/>
              <a:cs typeface="Century Gothic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96E1B5D-7F55-BA55-4F0E-ABAB72608C9D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6775" y="226187"/>
                <a:ext cx="11799063" cy="75597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19380" algn="ctr">
                  <a:lnSpc>
                    <a:spcPts val="5750"/>
                  </a:lnSpc>
                  <a:spcBef>
                    <a:spcPts val="9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𝐌𝐗𝐞𝐧𝐞</m:t>
                      </m:r>
                      <m:r>
                        <a:rPr lang="en-US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𝐒𝐲𝐧𝐭𝐡𝐞𝐬𝐢𝐬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96E1B5D-7F55-BA55-4F0E-ABAB72608C9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6775" y="226187"/>
                <a:ext cx="11799063" cy="7559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34EC44D-57EF-D74D-1100-139B4414D1F4}"/>
              </a:ext>
            </a:extLst>
          </p:cNvPr>
          <p:cNvSpPr txBox="1"/>
          <p:nvPr/>
        </p:nvSpPr>
        <p:spPr>
          <a:xfrm>
            <a:off x="147652" y="10143236"/>
            <a:ext cx="288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</a:t>
            </a:r>
          </a:p>
          <a:p>
            <a:r>
              <a:rPr lang="en-US" sz="2000" b="1" spc="600" dirty="0">
                <a:solidFill>
                  <a:srgbClr val="1728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TENACIOUS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2812BD3-91C6-A4A5-71E6-A078F8E57B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7977FE4-E2CE-533F-CCA8-206A9926C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8FFC2CB5-27DD-4AB3-69FD-2F5B062F8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A08ED60D-9B2D-0509-9C8E-AC14FC972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2425C62A-2E5F-8784-856B-6A2DC7F1C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38472" cy="200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CED019E1-F9E1-E11A-87BF-A350D26F0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77AB59-81FB-7FAA-6432-3798E6F50500}"/>
                  </a:ext>
                </a:extLst>
              </p:cNvPr>
              <p:cNvSpPr txBox="1"/>
              <p:nvPr/>
            </p:nvSpPr>
            <p:spPr>
              <a:xfrm>
                <a:off x="3750994" y="1684330"/>
                <a:ext cx="13035930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/>
                  <a:t>Previous studies produced sub-1-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200" dirty="0"/>
                  <a:t> sheets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 smtClean="0">
                            <a:latin typeface="Cambria Math" panose="02040503050406030204" pitchFamily="18" charset="0"/>
                          </a:rPr>
                          <m:t>Cr</m:t>
                        </m:r>
                      </m:e>
                      <m:sub>
                        <m: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 smtClean="0">
                            <a:latin typeface="Cambria Math" panose="02040503050406030204" pitchFamily="18" charset="0"/>
                          </a:rPr>
                          <m:t>TiC</m:t>
                        </m:r>
                      </m:e>
                      <m:sub>
                        <m: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endParaRPr lang="en-US" sz="3200" dirty="0"/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3200" dirty="0"/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/>
                  <a:t>We report the synthesis of high-quality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dirty="0">
                            <a:latin typeface="Cambria Math" panose="02040503050406030204" pitchFamily="18" charset="0"/>
                          </a:rPr>
                          <m:t>Cr</m:t>
                        </m:r>
                      </m:e>
                      <m:sub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dirty="0">
                            <a:latin typeface="Cambria Math" panose="02040503050406030204" pitchFamily="18" charset="0"/>
                          </a:rPr>
                          <m:t>TiC</m:t>
                        </m:r>
                      </m:e>
                      <m:sub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dirty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sz="3200" dirty="0"/>
                  <a:t> monolayers with lateral sizes exceeding 15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200" dirty="0"/>
                  <a:t> for single-flake measurements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77AB59-81FB-7FAA-6432-3798E6F5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994" y="1684330"/>
                <a:ext cx="13035930" cy="2062103"/>
              </a:xfrm>
              <a:prstGeom prst="rect">
                <a:avLst/>
              </a:prstGeom>
              <a:blipFill>
                <a:blip r:embed="rId4"/>
                <a:stretch>
                  <a:fillRect l="-1029" t="-3540" r="-608" b="-8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8DCE9BB-1BF1-BE73-6CE1-F4E995CB7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8" y="116854"/>
            <a:ext cx="1003426" cy="13899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651F4E-F7F9-4523-6459-12ABE27C0C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4359" b="-3"/>
          <a:stretch/>
        </p:blipFill>
        <p:spPr>
          <a:xfrm flipH="1" flipV="1">
            <a:off x="1883779" y="1086214"/>
            <a:ext cx="16985057" cy="234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5A8F7-92A6-AAEF-D890-840D0B8DD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684" y="4335755"/>
            <a:ext cx="1519254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09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897EBAB-7B03-4740-80A3-FD53D1ABD289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10ed53a-9d02-419d-a440-ff6f190c00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C2DE618214074AA648AC382FAB1E30" ma:contentTypeVersion="15" ma:contentTypeDescription="Create a new document." ma:contentTypeScope="" ma:versionID="face1ba00d5f7f6e33e8c8c147bfb78d">
  <xsd:schema xmlns:xsd="http://www.w3.org/2001/XMLSchema" xmlns:xs="http://www.w3.org/2001/XMLSchema" xmlns:p="http://schemas.microsoft.com/office/2006/metadata/properties" xmlns:ns3="f10ed53a-9d02-419d-a440-ff6f190c0014" xmlns:ns4="0ed1206c-c9ad-4931-b361-92ca7fcd9a71" targetNamespace="http://schemas.microsoft.com/office/2006/metadata/properties" ma:root="true" ma:fieldsID="f2dc7d39f7038bec184a7a28359b3c28" ns3:_="" ns4:_="">
    <xsd:import namespace="f10ed53a-9d02-419d-a440-ff6f190c0014"/>
    <xsd:import namespace="0ed1206c-c9ad-4931-b361-92ca7fcd9a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ed53a-9d02-419d-a440-ff6f190c00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d1206c-c9ad-4931-b361-92ca7fcd9a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4EDD04-6765-4511-A828-BDCEE4C9C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7E49C4-ADED-4B13-84DD-401FA7627D11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f10ed53a-9d02-419d-a440-ff6f190c0014"/>
    <ds:schemaRef ds:uri="http://www.w3.org/XML/1998/namespace"/>
    <ds:schemaRef ds:uri="http://purl.org/dc/dcmitype/"/>
    <ds:schemaRef ds:uri="http://schemas.microsoft.com/office/infopath/2007/PartnerControls"/>
    <ds:schemaRef ds:uri="0ed1206c-c9ad-4931-b361-92ca7fcd9a7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BF09380-AA32-425E-8920-F35A5AE13A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0ed53a-9d02-419d-a440-ff6f190c0014"/>
    <ds:schemaRef ds:uri="0ed1206c-c9ad-4931-b361-92ca7fcd9a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80067</TotalTime>
  <Words>2456</Words>
  <Application>Microsoft Office PowerPoint</Application>
  <PresentationFormat>Custom</PresentationFormat>
  <Paragraphs>418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Cambria Math</vt:lpstr>
      <vt:lpstr>Century Gothic</vt:lpstr>
      <vt:lpstr>Open Sans</vt:lpstr>
      <vt:lpstr>Palatino Linotype</vt:lpstr>
      <vt:lpstr>Times New Roman</vt:lpstr>
      <vt:lpstr>Wingdings</vt:lpstr>
      <vt:lpstr>Office Theme</vt:lpstr>
      <vt:lpstr>Custom Design</vt:lpstr>
      <vt:lpstr>PowerPoint Presentation</vt:lpstr>
      <vt:lpstr>Outlines</vt:lpstr>
      <vt:lpstr>2D materials</vt:lpstr>
      <vt:lpstr>Beyond Graphene </vt:lpstr>
      <vt:lpstr>Background/Motivation</vt:lpstr>
      <vt:lpstr>MAX Phase</vt:lpstr>
      <vt:lpstr>MXene Structure</vt:lpstr>
      <vt:lpstr>Background/Motivation</vt:lpstr>
      <vt:lpstr>MXene Synthesis</vt:lpstr>
      <vt:lpstr>Electrical Measurement</vt:lpstr>
      <vt:lpstr>DFT Work Motivation</vt:lpstr>
      <vt:lpstr>Optimizing Crystal Structure</vt:lpstr>
      <vt:lpstr>Optimizing Crystal Structure</vt:lpstr>
      <vt:lpstr>Different functional group</vt:lpstr>
      <vt:lpstr>Different functional group</vt:lpstr>
      <vt:lpstr>PowerPoint Presentation</vt:lpstr>
      <vt:lpstr>p-/n tunability with oxygen substitution</vt:lpstr>
      <vt:lpstr>Tunable p-/n- conductivity</vt:lpstr>
      <vt:lpstr>MXene with AI/ML</vt:lpstr>
      <vt:lpstr>Summary</vt:lpstr>
      <vt:lpstr>Acknowledgement</vt:lpstr>
      <vt:lpstr> THANK YOU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PowerpointTemplate</dc:title>
  <dc:creator>BHUVAN VEMURI</dc:creator>
  <cp:lastModifiedBy>Acharya, Khimananda - SDSMT Student</cp:lastModifiedBy>
  <cp:revision>199</cp:revision>
  <dcterms:created xsi:type="dcterms:W3CDTF">2020-06-17T21:43:15Z</dcterms:created>
  <dcterms:modified xsi:type="dcterms:W3CDTF">2025-06-23T06:21:32Z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2020-06-17T00:00:00Z</vt:filetime>
  </property>
  <property fmtid="{D5CDD505-2E9C-101B-9397-08002B2CF9AE}" pid="3" name="Creator">
    <vt:lpwstr>Adobe Illustrator 24.2 (Windows)</vt:lpwstr>
  </property>
  <property fmtid="{D5CDD505-2E9C-101B-9397-08002B2CF9AE}" pid="4" name="LastSaved">
    <vt:filetime>2020-06-17T00:00:00Z</vt:filetime>
  </property>
  <property fmtid="{D5CDD505-2E9C-101B-9397-08002B2CF9AE}" pid="5" name="ContentTypeId">
    <vt:lpwstr>0x01010045C2DE618214074AA648AC382FAB1E30</vt:lpwstr>
  </property>
</Properties>
</file>