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4"/>
    <p:sldMasterId id="2147483681" r:id="rId5"/>
    <p:sldMasterId id="2147483705" r:id="rId6"/>
  </p:sldMasterIdLst>
  <p:notesMasterIdLst>
    <p:notesMasterId r:id="rId34"/>
  </p:notesMasterIdLst>
  <p:handoutMasterIdLst>
    <p:handoutMasterId r:id="rId35"/>
  </p:handoutMasterIdLst>
  <p:sldIdLst>
    <p:sldId id="256" r:id="rId7"/>
    <p:sldId id="308" r:id="rId8"/>
    <p:sldId id="257" r:id="rId9"/>
    <p:sldId id="306" r:id="rId10"/>
    <p:sldId id="277" r:id="rId11"/>
    <p:sldId id="280" r:id="rId12"/>
    <p:sldId id="281" r:id="rId13"/>
    <p:sldId id="282" r:id="rId14"/>
    <p:sldId id="316" r:id="rId15"/>
    <p:sldId id="294" r:id="rId16"/>
    <p:sldId id="309" r:id="rId17"/>
    <p:sldId id="311" r:id="rId18"/>
    <p:sldId id="310" r:id="rId19"/>
    <p:sldId id="312" r:id="rId20"/>
    <p:sldId id="317" r:id="rId21"/>
    <p:sldId id="315" r:id="rId22"/>
    <p:sldId id="291" r:id="rId23"/>
    <p:sldId id="295" r:id="rId24"/>
    <p:sldId id="296" r:id="rId25"/>
    <p:sldId id="288" r:id="rId26"/>
    <p:sldId id="297" r:id="rId27"/>
    <p:sldId id="290" r:id="rId28"/>
    <p:sldId id="304" r:id="rId29"/>
    <p:sldId id="302" r:id="rId30"/>
    <p:sldId id="314" r:id="rId31"/>
    <p:sldId id="298" r:id="rId32"/>
    <p:sldId id="268" r:id="rId33"/>
  </p:sldIdLst>
  <p:sldSz cx="20105688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17A4EF-9A62-484F-BF6E-E8490596D754}">
          <p14:sldIdLst>
            <p14:sldId id="256"/>
            <p14:sldId id="308"/>
            <p14:sldId id="257"/>
            <p14:sldId id="306"/>
            <p14:sldId id="277"/>
            <p14:sldId id="280"/>
            <p14:sldId id="281"/>
            <p14:sldId id="282"/>
            <p14:sldId id="316"/>
            <p14:sldId id="294"/>
            <p14:sldId id="309"/>
            <p14:sldId id="311"/>
            <p14:sldId id="310"/>
            <p14:sldId id="312"/>
            <p14:sldId id="317"/>
            <p14:sldId id="315"/>
            <p14:sldId id="291"/>
            <p14:sldId id="295"/>
            <p14:sldId id="296"/>
            <p14:sldId id="288"/>
            <p14:sldId id="297"/>
            <p14:sldId id="290"/>
            <p14:sldId id="304"/>
            <p14:sldId id="302"/>
            <p14:sldId id="314"/>
            <p14:sldId id="298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637" userDrawn="1">
          <p15:clr>
            <a:srgbClr val="A4A3A4"/>
          </p15:clr>
        </p15:guide>
        <p15:guide id="3" pos="119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852"/>
    <a:srgbClr val="002554"/>
    <a:srgbClr val="DCDFE5"/>
    <a:srgbClr val="E8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A346C0-B7C8-3341-A557-739D1732BAC2}" v="730" dt="2025-06-22T15:57:42.40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7"/>
    <p:restoredTop sz="96091"/>
  </p:normalViewPr>
  <p:slideViewPr>
    <p:cSldViewPr snapToGrid="0">
      <p:cViewPr varScale="1">
        <p:scale>
          <a:sx n="74" d="100"/>
          <a:sy n="74" d="100"/>
        </p:scale>
        <p:origin x="664" y="176"/>
      </p:cViewPr>
      <p:guideLst>
        <p:guide orient="horz" pos="2880"/>
        <p:guide pos="637"/>
        <p:guide pos="1190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hite, Paul - SDSMT Student" userId="4efa9dc4-84bf-4114-a7d9-def7b560dc81" providerId="ADAL" clId="{2EA346C0-B7C8-3341-A557-739D1732BAC2}"/>
    <pc:docChg chg="undo custSel addSld delSld modSld sldOrd modSection">
      <pc:chgData name="White, Paul - SDSMT Student" userId="4efa9dc4-84bf-4114-a7d9-def7b560dc81" providerId="ADAL" clId="{2EA346C0-B7C8-3341-A557-739D1732BAC2}" dt="2025-06-24T15:18:37.954" v="2370" actId="20577"/>
      <pc:docMkLst>
        <pc:docMk/>
      </pc:docMkLst>
      <pc:sldChg chg="modSp mod">
        <pc:chgData name="White, Paul - SDSMT Student" userId="4efa9dc4-84bf-4114-a7d9-def7b560dc81" providerId="ADAL" clId="{2EA346C0-B7C8-3341-A557-739D1732BAC2}" dt="2025-06-24T14:51:25.941" v="1845" actId="20577"/>
        <pc:sldMkLst>
          <pc:docMk/>
          <pc:sldMk cId="3778333811" sldId="277"/>
        </pc:sldMkLst>
        <pc:spChg chg="mod">
          <ac:chgData name="White, Paul - SDSMT Student" userId="4efa9dc4-84bf-4114-a7d9-def7b560dc81" providerId="ADAL" clId="{2EA346C0-B7C8-3341-A557-739D1732BAC2}" dt="2025-06-24T14:51:25.941" v="1845" actId="20577"/>
          <ac:spMkLst>
            <pc:docMk/>
            <pc:sldMk cId="3778333811" sldId="277"/>
            <ac:spMk id="2" creationId="{12E3464F-D80B-0BF4-A238-38EA4FD6AB52}"/>
          </ac:spMkLst>
        </pc:spChg>
      </pc:sldChg>
      <pc:sldChg chg="modSp">
        <pc:chgData name="White, Paul - SDSMT Student" userId="4efa9dc4-84bf-4114-a7d9-def7b560dc81" providerId="ADAL" clId="{2EA346C0-B7C8-3341-A557-739D1732BAC2}" dt="2025-06-22T15:32:09.044" v="1226" actId="20577"/>
        <pc:sldMkLst>
          <pc:docMk/>
          <pc:sldMk cId="1281921490" sldId="294"/>
        </pc:sldMkLst>
        <pc:spChg chg="mod">
          <ac:chgData name="White, Paul - SDSMT Student" userId="4efa9dc4-84bf-4114-a7d9-def7b560dc81" providerId="ADAL" clId="{2EA346C0-B7C8-3341-A557-739D1732BAC2}" dt="2025-06-22T15:32:09.044" v="1226" actId="20577"/>
          <ac:spMkLst>
            <pc:docMk/>
            <pc:sldMk cId="1281921490" sldId="294"/>
            <ac:spMk id="2" creationId="{53EAB582-76AB-F21C-5859-A3A17B13E1A6}"/>
          </ac:spMkLst>
        </pc:spChg>
      </pc:sldChg>
      <pc:sldChg chg="modSp mod addAnim delAnim">
        <pc:chgData name="White, Paul - SDSMT Student" userId="4efa9dc4-84bf-4114-a7d9-def7b560dc81" providerId="ADAL" clId="{2EA346C0-B7C8-3341-A557-739D1732BAC2}" dt="2025-06-24T15:16:11.238" v="2322" actId="21"/>
        <pc:sldMkLst>
          <pc:docMk/>
          <pc:sldMk cId="1828751490" sldId="295"/>
        </pc:sldMkLst>
        <pc:spChg chg="mod">
          <ac:chgData name="White, Paul - SDSMT Student" userId="4efa9dc4-84bf-4114-a7d9-def7b560dc81" providerId="ADAL" clId="{2EA346C0-B7C8-3341-A557-739D1732BAC2}" dt="2025-06-24T15:16:11.238" v="2322" actId="21"/>
          <ac:spMkLst>
            <pc:docMk/>
            <pc:sldMk cId="1828751490" sldId="295"/>
            <ac:spMk id="2" creationId="{53EAB582-76AB-F21C-5859-A3A17B13E1A6}"/>
          </ac:spMkLst>
        </pc:spChg>
      </pc:sldChg>
      <pc:sldChg chg="modSp mod">
        <pc:chgData name="White, Paul - SDSMT Student" userId="4efa9dc4-84bf-4114-a7d9-def7b560dc81" providerId="ADAL" clId="{2EA346C0-B7C8-3341-A557-739D1732BAC2}" dt="2025-06-22T04:43:46.613" v="406" actId="20577"/>
        <pc:sldMkLst>
          <pc:docMk/>
          <pc:sldMk cId="1767049158" sldId="309"/>
        </pc:sldMkLst>
        <pc:spChg chg="mod">
          <ac:chgData name="White, Paul - SDSMT Student" userId="4efa9dc4-84bf-4114-a7d9-def7b560dc81" providerId="ADAL" clId="{2EA346C0-B7C8-3341-A557-739D1732BAC2}" dt="2025-06-22T04:43:46.613" v="406" actId="20577"/>
          <ac:spMkLst>
            <pc:docMk/>
            <pc:sldMk cId="1767049158" sldId="309"/>
            <ac:spMk id="2" creationId="{A8626492-ADE2-5374-489C-8FF22312B926}"/>
          </ac:spMkLst>
        </pc:spChg>
      </pc:sldChg>
      <pc:sldChg chg="addSp delSp modSp new mod">
        <pc:chgData name="White, Paul - SDSMT Student" userId="4efa9dc4-84bf-4114-a7d9-def7b560dc81" providerId="ADAL" clId="{2EA346C0-B7C8-3341-A557-739D1732BAC2}" dt="2025-06-22T05:26:28.643" v="1219" actId="20577"/>
        <pc:sldMkLst>
          <pc:docMk/>
          <pc:sldMk cId="2112067035" sldId="310"/>
        </pc:sldMkLst>
        <pc:spChg chg="mod">
          <ac:chgData name="White, Paul - SDSMT Student" userId="4efa9dc4-84bf-4114-a7d9-def7b560dc81" providerId="ADAL" clId="{2EA346C0-B7C8-3341-A557-739D1732BAC2}" dt="2025-06-22T05:23:53.776" v="1168" actId="20577"/>
          <ac:spMkLst>
            <pc:docMk/>
            <pc:sldMk cId="2112067035" sldId="310"/>
            <ac:spMk id="2" creationId="{DB4D0B80-2D5E-5C3A-2F9F-7A9DC76CB6AB}"/>
          </ac:spMkLst>
        </pc:spChg>
        <pc:spChg chg="del">
          <ac:chgData name="White, Paul - SDSMT Student" userId="4efa9dc4-84bf-4114-a7d9-def7b560dc81" providerId="ADAL" clId="{2EA346C0-B7C8-3341-A557-739D1732BAC2}" dt="2025-06-22T04:46:37.094" v="418" actId="478"/>
          <ac:spMkLst>
            <pc:docMk/>
            <pc:sldMk cId="2112067035" sldId="310"/>
            <ac:spMk id="3" creationId="{10A61739-FAD7-AFFD-5972-C218FEAC1D7F}"/>
          </ac:spMkLst>
        </pc:spChg>
        <pc:spChg chg="mod">
          <ac:chgData name="White, Paul - SDSMT Student" userId="4efa9dc4-84bf-4114-a7d9-def7b560dc81" providerId="ADAL" clId="{2EA346C0-B7C8-3341-A557-739D1732BAC2}" dt="2025-06-22T05:26:28.643" v="1219" actId="20577"/>
          <ac:spMkLst>
            <pc:docMk/>
            <pc:sldMk cId="2112067035" sldId="310"/>
            <ac:spMk id="4" creationId="{2257BD30-B7A4-C062-074D-2184939B4BE7}"/>
          </ac:spMkLst>
        </pc:spChg>
        <pc:spChg chg="del">
          <ac:chgData name="White, Paul - SDSMT Student" userId="4efa9dc4-84bf-4114-a7d9-def7b560dc81" providerId="ADAL" clId="{2EA346C0-B7C8-3341-A557-739D1732BAC2}" dt="2025-06-22T04:46:38.324" v="419" actId="478"/>
          <ac:spMkLst>
            <pc:docMk/>
            <pc:sldMk cId="2112067035" sldId="310"/>
            <ac:spMk id="5" creationId="{52855E8E-9FCA-966D-1B90-F8D5F7608499}"/>
          </ac:spMkLst>
        </pc:spChg>
        <pc:spChg chg="add del">
          <ac:chgData name="White, Paul - SDSMT Student" userId="4efa9dc4-84bf-4114-a7d9-def7b560dc81" providerId="ADAL" clId="{2EA346C0-B7C8-3341-A557-739D1732BAC2}" dt="2025-06-22T04:58:27.456" v="653"/>
          <ac:spMkLst>
            <pc:docMk/>
            <pc:sldMk cId="2112067035" sldId="310"/>
            <ac:spMk id="7" creationId="{AA610E09-4B7D-02AD-6CE6-AF30C518EC52}"/>
          </ac:spMkLst>
        </pc:spChg>
        <pc:spChg chg="add del">
          <ac:chgData name="White, Paul - SDSMT Student" userId="4efa9dc4-84bf-4114-a7d9-def7b560dc81" providerId="ADAL" clId="{2EA346C0-B7C8-3341-A557-739D1732BAC2}" dt="2025-06-22T04:58:27.456" v="653"/>
          <ac:spMkLst>
            <pc:docMk/>
            <pc:sldMk cId="2112067035" sldId="310"/>
            <ac:spMk id="8" creationId="{D4D9E552-E839-DA94-1B02-4584820889F2}"/>
          </ac:spMkLst>
        </pc:spChg>
        <pc:spChg chg="add del">
          <ac:chgData name="White, Paul - SDSMT Student" userId="4efa9dc4-84bf-4114-a7d9-def7b560dc81" providerId="ADAL" clId="{2EA346C0-B7C8-3341-A557-739D1732BAC2}" dt="2025-06-22T04:58:27.456" v="653"/>
          <ac:spMkLst>
            <pc:docMk/>
            <pc:sldMk cId="2112067035" sldId="310"/>
            <ac:spMk id="9" creationId="{F6F5FB9E-1D79-8435-0F68-171241AF88E4}"/>
          </ac:spMkLst>
        </pc:spChg>
        <pc:spChg chg="add del">
          <ac:chgData name="White, Paul - SDSMT Student" userId="4efa9dc4-84bf-4114-a7d9-def7b560dc81" providerId="ADAL" clId="{2EA346C0-B7C8-3341-A557-739D1732BAC2}" dt="2025-06-22T04:58:27.456" v="653"/>
          <ac:spMkLst>
            <pc:docMk/>
            <pc:sldMk cId="2112067035" sldId="310"/>
            <ac:spMk id="10" creationId="{99C49742-B187-BBE9-6726-19F6A20DF181}"/>
          </ac:spMkLst>
        </pc:spChg>
      </pc:sldChg>
      <pc:sldChg chg="addSp delSp modSp new mod ord">
        <pc:chgData name="White, Paul - SDSMT Student" userId="4efa9dc4-84bf-4114-a7d9-def7b560dc81" providerId="ADAL" clId="{2EA346C0-B7C8-3341-A557-739D1732BAC2}" dt="2025-06-22T05:26:11.436" v="1198" actId="1076"/>
        <pc:sldMkLst>
          <pc:docMk/>
          <pc:sldMk cId="568735801" sldId="311"/>
        </pc:sldMkLst>
        <pc:spChg chg="del">
          <ac:chgData name="White, Paul - SDSMT Student" userId="4efa9dc4-84bf-4114-a7d9-def7b560dc81" providerId="ADAL" clId="{2EA346C0-B7C8-3341-A557-739D1732BAC2}" dt="2025-06-22T05:17:55.362" v="1010" actId="478"/>
          <ac:spMkLst>
            <pc:docMk/>
            <pc:sldMk cId="568735801" sldId="311"/>
            <ac:spMk id="2" creationId="{9C48FF5E-8D05-37D2-CD81-FAB3D02283F4}"/>
          </ac:spMkLst>
        </pc:spChg>
        <pc:spChg chg="del">
          <ac:chgData name="White, Paul - SDSMT Student" userId="4efa9dc4-84bf-4114-a7d9-def7b560dc81" providerId="ADAL" clId="{2EA346C0-B7C8-3341-A557-739D1732BAC2}" dt="2025-06-22T05:17:04.472" v="988" actId="478"/>
          <ac:spMkLst>
            <pc:docMk/>
            <pc:sldMk cId="568735801" sldId="311"/>
            <ac:spMk id="3" creationId="{CA106777-9E77-8248-D808-5F890BDE6526}"/>
          </ac:spMkLst>
        </pc:spChg>
        <pc:spChg chg="mod">
          <ac:chgData name="White, Paul - SDSMT Student" userId="4efa9dc4-84bf-4114-a7d9-def7b560dc81" providerId="ADAL" clId="{2EA346C0-B7C8-3341-A557-739D1732BAC2}" dt="2025-06-22T05:20:35.555" v="1068" actId="20577"/>
          <ac:spMkLst>
            <pc:docMk/>
            <pc:sldMk cId="568735801" sldId="311"/>
            <ac:spMk id="4" creationId="{4F2B2CCE-AC37-D28A-2D38-83D6ABFF9BF4}"/>
          </ac:spMkLst>
        </pc:spChg>
        <pc:spChg chg="del">
          <ac:chgData name="White, Paul - SDSMT Student" userId="4efa9dc4-84bf-4114-a7d9-def7b560dc81" providerId="ADAL" clId="{2EA346C0-B7C8-3341-A557-739D1732BAC2}" dt="2025-06-22T05:17:02.248" v="987" actId="478"/>
          <ac:spMkLst>
            <pc:docMk/>
            <pc:sldMk cId="568735801" sldId="311"/>
            <ac:spMk id="5" creationId="{612E8D91-6015-7871-560C-06770ECF1DF8}"/>
          </ac:spMkLst>
        </pc:spChg>
        <pc:spChg chg="add del mod">
          <ac:chgData name="White, Paul - SDSMT Student" userId="4efa9dc4-84bf-4114-a7d9-def7b560dc81" providerId="ADAL" clId="{2EA346C0-B7C8-3341-A557-739D1732BAC2}" dt="2025-06-22T05:17:13.817" v="991"/>
          <ac:spMkLst>
            <pc:docMk/>
            <pc:sldMk cId="568735801" sldId="311"/>
            <ac:spMk id="7" creationId="{E672318A-F3F4-06FC-85B2-92EC43BC076A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8" creationId="{CF0784AA-340A-7490-3EBF-58059CC55CDF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9" creationId="{C03C7505-FFA2-F9F3-E986-E188478B1946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10" creationId="{11276107-5330-00B8-646F-C98E3F78B2B1}"/>
          </ac:spMkLst>
        </pc:spChg>
        <pc:spChg chg="add mod">
          <ac:chgData name="White, Paul - SDSMT Student" userId="4efa9dc4-84bf-4114-a7d9-def7b560dc81" providerId="ADAL" clId="{2EA346C0-B7C8-3341-A557-739D1732BAC2}" dt="2025-06-22T05:24:31.099" v="1177" actId="1076"/>
          <ac:spMkLst>
            <pc:docMk/>
            <pc:sldMk cId="568735801" sldId="311"/>
            <ac:spMk id="11" creationId="{E5FA6D59-9A82-6529-F126-A81FAEC06246}"/>
          </ac:spMkLst>
        </pc:spChg>
        <pc:spChg chg="add mod">
          <ac:chgData name="White, Paul - SDSMT Student" userId="4efa9dc4-84bf-4114-a7d9-def7b560dc81" providerId="ADAL" clId="{2EA346C0-B7C8-3341-A557-739D1732BAC2}" dt="2025-06-22T05:24:31.099" v="1177" actId="1076"/>
          <ac:spMkLst>
            <pc:docMk/>
            <pc:sldMk cId="568735801" sldId="311"/>
            <ac:spMk id="12" creationId="{643CA8C2-15E3-0840-75DD-2259E0FCEEB9}"/>
          </ac:spMkLst>
        </pc:spChg>
        <pc:spChg chg="add del mod">
          <ac:chgData name="White, Paul - SDSMT Student" userId="4efa9dc4-84bf-4114-a7d9-def7b560dc81" providerId="ADAL" clId="{2EA346C0-B7C8-3341-A557-739D1732BAC2}" dt="2025-06-22T05:19:04.738" v="1025" actId="767"/>
          <ac:spMkLst>
            <pc:docMk/>
            <pc:sldMk cId="568735801" sldId="311"/>
            <ac:spMk id="15" creationId="{3CABCD60-B650-BD41-8E88-B1BD1317859A}"/>
          </ac:spMkLst>
        </pc:spChg>
        <pc:spChg chg="add mod">
          <ac:chgData name="White, Paul - SDSMT Student" userId="4efa9dc4-84bf-4114-a7d9-def7b560dc81" providerId="ADAL" clId="{2EA346C0-B7C8-3341-A557-739D1732BAC2}" dt="2025-06-22T05:24:31.099" v="1177" actId="1076"/>
          <ac:spMkLst>
            <pc:docMk/>
            <pc:sldMk cId="568735801" sldId="311"/>
            <ac:spMk id="16" creationId="{39FF517F-3463-1670-5592-B3D5C6600B8E}"/>
          </ac:spMkLst>
        </pc:spChg>
        <pc:spChg chg="add mod">
          <ac:chgData name="White, Paul - SDSMT Student" userId="4efa9dc4-84bf-4114-a7d9-def7b560dc81" providerId="ADAL" clId="{2EA346C0-B7C8-3341-A557-739D1732BAC2}" dt="2025-06-22T05:24:31.099" v="1177" actId="1076"/>
          <ac:spMkLst>
            <pc:docMk/>
            <pc:sldMk cId="568735801" sldId="311"/>
            <ac:spMk id="17" creationId="{77068176-3692-62C5-8BFD-D2078E795F56}"/>
          </ac:spMkLst>
        </pc:spChg>
        <pc:spChg chg="add mod">
          <ac:chgData name="White, Paul - SDSMT Student" userId="4efa9dc4-84bf-4114-a7d9-def7b560dc81" providerId="ADAL" clId="{2EA346C0-B7C8-3341-A557-739D1732BAC2}" dt="2025-06-22T05:24:31.099" v="1177" actId="1076"/>
          <ac:spMkLst>
            <pc:docMk/>
            <pc:sldMk cId="568735801" sldId="311"/>
            <ac:spMk id="18" creationId="{ADCA6E53-A175-BC36-D853-48A8F240385C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19" creationId="{F49F27F3-52DD-A553-5FED-C7B572E5EE72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20" creationId="{5DBB6F3F-72BB-B3FB-FB64-113DDF79631C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21" creationId="{65F19C6D-9215-7AB2-E9E1-98B6FEDBF901}"/>
          </ac:spMkLst>
        </pc:spChg>
        <pc:spChg chg="add mod">
          <ac:chgData name="White, Paul - SDSMT Student" userId="4efa9dc4-84bf-4114-a7d9-def7b560dc81" providerId="ADAL" clId="{2EA346C0-B7C8-3341-A557-739D1732BAC2}" dt="2025-06-22T05:26:04.047" v="1197" actId="1076"/>
          <ac:spMkLst>
            <pc:docMk/>
            <pc:sldMk cId="568735801" sldId="311"/>
            <ac:spMk id="22" creationId="{12126554-5466-C123-03B1-BAE7C85C9C45}"/>
          </ac:spMkLst>
        </pc:spChg>
        <pc:spChg chg="add mod">
          <ac:chgData name="White, Paul - SDSMT Student" userId="4efa9dc4-84bf-4114-a7d9-def7b560dc81" providerId="ADAL" clId="{2EA346C0-B7C8-3341-A557-739D1732BAC2}" dt="2025-06-22T05:25:56.638" v="1195" actId="1076"/>
          <ac:spMkLst>
            <pc:docMk/>
            <pc:sldMk cId="568735801" sldId="311"/>
            <ac:spMk id="23" creationId="{1A52B588-FE58-1CF1-74BD-633F664025E6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29" creationId="{D4A64E39-F80F-EBA1-1C6A-2DFCE426A849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30" creationId="{44877367-2BD6-6C84-E4E4-7D5900A5F0E2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31" creationId="{FF0E3BF4-B7FD-EB89-28DC-DBBB348D00CE}"/>
          </ac:spMkLst>
        </pc:spChg>
        <pc:spChg chg="add mod">
          <ac:chgData name="White, Paul - SDSMT Student" userId="4efa9dc4-84bf-4114-a7d9-def7b560dc81" providerId="ADAL" clId="{2EA346C0-B7C8-3341-A557-739D1732BAC2}" dt="2025-06-22T05:24:14.236" v="1172" actId="1076"/>
          <ac:spMkLst>
            <pc:docMk/>
            <pc:sldMk cId="568735801" sldId="311"/>
            <ac:spMk id="32" creationId="{9D855F2E-77D6-B475-99DB-5CFAA90536CF}"/>
          </ac:spMkLst>
        </pc:spChg>
        <pc:spChg chg="add mod">
          <ac:chgData name="White, Paul - SDSMT Student" userId="4efa9dc4-84bf-4114-a7d9-def7b560dc81" providerId="ADAL" clId="{2EA346C0-B7C8-3341-A557-739D1732BAC2}" dt="2025-06-22T05:24:25.902" v="1176" actId="14100"/>
          <ac:spMkLst>
            <pc:docMk/>
            <pc:sldMk cId="568735801" sldId="311"/>
            <ac:spMk id="34" creationId="{BB19F77B-52A0-4A50-126D-9886E4FD7720}"/>
          </ac:spMkLst>
        </pc:spChg>
        <pc:spChg chg="add mod">
          <ac:chgData name="White, Paul - SDSMT Student" userId="4efa9dc4-84bf-4114-a7d9-def7b560dc81" providerId="ADAL" clId="{2EA346C0-B7C8-3341-A557-739D1732BAC2}" dt="2025-06-22T05:26:11.436" v="1198" actId="1076"/>
          <ac:spMkLst>
            <pc:docMk/>
            <pc:sldMk cId="568735801" sldId="311"/>
            <ac:spMk id="36" creationId="{510A17F5-E7E2-03AE-A364-4A993D764643}"/>
          </ac:spMkLst>
        </pc:spChg>
        <pc:spChg chg="add mod">
          <ac:chgData name="White, Paul - SDSMT Student" userId="4efa9dc4-84bf-4114-a7d9-def7b560dc81" providerId="ADAL" clId="{2EA346C0-B7C8-3341-A557-739D1732BAC2}" dt="2025-06-22T05:25:58.692" v="1196" actId="1076"/>
          <ac:spMkLst>
            <pc:docMk/>
            <pc:sldMk cId="568735801" sldId="311"/>
            <ac:spMk id="37" creationId="{7EFC0B91-1987-5574-077C-29F966EA5E8B}"/>
          </ac:spMkLst>
        </pc:spChg>
        <pc:cxnChg chg="add mod">
          <ac:chgData name="White, Paul - SDSMT Student" userId="4efa9dc4-84bf-4114-a7d9-def7b560dc81" providerId="ADAL" clId="{2EA346C0-B7C8-3341-A557-739D1732BAC2}" dt="2025-06-22T05:24:31.099" v="1177" actId="1076"/>
          <ac:cxnSpMkLst>
            <pc:docMk/>
            <pc:sldMk cId="568735801" sldId="311"/>
            <ac:cxnSpMk id="14" creationId="{D1245F5C-EEB2-422F-C3A2-38A67F19FAE0}"/>
          </ac:cxnSpMkLst>
        </pc:cxnChg>
        <pc:cxnChg chg="add mod">
          <ac:chgData name="White, Paul - SDSMT Student" userId="4efa9dc4-84bf-4114-a7d9-def7b560dc81" providerId="ADAL" clId="{2EA346C0-B7C8-3341-A557-739D1732BAC2}" dt="2025-06-22T05:24:14.236" v="1172" actId="1076"/>
          <ac:cxnSpMkLst>
            <pc:docMk/>
            <pc:sldMk cId="568735801" sldId="311"/>
            <ac:cxnSpMk id="24" creationId="{6D03EEBD-AD40-8C62-B7F5-F068C21D488F}"/>
          </ac:cxnSpMkLst>
        </pc:cxnChg>
        <pc:cxnChg chg="add mod">
          <ac:chgData name="White, Paul - SDSMT Student" userId="4efa9dc4-84bf-4114-a7d9-def7b560dc81" providerId="ADAL" clId="{2EA346C0-B7C8-3341-A557-739D1732BAC2}" dt="2025-06-22T05:24:14.236" v="1172" actId="1076"/>
          <ac:cxnSpMkLst>
            <pc:docMk/>
            <pc:sldMk cId="568735801" sldId="311"/>
            <ac:cxnSpMk id="25" creationId="{05EE4E70-5781-C67E-71F6-1E85A824487C}"/>
          </ac:cxnSpMkLst>
        </pc:cxnChg>
      </pc:sldChg>
      <pc:sldChg chg="addSp delSp modSp new mod">
        <pc:chgData name="White, Paul - SDSMT Student" userId="4efa9dc4-84bf-4114-a7d9-def7b560dc81" providerId="ADAL" clId="{2EA346C0-B7C8-3341-A557-739D1732BAC2}" dt="2025-06-22T15:57:42.409" v="1730" actId="255"/>
        <pc:sldMkLst>
          <pc:docMk/>
          <pc:sldMk cId="801865394" sldId="312"/>
        </pc:sldMkLst>
        <pc:spChg chg="mod">
          <ac:chgData name="White, Paul - SDSMT Student" userId="4efa9dc4-84bf-4114-a7d9-def7b560dc81" providerId="ADAL" clId="{2EA346C0-B7C8-3341-A557-739D1732BAC2}" dt="2025-06-22T15:51:06.303" v="1589" actId="14100"/>
          <ac:spMkLst>
            <pc:docMk/>
            <pc:sldMk cId="801865394" sldId="312"/>
            <ac:spMk id="2" creationId="{B7BF5739-DD3A-11D0-5281-A8E6A68D631C}"/>
          </ac:spMkLst>
        </pc:spChg>
        <pc:spChg chg="del">
          <ac:chgData name="White, Paul - SDSMT Student" userId="4efa9dc4-84bf-4114-a7d9-def7b560dc81" providerId="ADAL" clId="{2EA346C0-B7C8-3341-A557-739D1732BAC2}" dt="2025-06-22T15:39:01.950" v="1253" actId="478"/>
          <ac:spMkLst>
            <pc:docMk/>
            <pc:sldMk cId="801865394" sldId="312"/>
            <ac:spMk id="3" creationId="{538C0785-9486-EE24-91DA-F85995FD6E72}"/>
          </ac:spMkLst>
        </pc:spChg>
        <pc:spChg chg="mod">
          <ac:chgData name="White, Paul - SDSMT Student" userId="4efa9dc4-84bf-4114-a7d9-def7b560dc81" providerId="ADAL" clId="{2EA346C0-B7C8-3341-A557-739D1732BAC2}" dt="2025-06-22T15:44:33.471" v="1469" actId="20577"/>
          <ac:spMkLst>
            <pc:docMk/>
            <pc:sldMk cId="801865394" sldId="312"/>
            <ac:spMk id="4" creationId="{CB6CBD60-3AF2-0A1C-FB07-D8B3F07E2475}"/>
          </ac:spMkLst>
        </pc:spChg>
        <pc:spChg chg="del">
          <ac:chgData name="White, Paul - SDSMT Student" userId="4efa9dc4-84bf-4114-a7d9-def7b560dc81" providerId="ADAL" clId="{2EA346C0-B7C8-3341-A557-739D1732BAC2}" dt="2025-06-22T15:38:59.542" v="1252" actId="478"/>
          <ac:spMkLst>
            <pc:docMk/>
            <pc:sldMk cId="801865394" sldId="312"/>
            <ac:spMk id="5" creationId="{531C4D95-F9D5-9D48-EFCF-E5B52EC37879}"/>
          </ac:spMkLst>
        </pc:spChg>
        <pc:spChg chg="add del">
          <ac:chgData name="White, Paul - SDSMT Student" userId="4efa9dc4-84bf-4114-a7d9-def7b560dc81" providerId="ADAL" clId="{2EA346C0-B7C8-3341-A557-739D1732BAC2}" dt="2025-06-22T15:48:45.989" v="1550" actId="478"/>
          <ac:spMkLst>
            <pc:docMk/>
            <pc:sldMk cId="801865394" sldId="312"/>
            <ac:spMk id="7" creationId="{58964EEA-AF49-E304-802E-24D50DAD03D3}"/>
          </ac:spMkLst>
        </pc:spChg>
        <pc:spChg chg="add mod">
          <ac:chgData name="White, Paul - SDSMT Student" userId="4efa9dc4-84bf-4114-a7d9-def7b560dc81" providerId="ADAL" clId="{2EA346C0-B7C8-3341-A557-739D1732BAC2}" dt="2025-06-22T15:51:34.448" v="1591" actId="1076"/>
          <ac:spMkLst>
            <pc:docMk/>
            <pc:sldMk cId="801865394" sldId="312"/>
            <ac:spMk id="8" creationId="{DC013C11-C36E-CF1C-67BC-8F8A439D0FDF}"/>
          </ac:spMkLst>
        </pc:spChg>
        <pc:spChg chg="add mod">
          <ac:chgData name="White, Paul - SDSMT Student" userId="4efa9dc4-84bf-4114-a7d9-def7b560dc81" providerId="ADAL" clId="{2EA346C0-B7C8-3341-A557-739D1732BAC2}" dt="2025-06-22T15:51:34.448" v="1591" actId="1076"/>
          <ac:spMkLst>
            <pc:docMk/>
            <pc:sldMk cId="801865394" sldId="312"/>
            <ac:spMk id="9" creationId="{A8A7DA3C-3741-64D9-E9C9-5B4ED1BC84FE}"/>
          </ac:spMkLst>
        </pc:spChg>
        <pc:spChg chg="add mod">
          <ac:chgData name="White, Paul - SDSMT Student" userId="4efa9dc4-84bf-4114-a7d9-def7b560dc81" providerId="ADAL" clId="{2EA346C0-B7C8-3341-A557-739D1732BAC2}" dt="2025-06-22T15:51:34.448" v="1591" actId="1076"/>
          <ac:spMkLst>
            <pc:docMk/>
            <pc:sldMk cId="801865394" sldId="312"/>
            <ac:spMk id="10" creationId="{6991AF12-6313-A4E5-A90A-F684CFBCAE21}"/>
          </ac:spMkLst>
        </pc:spChg>
        <pc:spChg chg="add mod">
          <ac:chgData name="White, Paul - SDSMT Student" userId="4efa9dc4-84bf-4114-a7d9-def7b560dc81" providerId="ADAL" clId="{2EA346C0-B7C8-3341-A557-739D1732BAC2}" dt="2025-06-22T15:51:34.448" v="1591" actId="1076"/>
          <ac:spMkLst>
            <pc:docMk/>
            <pc:sldMk cId="801865394" sldId="312"/>
            <ac:spMk id="11" creationId="{51BCC71A-BB2D-63BB-1C8B-E7E777A83C31}"/>
          </ac:spMkLst>
        </pc:spChg>
        <pc:spChg chg="add mod">
          <ac:chgData name="White, Paul - SDSMT Student" userId="4efa9dc4-84bf-4114-a7d9-def7b560dc81" providerId="ADAL" clId="{2EA346C0-B7C8-3341-A557-739D1732BAC2}" dt="2025-06-22T15:51:13.418" v="1590" actId="1076"/>
          <ac:spMkLst>
            <pc:docMk/>
            <pc:sldMk cId="801865394" sldId="312"/>
            <ac:spMk id="16" creationId="{6A03618D-DC62-6086-E563-4A9719D15162}"/>
          </ac:spMkLst>
        </pc:spChg>
        <pc:spChg chg="add mod">
          <ac:chgData name="White, Paul - SDSMT Student" userId="4efa9dc4-84bf-4114-a7d9-def7b560dc81" providerId="ADAL" clId="{2EA346C0-B7C8-3341-A557-739D1732BAC2}" dt="2025-06-22T15:51:13.418" v="1590" actId="1076"/>
          <ac:spMkLst>
            <pc:docMk/>
            <pc:sldMk cId="801865394" sldId="312"/>
            <ac:spMk id="17" creationId="{CFFC94BE-42C3-BDA7-3F83-C55677CCC91E}"/>
          </ac:spMkLst>
        </pc:spChg>
        <pc:spChg chg="add mod">
          <ac:chgData name="White, Paul - SDSMT Student" userId="4efa9dc4-84bf-4114-a7d9-def7b560dc81" providerId="ADAL" clId="{2EA346C0-B7C8-3341-A557-739D1732BAC2}" dt="2025-06-22T15:51:13.418" v="1590" actId="1076"/>
          <ac:spMkLst>
            <pc:docMk/>
            <pc:sldMk cId="801865394" sldId="312"/>
            <ac:spMk id="18" creationId="{D483BE02-28F8-77CE-2ECE-F702089B8804}"/>
          </ac:spMkLst>
        </pc:spChg>
        <pc:spChg chg="add mod">
          <ac:chgData name="White, Paul - SDSMT Student" userId="4efa9dc4-84bf-4114-a7d9-def7b560dc81" providerId="ADAL" clId="{2EA346C0-B7C8-3341-A557-739D1732BAC2}" dt="2025-06-22T15:53:25.246" v="1613" actId="1076"/>
          <ac:spMkLst>
            <pc:docMk/>
            <pc:sldMk cId="801865394" sldId="312"/>
            <ac:spMk id="19" creationId="{240F3B4C-559F-74EC-C468-DA0D72FA12AD}"/>
          </ac:spMkLst>
        </pc:spChg>
        <pc:spChg chg="add mod">
          <ac:chgData name="White, Paul - SDSMT Student" userId="4efa9dc4-84bf-4114-a7d9-def7b560dc81" providerId="ADAL" clId="{2EA346C0-B7C8-3341-A557-739D1732BAC2}" dt="2025-06-22T15:53:22.844" v="1612" actId="1076"/>
          <ac:spMkLst>
            <pc:docMk/>
            <pc:sldMk cId="801865394" sldId="312"/>
            <ac:spMk id="20" creationId="{125FCF37-7053-56E8-E0C9-F053432460FE}"/>
          </ac:spMkLst>
        </pc:spChg>
        <pc:spChg chg="add mod">
          <ac:chgData name="White, Paul - SDSMT Student" userId="4efa9dc4-84bf-4114-a7d9-def7b560dc81" providerId="ADAL" clId="{2EA346C0-B7C8-3341-A557-739D1732BAC2}" dt="2025-06-22T15:53:27.639" v="1614" actId="1076"/>
          <ac:spMkLst>
            <pc:docMk/>
            <pc:sldMk cId="801865394" sldId="312"/>
            <ac:spMk id="21" creationId="{DA0A0D72-FB0A-3CEC-7BC7-D630EB35C30B}"/>
          </ac:spMkLst>
        </pc:spChg>
        <pc:spChg chg="add mod">
          <ac:chgData name="White, Paul - SDSMT Student" userId="4efa9dc4-84bf-4114-a7d9-def7b560dc81" providerId="ADAL" clId="{2EA346C0-B7C8-3341-A557-739D1732BAC2}" dt="2025-06-22T15:53:33.017" v="1615" actId="1076"/>
          <ac:spMkLst>
            <pc:docMk/>
            <pc:sldMk cId="801865394" sldId="312"/>
            <ac:spMk id="22" creationId="{B60C27F3-54FA-2D3C-7641-5492063657DD}"/>
          </ac:spMkLst>
        </pc:spChg>
        <pc:spChg chg="add mod">
          <ac:chgData name="White, Paul - SDSMT Student" userId="4efa9dc4-84bf-4114-a7d9-def7b560dc81" providerId="ADAL" clId="{2EA346C0-B7C8-3341-A557-739D1732BAC2}" dt="2025-06-22T15:55:19.222" v="1647" actId="1582"/>
          <ac:spMkLst>
            <pc:docMk/>
            <pc:sldMk cId="801865394" sldId="312"/>
            <ac:spMk id="23" creationId="{0488B30A-1797-DE2F-D3B1-12FC725E3D93}"/>
          </ac:spMkLst>
        </pc:spChg>
        <pc:spChg chg="add mod">
          <ac:chgData name="White, Paul - SDSMT Student" userId="4efa9dc4-84bf-4114-a7d9-def7b560dc81" providerId="ADAL" clId="{2EA346C0-B7C8-3341-A557-739D1732BAC2}" dt="2025-06-22T15:55:52.071" v="1661" actId="1076"/>
          <ac:spMkLst>
            <pc:docMk/>
            <pc:sldMk cId="801865394" sldId="312"/>
            <ac:spMk id="25" creationId="{D24B15E9-9426-0EF9-35B2-67B920A0FC5D}"/>
          </ac:spMkLst>
        </pc:spChg>
        <pc:spChg chg="add mod">
          <ac:chgData name="White, Paul - SDSMT Student" userId="4efa9dc4-84bf-4114-a7d9-def7b560dc81" providerId="ADAL" clId="{2EA346C0-B7C8-3341-A557-739D1732BAC2}" dt="2025-06-22T15:54:58.738" v="1643" actId="1076"/>
          <ac:spMkLst>
            <pc:docMk/>
            <pc:sldMk cId="801865394" sldId="312"/>
            <ac:spMk id="26" creationId="{10B2E3B7-DCBC-0B55-E9BB-4BD80DFF7B06}"/>
          </ac:spMkLst>
        </pc:spChg>
        <pc:spChg chg="add mod">
          <ac:chgData name="White, Paul - SDSMT Student" userId="4efa9dc4-84bf-4114-a7d9-def7b560dc81" providerId="ADAL" clId="{2EA346C0-B7C8-3341-A557-739D1732BAC2}" dt="2025-06-22T15:55:00.960" v="1644" actId="1076"/>
          <ac:spMkLst>
            <pc:docMk/>
            <pc:sldMk cId="801865394" sldId="312"/>
            <ac:spMk id="27" creationId="{DB871583-CDE5-5E53-3ADE-C72C6750C97F}"/>
          </ac:spMkLst>
        </pc:spChg>
        <pc:spChg chg="add mod">
          <ac:chgData name="White, Paul - SDSMT Student" userId="4efa9dc4-84bf-4114-a7d9-def7b560dc81" providerId="ADAL" clId="{2EA346C0-B7C8-3341-A557-739D1732BAC2}" dt="2025-06-22T15:54:50.176" v="1641" actId="1076"/>
          <ac:spMkLst>
            <pc:docMk/>
            <pc:sldMk cId="801865394" sldId="312"/>
            <ac:spMk id="28" creationId="{BE58B663-AA08-FC4C-9DA0-12DB8F3A1D75}"/>
          </ac:spMkLst>
        </pc:spChg>
        <pc:spChg chg="add mod">
          <ac:chgData name="White, Paul - SDSMT Student" userId="4efa9dc4-84bf-4114-a7d9-def7b560dc81" providerId="ADAL" clId="{2EA346C0-B7C8-3341-A557-739D1732BAC2}" dt="2025-06-22T15:56:00.434" v="1663" actId="1076"/>
          <ac:spMkLst>
            <pc:docMk/>
            <pc:sldMk cId="801865394" sldId="312"/>
            <ac:spMk id="29" creationId="{F5640956-36A5-5919-62E5-4F2A8C890C74}"/>
          </ac:spMkLst>
        </pc:spChg>
        <pc:spChg chg="add mod">
          <ac:chgData name="White, Paul - SDSMT Student" userId="4efa9dc4-84bf-4114-a7d9-def7b560dc81" providerId="ADAL" clId="{2EA346C0-B7C8-3341-A557-739D1732BAC2}" dt="2025-06-22T15:57:42.409" v="1730" actId="255"/>
          <ac:spMkLst>
            <pc:docMk/>
            <pc:sldMk cId="801865394" sldId="312"/>
            <ac:spMk id="30" creationId="{622F0834-CA35-0A1D-C8F6-814BCCC5DEFD}"/>
          </ac:spMkLst>
        </pc:spChg>
        <pc:cxnChg chg="add mod">
          <ac:chgData name="White, Paul - SDSMT Student" userId="4efa9dc4-84bf-4114-a7d9-def7b560dc81" providerId="ADAL" clId="{2EA346C0-B7C8-3341-A557-739D1732BAC2}" dt="2025-06-22T15:51:13.418" v="1590" actId="1076"/>
          <ac:cxnSpMkLst>
            <pc:docMk/>
            <pc:sldMk cId="801865394" sldId="312"/>
            <ac:cxnSpMk id="13" creationId="{C004441C-05DD-7F1F-D4B0-7952ECBEB0DD}"/>
          </ac:cxnSpMkLst>
        </pc:cxnChg>
        <pc:cxnChg chg="add mod">
          <ac:chgData name="White, Paul - SDSMT Student" userId="4efa9dc4-84bf-4114-a7d9-def7b560dc81" providerId="ADAL" clId="{2EA346C0-B7C8-3341-A557-739D1732BAC2}" dt="2025-06-22T15:51:13.418" v="1590" actId="1076"/>
          <ac:cxnSpMkLst>
            <pc:docMk/>
            <pc:sldMk cId="801865394" sldId="312"/>
            <ac:cxnSpMk id="14" creationId="{0EDCC040-5FEC-FBF9-75E8-69105F59DF59}"/>
          </ac:cxnSpMkLst>
        </pc:cxnChg>
      </pc:sldChg>
      <pc:sldChg chg="delSp modSp new mod">
        <pc:chgData name="White, Paul - SDSMT Student" userId="4efa9dc4-84bf-4114-a7d9-def7b560dc81" providerId="ADAL" clId="{2EA346C0-B7C8-3341-A557-739D1732BAC2}" dt="2025-06-22T15:58:38.601" v="1783" actId="14100"/>
        <pc:sldMkLst>
          <pc:docMk/>
          <pc:sldMk cId="514572877" sldId="313"/>
        </pc:sldMkLst>
        <pc:spChg chg="mod">
          <ac:chgData name="White, Paul - SDSMT Student" userId="4efa9dc4-84bf-4114-a7d9-def7b560dc81" providerId="ADAL" clId="{2EA346C0-B7C8-3341-A557-739D1732BAC2}" dt="2025-06-22T15:58:38.601" v="1783" actId="14100"/>
          <ac:spMkLst>
            <pc:docMk/>
            <pc:sldMk cId="514572877" sldId="313"/>
            <ac:spMk id="2" creationId="{5860EF21-B7E2-1588-4936-D6FF3923D5E3}"/>
          </ac:spMkLst>
        </pc:spChg>
        <pc:spChg chg="del">
          <ac:chgData name="White, Paul - SDSMT Student" userId="4efa9dc4-84bf-4114-a7d9-def7b560dc81" providerId="ADAL" clId="{2EA346C0-B7C8-3341-A557-739D1732BAC2}" dt="2025-06-22T15:58:33.692" v="1781" actId="478"/>
          <ac:spMkLst>
            <pc:docMk/>
            <pc:sldMk cId="514572877" sldId="313"/>
            <ac:spMk id="3" creationId="{AA573F60-1901-6AF9-6E4F-1AEACB964A9A}"/>
          </ac:spMkLst>
        </pc:spChg>
        <pc:spChg chg="mod">
          <ac:chgData name="White, Paul - SDSMT Student" userId="4efa9dc4-84bf-4114-a7d9-def7b560dc81" providerId="ADAL" clId="{2EA346C0-B7C8-3341-A557-739D1732BAC2}" dt="2025-06-22T15:58:29.412" v="1779" actId="14100"/>
          <ac:spMkLst>
            <pc:docMk/>
            <pc:sldMk cId="514572877" sldId="313"/>
            <ac:spMk id="4" creationId="{5D4DF9C2-F754-32E1-E202-AE71A87ABC60}"/>
          </ac:spMkLst>
        </pc:spChg>
        <pc:spChg chg="del">
          <ac:chgData name="White, Paul - SDSMT Student" userId="4efa9dc4-84bf-4114-a7d9-def7b560dc81" providerId="ADAL" clId="{2EA346C0-B7C8-3341-A557-739D1732BAC2}" dt="2025-06-22T15:58:31.893" v="1780" actId="478"/>
          <ac:spMkLst>
            <pc:docMk/>
            <pc:sldMk cId="514572877" sldId="313"/>
            <ac:spMk id="5" creationId="{05643F02-5820-E13C-15AD-5473BD9BAFFB}"/>
          </ac:spMkLst>
        </pc:spChg>
      </pc:sldChg>
      <pc:sldChg chg="modSp mod">
        <pc:chgData name="White, Paul - SDSMT Student" userId="4efa9dc4-84bf-4114-a7d9-def7b560dc81" providerId="ADAL" clId="{2EA346C0-B7C8-3341-A557-739D1732BAC2}" dt="2025-06-24T15:08:47.645" v="1872" actId="20577"/>
        <pc:sldMkLst>
          <pc:docMk/>
          <pc:sldMk cId="3793245988" sldId="316"/>
        </pc:sldMkLst>
        <pc:spChg chg="mod">
          <ac:chgData name="White, Paul - SDSMT Student" userId="4efa9dc4-84bf-4114-a7d9-def7b560dc81" providerId="ADAL" clId="{2EA346C0-B7C8-3341-A557-739D1732BAC2}" dt="2025-06-24T15:08:47.645" v="1872" actId="20577"/>
          <ac:spMkLst>
            <pc:docMk/>
            <pc:sldMk cId="3793245988" sldId="316"/>
            <ac:spMk id="7" creationId="{1231AFA0-3989-43E3-3D84-4FD46F752371}"/>
          </ac:spMkLst>
        </pc:spChg>
      </pc:sldChg>
      <pc:sldChg chg="new del">
        <pc:chgData name="White, Paul - SDSMT Student" userId="4efa9dc4-84bf-4114-a7d9-def7b560dc81" providerId="ADAL" clId="{2EA346C0-B7C8-3341-A557-739D1732BAC2}" dt="2025-06-24T15:01:05.306" v="1847" actId="2696"/>
        <pc:sldMkLst>
          <pc:docMk/>
          <pc:sldMk cId="2175083061" sldId="317"/>
        </pc:sldMkLst>
      </pc:sldChg>
      <pc:sldChg chg="delSp modSp new mod">
        <pc:chgData name="White, Paul - SDSMT Student" userId="4efa9dc4-84bf-4114-a7d9-def7b560dc81" providerId="ADAL" clId="{2EA346C0-B7C8-3341-A557-739D1732BAC2}" dt="2025-06-24T15:18:37.954" v="2370" actId="20577"/>
        <pc:sldMkLst>
          <pc:docMk/>
          <pc:sldMk cId="2789903068" sldId="317"/>
        </pc:sldMkLst>
        <pc:spChg chg="mod">
          <ac:chgData name="White, Paul - SDSMT Student" userId="4efa9dc4-84bf-4114-a7d9-def7b560dc81" providerId="ADAL" clId="{2EA346C0-B7C8-3341-A557-739D1732BAC2}" dt="2025-06-24T15:18:37.954" v="2370" actId="20577"/>
          <ac:spMkLst>
            <pc:docMk/>
            <pc:sldMk cId="2789903068" sldId="317"/>
            <ac:spMk id="2" creationId="{06F1976F-B718-BE95-D467-30F073BDF4CB}"/>
          </ac:spMkLst>
        </pc:spChg>
        <pc:spChg chg="del">
          <ac:chgData name="White, Paul - SDSMT Student" userId="4efa9dc4-84bf-4114-a7d9-def7b560dc81" providerId="ADAL" clId="{2EA346C0-B7C8-3341-A557-739D1732BAC2}" dt="2025-06-24T15:10:11.387" v="1894" actId="478"/>
          <ac:spMkLst>
            <pc:docMk/>
            <pc:sldMk cId="2789903068" sldId="317"/>
            <ac:spMk id="3" creationId="{9D5B3C14-0471-3901-66D3-B2DB1F792D99}"/>
          </ac:spMkLst>
        </pc:spChg>
        <pc:spChg chg="mod">
          <ac:chgData name="White, Paul - SDSMT Student" userId="4efa9dc4-84bf-4114-a7d9-def7b560dc81" providerId="ADAL" clId="{2EA346C0-B7C8-3341-A557-739D1732BAC2}" dt="2025-06-24T15:10:07.391" v="1892" actId="20577"/>
          <ac:spMkLst>
            <pc:docMk/>
            <pc:sldMk cId="2789903068" sldId="317"/>
            <ac:spMk id="4" creationId="{CF95B8BE-2531-91A9-03FE-F0C37B12F525}"/>
          </ac:spMkLst>
        </pc:spChg>
        <pc:spChg chg="del">
          <ac:chgData name="White, Paul - SDSMT Student" userId="4efa9dc4-84bf-4114-a7d9-def7b560dc81" providerId="ADAL" clId="{2EA346C0-B7C8-3341-A557-739D1732BAC2}" dt="2025-06-24T15:10:09.378" v="1893" actId="478"/>
          <ac:spMkLst>
            <pc:docMk/>
            <pc:sldMk cId="2789903068" sldId="317"/>
            <ac:spMk id="5" creationId="{D747D38B-3E43-F36F-3E1B-D53FB7D87B9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8DB36F-484B-4E0A-9533-A5482876B8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873C93-613B-40BF-9432-24F09360D1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13102-9ABE-4083-A2B8-46584A59D3A6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BE08D-49BF-43B7-87BD-CA7981B3C3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EFB7C-DFA8-4EBF-A906-C993A8BC899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AEB44-A643-4E85-A4E7-E1CC462085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08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5F7E6-C85F-4317-8DA0-0335868794E8}" type="datetimeFigureOut">
              <a:rPr lang="en-US" smtClean="0"/>
              <a:t>6/24/25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61150" y="1414463"/>
            <a:ext cx="6781800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B068A-E738-4A2E-A829-6928A143F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8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6531" r="9811" b="6531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467D5-801D-429C-8918-430F3D1FF2E5}"/>
              </a:ext>
            </a:extLst>
          </p:cNvPr>
          <p:cNvCxnSpPr/>
          <p:nvPr userDrawn="1"/>
        </p:nvCxnSpPr>
        <p:spPr>
          <a:xfrm>
            <a:off x="7004924" y="3269100"/>
            <a:ext cx="0" cy="4823977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09464A41-3E62-43DE-BE3A-AB47DE2463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4924" y="4479033"/>
            <a:ext cx="11886878" cy="1320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6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FCE708D-CF74-4BE0-8EA6-FA0DFBD2B9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4924" y="5799831"/>
            <a:ext cx="11886878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11" name="Graphic 11">
            <a:extLst>
              <a:ext uri="{FF2B5EF4-FFF2-40B4-BE49-F238E27FC236}">
                <a16:creationId xmlns:a16="http://schemas.microsoft.com/office/drawing/2014/main" id="{CBF1FA6D-7BAD-4383-8813-DC0C68CC84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8860" y="4073480"/>
            <a:ext cx="2244541" cy="310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63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410" userDrawn="1">
          <p15:clr>
            <a:srgbClr val="FBAE40"/>
          </p15:clr>
        </p15:guide>
        <p15:guide id="2" pos="1341" userDrawn="1">
          <p15:clr>
            <a:srgbClr val="FBAE40"/>
          </p15:clr>
        </p15:guide>
        <p15:guide id="3" pos="6333" userDrawn="1">
          <p15:clr>
            <a:srgbClr val="FBAE40"/>
          </p15:clr>
        </p15:guide>
        <p15:guide id="4" orient="horz" pos="4714" userDrawn="1">
          <p15:clr>
            <a:srgbClr val="FBAE40"/>
          </p15:clr>
        </p15:guide>
        <p15:guide id="5" pos="11325" userDrawn="1">
          <p15:clr>
            <a:srgbClr val="FBAE40"/>
          </p15:clr>
        </p15:guide>
        <p15:guide id="6" orient="horz" pos="356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83280" y="3168067"/>
            <a:ext cx="7543800" cy="7296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35663" y="3168067"/>
            <a:ext cx="7543800" cy="7296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6830-A935-43E9-ABD3-2431F63A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0" y="601666"/>
            <a:ext cx="15822558" cy="19628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E50D06-F812-4890-AE80-E9D0CCC257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407A5F06-B375-4E7B-8BAF-55B2020F7A1D}"/>
              </a:ext>
            </a:extLst>
          </p:cNvPr>
          <p:cNvSpPr/>
          <p:nvPr userDrawn="1"/>
        </p:nvSpPr>
        <p:spPr>
          <a:xfrm flipH="1">
            <a:off x="13581539" y="6416684"/>
            <a:ext cx="6520080" cy="4890189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7285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0DA60-9734-CAA3-193B-2A3044949B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45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3EEE7-F607-4F0F-AF54-DFB5B3D7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0706" y="7222240"/>
            <a:ext cx="17477917" cy="1320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6000" b="1" cap="all" baseline="0">
                <a:solidFill>
                  <a:srgbClr val="002554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377C2-2524-41AB-85DB-95B7BB35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0706" y="8543031"/>
            <a:ext cx="17477917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 baseline="0">
                <a:solidFill>
                  <a:srgbClr val="002554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617200BC-E6EE-4A32-B54D-284EC25E0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047" y="5197475"/>
            <a:ext cx="5764884" cy="17250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256626-305C-41AC-B5E0-3E45D2750738}"/>
              </a:ext>
            </a:extLst>
          </p:cNvPr>
          <p:cNvCxnSpPr/>
          <p:nvPr userDrawn="1"/>
        </p:nvCxnSpPr>
        <p:spPr>
          <a:xfrm>
            <a:off x="1210706" y="7102475"/>
            <a:ext cx="17477917" cy="0"/>
          </a:xfrm>
          <a:prstGeom prst="line">
            <a:avLst/>
          </a:prstGeom>
          <a:ln>
            <a:solidFill>
              <a:srgbClr val="002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0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2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3280" y="3168072"/>
            <a:ext cx="15819120" cy="73141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F40E1-FC46-4711-9BF9-54794995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2956F7-F5C5-405E-BF9A-295DE948C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5973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2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83279" y="3168067"/>
            <a:ext cx="7543800" cy="729661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12880" y="3168067"/>
            <a:ext cx="7543800" cy="729661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1FCC8A-9E40-47E8-820A-EF90FD39E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6C3E3B-DE2C-4CD7-A5B9-0CE32116D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511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2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3280" y="3168072"/>
            <a:ext cx="15819120" cy="7314197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2F40E1-FC46-4711-9BF9-54794995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2956F7-F5C5-405E-BF9A-295DE948C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3208400D-2B5A-4D0B-A86D-FFD6D3D5872E}"/>
              </a:ext>
            </a:extLst>
          </p:cNvPr>
          <p:cNvSpPr/>
          <p:nvPr userDrawn="1"/>
        </p:nvSpPr>
        <p:spPr>
          <a:xfrm flipH="1">
            <a:off x="13581539" y="6416684"/>
            <a:ext cx="6520080" cy="4890189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7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6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2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83280" y="3168067"/>
            <a:ext cx="7543800" cy="729661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12879" y="3168067"/>
            <a:ext cx="7543800" cy="7296612"/>
          </a:xfr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1FCC8A-9E40-47E8-820A-EF90FD39E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6C3E3B-DE2C-4CD7-A5B9-0CE32116D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B94310D8-DF15-4B1C-9701-E2D240BE1775}"/>
              </a:ext>
            </a:extLst>
          </p:cNvPr>
          <p:cNvSpPr/>
          <p:nvPr userDrawn="1"/>
        </p:nvSpPr>
        <p:spPr>
          <a:xfrm flipH="1">
            <a:off x="13581539" y="6416684"/>
            <a:ext cx="6520080" cy="4890189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7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466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3EEE7-F607-4F0F-AF54-DFB5B3D7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0706" y="7222240"/>
            <a:ext cx="17477917" cy="1320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6000" b="1" cap="all" baseline="0">
                <a:solidFill>
                  <a:srgbClr val="002554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377C2-2524-41AB-85DB-95B7BB35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0706" y="8543031"/>
            <a:ext cx="17477917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 baseline="0">
                <a:solidFill>
                  <a:srgbClr val="002554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617200BC-E6EE-4A32-B54D-284EC25E0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047" y="5197475"/>
            <a:ext cx="5764884" cy="17250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256626-305C-41AC-B5E0-3E45D2750738}"/>
              </a:ext>
            </a:extLst>
          </p:cNvPr>
          <p:cNvCxnSpPr/>
          <p:nvPr userDrawn="1"/>
        </p:nvCxnSpPr>
        <p:spPr>
          <a:xfrm>
            <a:off x="1210706" y="7102475"/>
            <a:ext cx="17477917" cy="0"/>
          </a:xfrm>
          <a:prstGeom prst="line">
            <a:avLst/>
          </a:prstGeom>
          <a:ln>
            <a:solidFill>
              <a:srgbClr val="002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5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B2BAF5-A7C8-4C9A-AA5C-BFF3D3DFD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58452AE-8387-440E-8F94-4E1F924FD9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4080" y="4130050"/>
            <a:ext cx="2203651" cy="30486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3EEE7-F607-4F0F-AF54-DFB5B3D7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4924" y="4479033"/>
            <a:ext cx="11886878" cy="1320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6000" b="1" cap="all" baseline="0">
                <a:solidFill>
                  <a:srgbClr val="002554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377C2-2524-41AB-85DB-95B7BB35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4924" y="5799831"/>
            <a:ext cx="11886878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>
                <a:solidFill>
                  <a:srgbClr val="002554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467D5-801D-429C-8918-430F3D1FF2E5}"/>
              </a:ext>
            </a:extLst>
          </p:cNvPr>
          <p:cNvCxnSpPr/>
          <p:nvPr userDrawn="1"/>
        </p:nvCxnSpPr>
        <p:spPr>
          <a:xfrm>
            <a:off x="7004924" y="3269100"/>
            <a:ext cx="0" cy="4823977"/>
          </a:xfrm>
          <a:prstGeom prst="line">
            <a:avLst/>
          </a:prstGeom>
          <a:ln>
            <a:solidFill>
              <a:srgbClr val="17285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0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3562" userDrawn="1">
          <p15:clr>
            <a:srgbClr val="FBAE40"/>
          </p15:clr>
        </p15:guide>
        <p15:guide id="2" pos="633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6531" r="9811" b="6531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58452AE-8387-440E-8F94-4E1F924FD9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847" y="5197475"/>
            <a:ext cx="5769284" cy="17250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3EEE7-F607-4F0F-AF54-DFB5B3D7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0706" y="7222233"/>
            <a:ext cx="17477917" cy="13207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rmAutofit/>
          </a:bodyPr>
          <a:lstStyle>
            <a:lvl1pPr algn="r">
              <a:defRPr sz="60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377C2-2524-41AB-85DB-95B7BB35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0706" y="8543031"/>
            <a:ext cx="17477917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6BF3-9BE4-420F-8858-F7FE5A3E645D}"/>
              </a:ext>
            </a:extLst>
          </p:cNvPr>
          <p:cNvCxnSpPr/>
          <p:nvPr userDrawn="1"/>
        </p:nvCxnSpPr>
        <p:spPr>
          <a:xfrm>
            <a:off x="1210706" y="7102475"/>
            <a:ext cx="174779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60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5DD844-F505-4168-BBFC-794F2AAA3E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43EEE7-F607-4F0F-AF54-DFB5B3D720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0706" y="7222240"/>
            <a:ext cx="17477917" cy="1320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b">
            <a:noAutofit/>
          </a:bodyPr>
          <a:lstStyle>
            <a:lvl1pPr algn="r">
              <a:defRPr sz="6000" b="1" cap="all" baseline="0">
                <a:solidFill>
                  <a:srgbClr val="002554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377C2-2524-41AB-85DB-95B7BB35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0706" y="8543031"/>
            <a:ext cx="17477917" cy="1226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>
            <a:lvl1pPr marL="0" indent="0" algn="r">
              <a:buNone/>
              <a:defRPr sz="4000" baseline="0">
                <a:solidFill>
                  <a:srgbClr val="002554"/>
                </a:solidFill>
              </a:defRPr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Text</a:t>
            </a: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617200BC-E6EE-4A32-B54D-284EC25E0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047" y="5197475"/>
            <a:ext cx="5764884" cy="172506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256626-305C-41AC-B5E0-3E45D2750738}"/>
              </a:ext>
            </a:extLst>
          </p:cNvPr>
          <p:cNvCxnSpPr/>
          <p:nvPr userDrawn="1"/>
        </p:nvCxnSpPr>
        <p:spPr>
          <a:xfrm>
            <a:off x="1210706" y="7102475"/>
            <a:ext cx="17477917" cy="0"/>
          </a:xfrm>
          <a:prstGeom prst="line">
            <a:avLst/>
          </a:prstGeom>
          <a:ln>
            <a:solidFill>
              <a:srgbClr val="002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9A5C0-0CF2-B913-24BF-85A7E4976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17D08-6033-BF6C-6F6A-EB2203045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CC2D287-CDE2-0F94-3599-E3C3B4C7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46938-5387-466A-BBB6-4FFA9BC55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FDDE6D9C-3C2D-409D-93CB-C76857148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t="6531" r="9811" b="6531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B2CA1-AEF1-434E-8859-DBF3C46BC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64" y="7407275"/>
            <a:ext cx="17341394" cy="1600200"/>
          </a:xfrm>
          <a:prstGeom prst="rect">
            <a:avLst/>
          </a:prstGeom>
        </p:spPr>
        <p:txBody>
          <a:bodyPr anchor="b"/>
          <a:lstStyle>
            <a:lvl1pPr algn="ctr">
              <a:defRPr sz="6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740DD-799A-4678-ACDB-A7A3B787A8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71564" y="9007475"/>
            <a:ext cx="17341394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BC65C-5DAD-49A8-9D45-21F283B4B2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3221" y="5353183"/>
            <a:ext cx="5779241" cy="1728041"/>
          </a:xfrm>
          <a:prstGeom prst="rect">
            <a:avLst/>
          </a:prstGeom>
        </p:spPr>
      </p:pic>
      <p:sp>
        <p:nvSpPr>
          <p:cNvPr id="9" name="object 54">
            <a:extLst>
              <a:ext uri="{FF2B5EF4-FFF2-40B4-BE49-F238E27FC236}">
                <a16:creationId xmlns:a16="http://schemas.microsoft.com/office/drawing/2014/main" id="{ED9D2826-68AF-4F80-953E-C0105F0A5174}"/>
              </a:ext>
            </a:extLst>
          </p:cNvPr>
          <p:cNvSpPr/>
          <p:nvPr userDrawn="1"/>
        </p:nvSpPr>
        <p:spPr>
          <a:xfrm>
            <a:off x="8291806" y="7712075"/>
            <a:ext cx="3522074" cy="0"/>
          </a:xfrm>
          <a:custGeom>
            <a:avLst/>
            <a:gdLst/>
            <a:ahLst/>
            <a:cxnLst/>
            <a:rect l="l" t="t" r="r" b="b"/>
            <a:pathLst>
              <a:path w="4083684">
                <a:moveTo>
                  <a:pt x="0" y="0"/>
                </a:moveTo>
                <a:lnTo>
                  <a:pt x="4083645" y="0"/>
                </a:lnTo>
              </a:path>
            </a:pathLst>
          </a:cu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655"/>
          </a:p>
        </p:txBody>
      </p:sp>
    </p:spTree>
    <p:extLst>
      <p:ext uri="{BB962C8B-B14F-4D97-AF65-F5344CB8AC3E}">
        <p14:creationId xmlns:p14="http://schemas.microsoft.com/office/powerpoint/2010/main" val="155789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F230A9-311E-4716-B855-7CEF44EBF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2493"/>
          <a:stretch/>
        </p:blipFill>
        <p:spPr>
          <a:xfrm>
            <a:off x="-1" y="0"/>
            <a:ext cx="20105688" cy="11309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B2CA1-AEF1-434E-8859-DBF3C46BC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564" y="7407275"/>
            <a:ext cx="17341394" cy="1600200"/>
          </a:xfrm>
          <a:prstGeom prst="rect">
            <a:avLst/>
          </a:prstGeom>
        </p:spPr>
        <p:txBody>
          <a:bodyPr anchor="b"/>
          <a:lstStyle>
            <a:lvl1pPr algn="ctr">
              <a:defRPr sz="6000" b="1" cap="all" baseline="0">
                <a:solidFill>
                  <a:srgbClr val="172852"/>
                </a:solidFill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740DD-799A-4678-ACDB-A7A3B787A8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71564" y="9007475"/>
            <a:ext cx="17341394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>
                <a:solidFill>
                  <a:srgbClr val="172852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object 54">
            <a:extLst>
              <a:ext uri="{FF2B5EF4-FFF2-40B4-BE49-F238E27FC236}">
                <a16:creationId xmlns:a16="http://schemas.microsoft.com/office/drawing/2014/main" id="{ED9D2826-68AF-4F80-953E-C0105F0A5174}"/>
              </a:ext>
            </a:extLst>
          </p:cNvPr>
          <p:cNvSpPr/>
          <p:nvPr userDrawn="1"/>
        </p:nvSpPr>
        <p:spPr>
          <a:xfrm>
            <a:off x="8291806" y="7712075"/>
            <a:ext cx="3522074" cy="0"/>
          </a:xfrm>
          <a:custGeom>
            <a:avLst/>
            <a:gdLst/>
            <a:ahLst/>
            <a:cxnLst/>
            <a:rect l="l" t="t" r="r" b="b"/>
            <a:pathLst>
              <a:path w="4083684">
                <a:moveTo>
                  <a:pt x="0" y="0"/>
                </a:moveTo>
                <a:lnTo>
                  <a:pt x="4083645" y="0"/>
                </a:lnTo>
              </a:path>
            </a:pathLst>
          </a:custGeom>
          <a:ln w="10470">
            <a:solidFill>
              <a:srgbClr val="002553"/>
            </a:solidFill>
          </a:ln>
        </p:spPr>
        <p:txBody>
          <a:bodyPr wrap="square" lIns="0" tIns="0" rIns="0" bIns="0" rtlCol="0"/>
          <a:lstStyle/>
          <a:p>
            <a:endParaRPr sz="655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A5D91-C5F9-4B1C-8C4D-E1168C573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5424" y="5353183"/>
            <a:ext cx="5774832" cy="17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1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3279" y="3168067"/>
            <a:ext cx="15819120" cy="731419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42BE66-3550-46D8-99A0-3A1E7EBBC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0" y="601666"/>
            <a:ext cx="15819120" cy="19628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2F8725C-7B91-43AC-9777-348BB9128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79" y="2564572"/>
            <a:ext cx="15819120" cy="569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67B293-A231-ED94-808E-238B3601F3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4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9CCE9-F3BF-4A08-83B9-B05EE854C63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383280" y="3168067"/>
            <a:ext cx="7543800" cy="7296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B23AF-08CC-415F-9A33-CED1BCA2945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612880" y="3168067"/>
            <a:ext cx="7543800" cy="72966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626830-A935-43E9-ABD3-2431F63A4B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80" y="601666"/>
            <a:ext cx="15822558" cy="19628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AE50D06-F812-4890-AE80-E9D0CCC257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2564572"/>
            <a:ext cx="15819120" cy="569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B43FC-FC91-116C-B910-1CA887CADB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7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S1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E7B4-BF48-4C10-9531-8BC65AA85D3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83279" y="3168067"/>
            <a:ext cx="15819120" cy="7314196"/>
          </a:xfrm>
          <a:prstGeom prst="rect">
            <a:avLst/>
          </a:prstGeo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42BE66-3550-46D8-99A0-3A1E7EBBC1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3279" y="601666"/>
            <a:ext cx="15819120" cy="19628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2F8725C-7B91-43AC-9777-348BB9128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79" y="2564572"/>
            <a:ext cx="15819120" cy="5694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DF011025-9133-4D77-B077-EBCA673449A6}"/>
              </a:ext>
            </a:extLst>
          </p:cNvPr>
          <p:cNvSpPr/>
          <p:nvPr userDrawn="1"/>
        </p:nvSpPr>
        <p:spPr>
          <a:xfrm flipH="1">
            <a:off x="13581539" y="6416684"/>
            <a:ext cx="6520080" cy="4890189"/>
          </a:xfrm>
          <a:prstGeom prst="rtTriangle">
            <a:avLst/>
          </a:prstGeom>
          <a:solidFill>
            <a:srgbClr val="172852">
              <a:alpha val="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172852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0CE76A-B176-EABF-4451-B6402A8AEC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24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327-862F-46CA-B6EB-DBCCBA713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82154" y="10482263"/>
            <a:ext cx="452319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601CEF-EF1B-4028-8659-B0D9F77C8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60981" y="10482263"/>
            <a:ext cx="678373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82AB8-E5A1-440D-82BF-2D2E6F1D2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00349" y="10482263"/>
            <a:ext cx="452319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46938-5387-466A-BBB6-4FFA9BC55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5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0" r:id="rId3"/>
    <p:sldLayoutId id="2147483673" r:id="rId4"/>
    <p:sldLayoutId id="2147483672" r:id="rId5"/>
    <p:sldLayoutId id="2147483674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332" userDrawn="1">
          <p15:clr>
            <a:srgbClr val="F26B43"/>
          </p15:clr>
        </p15:guide>
        <p15:guide id="2" orient="horz" pos="3562" userDrawn="1">
          <p15:clr>
            <a:srgbClr val="F26B43"/>
          </p15:clr>
        </p15:guide>
        <p15:guide id="3" pos="10941" userDrawn="1">
          <p15:clr>
            <a:srgbClr val="F26B43"/>
          </p15:clr>
        </p15:guide>
        <p15:guide id="4" pos="1725" userDrawn="1">
          <p15:clr>
            <a:srgbClr val="F26B43"/>
          </p15:clr>
        </p15:guide>
        <p15:guide id="5" orient="horz" pos="1258" userDrawn="1">
          <p15:clr>
            <a:srgbClr val="F26B43"/>
          </p15:clr>
        </p15:guide>
        <p15:guide id="6" orient="horz" pos="5866" userDrawn="1">
          <p15:clr>
            <a:srgbClr val="F26B43"/>
          </p15:clr>
        </p15:guide>
        <p15:guide id="7" orient="horz" pos="658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snow covered mountain&#10;&#10;Description automatically generated">
            <a:extLst>
              <a:ext uri="{FF2B5EF4-FFF2-40B4-BE49-F238E27FC236}">
                <a16:creationId xmlns:a16="http://schemas.microsoft.com/office/drawing/2014/main" id="{D00D7122-BD78-42D0-8093-B49B42EAE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8" t="6531" r="32143" b="6531"/>
          <a:stretch/>
        </p:blipFill>
        <p:spPr>
          <a:xfrm>
            <a:off x="0" y="0"/>
            <a:ext cx="3265638" cy="11309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A7858A-C096-4862-987F-F49425BC45A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731" y="368698"/>
            <a:ext cx="1396944" cy="19325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1ED1B8-B890-4357-BEBF-1A6D15421CA1}"/>
              </a:ext>
            </a:extLst>
          </p:cNvPr>
          <p:cNvSpPr txBox="1"/>
          <p:nvPr userDrawn="1"/>
        </p:nvSpPr>
        <p:spPr>
          <a:xfrm>
            <a:off x="625603" y="10446410"/>
            <a:ext cx="20144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6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CURIOUS</a:t>
            </a:r>
          </a:p>
          <a:p>
            <a:r>
              <a:rPr lang="en-US" sz="1400" b="1" spc="6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SMART</a:t>
            </a:r>
          </a:p>
          <a:p>
            <a:r>
              <a:rPr lang="en-US" sz="1400" b="1" spc="6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TENACIOUS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760A01C-DBFB-4601-B12D-BA8CC95BE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3280" y="3168067"/>
            <a:ext cx="15819120" cy="7288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86B77F-7861-419C-9129-F4B5EDD93E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-25278" b="-6"/>
          <a:stretch/>
        </p:blipFill>
        <p:spPr>
          <a:xfrm flipH="1" flipV="1">
            <a:off x="3486198" y="2087439"/>
            <a:ext cx="16619490" cy="214436"/>
          </a:xfrm>
          <a:prstGeom prst="rect">
            <a:avLst/>
          </a:prstGeom>
        </p:spPr>
      </p:pic>
      <p:sp>
        <p:nvSpPr>
          <p:cNvPr id="18" name="Title Placeholder 3">
            <a:extLst>
              <a:ext uri="{FF2B5EF4-FFF2-40B4-BE49-F238E27FC236}">
                <a16:creationId xmlns:a16="http://schemas.microsoft.com/office/drawing/2014/main" id="{5D60B594-63A5-474D-A51C-64BE8614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601664"/>
            <a:ext cx="15819120" cy="196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Text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5D1E77-BE7A-FDAF-863F-C2000A914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57A16-DE27-8145-8323-1510D75278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5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710" r:id="rId4"/>
    <p:sldLayoutId id="2147483712" r:id="rId5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6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6DBC9-E665-4BE7-8717-C5794F11A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3280" y="3168067"/>
            <a:ext cx="15819120" cy="7288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6A0262-EA64-4F7C-B0B8-FC291A3D2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-25278" b="-6"/>
          <a:stretch/>
        </p:blipFill>
        <p:spPr>
          <a:xfrm flipH="1" flipV="1">
            <a:off x="3486198" y="2087439"/>
            <a:ext cx="16619490" cy="214436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3300DF-D0B2-47DC-8614-C34A933A5F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652" y="5456538"/>
            <a:ext cx="5844385" cy="396274"/>
          </a:xfrm>
          <a:prstGeom prst="rect">
            <a:avLst/>
          </a:prstGeom>
        </p:spPr>
      </p:pic>
      <p:sp>
        <p:nvSpPr>
          <p:cNvPr id="20" name="object 5">
            <a:extLst>
              <a:ext uri="{FF2B5EF4-FFF2-40B4-BE49-F238E27FC236}">
                <a16:creationId xmlns:a16="http://schemas.microsoft.com/office/drawing/2014/main" id="{396794E1-3370-4AAD-ADC0-F7B706807E2A}"/>
              </a:ext>
            </a:extLst>
          </p:cNvPr>
          <p:cNvSpPr/>
          <p:nvPr userDrawn="1"/>
        </p:nvSpPr>
        <p:spPr>
          <a:xfrm flipV="1">
            <a:off x="8770924" y="10456455"/>
            <a:ext cx="4754333" cy="45719"/>
          </a:xfrm>
          <a:custGeom>
            <a:avLst/>
            <a:gdLst/>
            <a:ahLst/>
            <a:cxnLst/>
            <a:rect l="l" t="t" r="r" b="b"/>
            <a:pathLst>
              <a:path w="4083684">
                <a:moveTo>
                  <a:pt x="0" y="0"/>
                </a:moveTo>
                <a:lnTo>
                  <a:pt x="4083645" y="0"/>
                </a:lnTo>
              </a:path>
            </a:pathLst>
          </a:custGeom>
          <a:ln w="6350">
            <a:solidFill>
              <a:srgbClr val="002553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751A50-3979-4EDF-939F-C2920175D9D5}"/>
              </a:ext>
            </a:extLst>
          </p:cNvPr>
          <p:cNvSpPr txBox="1">
            <a:spLocks/>
          </p:cNvSpPr>
          <p:nvPr userDrawn="1"/>
        </p:nvSpPr>
        <p:spPr>
          <a:xfrm>
            <a:off x="8427292" y="10832794"/>
            <a:ext cx="5644799" cy="182880"/>
          </a:xfrm>
          <a:custGeom>
            <a:avLst/>
            <a:gdLst/>
            <a:ahLst/>
            <a:cxnLst/>
            <a:rect l="l" t="t" r="r" b="b"/>
            <a:pathLst>
              <a:path w="5428059" h="167989">
                <a:moveTo>
                  <a:pt x="2737433" y="30919"/>
                </a:moveTo>
                <a:lnTo>
                  <a:pt x="2737433" y="75009"/>
                </a:lnTo>
                <a:lnTo>
                  <a:pt x="2748595" y="75009"/>
                </a:lnTo>
                <a:cubicBezTo>
                  <a:pt x="2759534" y="75009"/>
                  <a:pt x="2767608" y="73186"/>
                  <a:pt x="2772817" y="69540"/>
                </a:cubicBezTo>
                <a:cubicBezTo>
                  <a:pt x="2778026" y="65893"/>
                  <a:pt x="2780630" y="60163"/>
                  <a:pt x="2780630" y="52350"/>
                </a:cubicBezTo>
                <a:cubicBezTo>
                  <a:pt x="2780630" y="44611"/>
                  <a:pt x="2777970" y="39104"/>
                  <a:pt x="2772649" y="35830"/>
                </a:cubicBezTo>
                <a:cubicBezTo>
                  <a:pt x="2767329" y="32556"/>
                  <a:pt x="2759087" y="30919"/>
                  <a:pt x="2747925" y="30919"/>
                </a:cubicBezTo>
                <a:close/>
                <a:moveTo>
                  <a:pt x="508583" y="30919"/>
                </a:moveTo>
                <a:lnTo>
                  <a:pt x="508583" y="75009"/>
                </a:lnTo>
                <a:lnTo>
                  <a:pt x="519745" y="75009"/>
                </a:lnTo>
                <a:cubicBezTo>
                  <a:pt x="530684" y="75009"/>
                  <a:pt x="538758" y="73186"/>
                  <a:pt x="543967" y="69540"/>
                </a:cubicBezTo>
                <a:cubicBezTo>
                  <a:pt x="549176" y="65893"/>
                  <a:pt x="551780" y="60163"/>
                  <a:pt x="551780" y="52350"/>
                </a:cubicBezTo>
                <a:cubicBezTo>
                  <a:pt x="551780" y="44611"/>
                  <a:pt x="549120" y="39104"/>
                  <a:pt x="543799" y="35830"/>
                </a:cubicBezTo>
                <a:cubicBezTo>
                  <a:pt x="538479" y="32556"/>
                  <a:pt x="530238" y="30919"/>
                  <a:pt x="519075" y="30919"/>
                </a:cubicBezTo>
                <a:close/>
                <a:moveTo>
                  <a:pt x="4897561" y="28798"/>
                </a:moveTo>
                <a:cubicBezTo>
                  <a:pt x="4883795" y="28798"/>
                  <a:pt x="4873414" y="33430"/>
                  <a:pt x="4866419" y="42695"/>
                </a:cubicBezTo>
                <a:cubicBezTo>
                  <a:pt x="4859424" y="51959"/>
                  <a:pt x="4855927" y="65707"/>
                  <a:pt x="4855927" y="83939"/>
                </a:cubicBezTo>
                <a:cubicBezTo>
                  <a:pt x="4855927" y="102170"/>
                  <a:pt x="4859387" y="115900"/>
                  <a:pt x="4866307" y="125127"/>
                </a:cubicBezTo>
                <a:cubicBezTo>
                  <a:pt x="4873228" y="134354"/>
                  <a:pt x="4883571" y="138968"/>
                  <a:pt x="4897338" y="138968"/>
                </a:cubicBezTo>
                <a:cubicBezTo>
                  <a:pt x="4924945" y="138968"/>
                  <a:pt x="4938749" y="120625"/>
                  <a:pt x="4938749" y="83939"/>
                </a:cubicBezTo>
                <a:cubicBezTo>
                  <a:pt x="4938749" y="47178"/>
                  <a:pt x="4925020" y="28798"/>
                  <a:pt x="4897561" y="28798"/>
                </a:cubicBezTo>
                <a:close/>
                <a:moveTo>
                  <a:pt x="925637" y="28798"/>
                </a:moveTo>
                <a:cubicBezTo>
                  <a:pt x="911870" y="28798"/>
                  <a:pt x="901489" y="33430"/>
                  <a:pt x="894494" y="42695"/>
                </a:cubicBezTo>
                <a:cubicBezTo>
                  <a:pt x="887500" y="51959"/>
                  <a:pt x="884002" y="65707"/>
                  <a:pt x="884002" y="83939"/>
                </a:cubicBezTo>
                <a:cubicBezTo>
                  <a:pt x="884002" y="102170"/>
                  <a:pt x="887462" y="115900"/>
                  <a:pt x="894383" y="125127"/>
                </a:cubicBezTo>
                <a:cubicBezTo>
                  <a:pt x="901303" y="134354"/>
                  <a:pt x="911647" y="138968"/>
                  <a:pt x="925413" y="138968"/>
                </a:cubicBezTo>
                <a:cubicBezTo>
                  <a:pt x="953021" y="138968"/>
                  <a:pt x="966825" y="120625"/>
                  <a:pt x="966825" y="83939"/>
                </a:cubicBezTo>
                <a:cubicBezTo>
                  <a:pt x="966825" y="47178"/>
                  <a:pt x="953095" y="28798"/>
                  <a:pt x="925637" y="28798"/>
                </a:cubicBezTo>
                <a:close/>
                <a:moveTo>
                  <a:pt x="4275683" y="27235"/>
                </a:moveTo>
                <a:cubicBezTo>
                  <a:pt x="4273227" y="36760"/>
                  <a:pt x="4266195" y="60312"/>
                  <a:pt x="4254587" y="97891"/>
                </a:cubicBezTo>
                <a:lnTo>
                  <a:pt x="4297115" y="97891"/>
                </a:lnTo>
                <a:cubicBezTo>
                  <a:pt x="4286175" y="62694"/>
                  <a:pt x="4280018" y="42788"/>
                  <a:pt x="4278641" y="38174"/>
                </a:cubicBezTo>
                <a:cubicBezTo>
                  <a:pt x="4277265" y="33560"/>
                  <a:pt x="4276279" y="29914"/>
                  <a:pt x="4275683" y="27235"/>
                </a:cubicBezTo>
                <a:close/>
                <a:moveTo>
                  <a:pt x="2523083" y="27235"/>
                </a:moveTo>
                <a:cubicBezTo>
                  <a:pt x="2520627" y="36760"/>
                  <a:pt x="2513595" y="60312"/>
                  <a:pt x="2501987" y="97891"/>
                </a:cubicBezTo>
                <a:lnTo>
                  <a:pt x="2544515" y="97891"/>
                </a:lnTo>
                <a:cubicBezTo>
                  <a:pt x="2533575" y="62694"/>
                  <a:pt x="2527418" y="42788"/>
                  <a:pt x="2526041" y="38174"/>
                </a:cubicBezTo>
                <a:cubicBezTo>
                  <a:pt x="2524665" y="33560"/>
                  <a:pt x="2523679" y="29914"/>
                  <a:pt x="2523083" y="27235"/>
                </a:cubicBezTo>
                <a:close/>
                <a:moveTo>
                  <a:pt x="5082964" y="2567"/>
                </a:moveTo>
                <a:lnTo>
                  <a:pt x="5117455" y="2567"/>
                </a:lnTo>
                <a:lnTo>
                  <a:pt x="5117455" y="102468"/>
                </a:lnTo>
                <a:cubicBezTo>
                  <a:pt x="5117455" y="115044"/>
                  <a:pt x="5119985" y="124271"/>
                  <a:pt x="5125045" y="130150"/>
                </a:cubicBezTo>
                <a:cubicBezTo>
                  <a:pt x="5130105" y="136029"/>
                  <a:pt x="5138477" y="138968"/>
                  <a:pt x="5150160" y="138968"/>
                </a:cubicBezTo>
                <a:cubicBezTo>
                  <a:pt x="5161471" y="138968"/>
                  <a:pt x="5169675" y="136010"/>
                  <a:pt x="5174772" y="130094"/>
                </a:cubicBezTo>
                <a:cubicBezTo>
                  <a:pt x="5179869" y="124178"/>
                  <a:pt x="5182418" y="114895"/>
                  <a:pt x="5182418" y="102245"/>
                </a:cubicBezTo>
                <a:lnTo>
                  <a:pt x="5182418" y="2567"/>
                </a:lnTo>
                <a:lnTo>
                  <a:pt x="5216909" y="2567"/>
                </a:lnTo>
                <a:lnTo>
                  <a:pt x="5216909" y="108161"/>
                </a:lnTo>
                <a:cubicBezTo>
                  <a:pt x="5216909" y="120216"/>
                  <a:pt x="5214211" y="130782"/>
                  <a:pt x="5208817" y="139861"/>
                </a:cubicBezTo>
                <a:cubicBezTo>
                  <a:pt x="5203421" y="148939"/>
                  <a:pt x="5195627" y="155897"/>
                  <a:pt x="5185432" y="160734"/>
                </a:cubicBezTo>
                <a:cubicBezTo>
                  <a:pt x="5175237" y="165571"/>
                  <a:pt x="5163182" y="167989"/>
                  <a:pt x="5149267" y="167989"/>
                </a:cubicBezTo>
                <a:cubicBezTo>
                  <a:pt x="5128282" y="167989"/>
                  <a:pt x="5111985" y="162613"/>
                  <a:pt x="5100377" y="151860"/>
                </a:cubicBezTo>
                <a:cubicBezTo>
                  <a:pt x="5088768" y="141107"/>
                  <a:pt x="5082964" y="126392"/>
                  <a:pt x="5082964" y="107714"/>
                </a:cubicBezTo>
                <a:close/>
                <a:moveTo>
                  <a:pt x="4674505" y="2567"/>
                </a:moveTo>
                <a:lnTo>
                  <a:pt x="4709108" y="2567"/>
                </a:lnTo>
                <a:lnTo>
                  <a:pt x="4709108" y="165757"/>
                </a:lnTo>
                <a:lnTo>
                  <a:pt x="4674505" y="165757"/>
                </a:lnTo>
                <a:close/>
                <a:moveTo>
                  <a:pt x="3950605" y="2567"/>
                </a:moveTo>
                <a:lnTo>
                  <a:pt x="3994249" y="2567"/>
                </a:lnTo>
                <a:lnTo>
                  <a:pt x="4065129" y="124792"/>
                </a:lnTo>
                <a:lnTo>
                  <a:pt x="4065910" y="124792"/>
                </a:lnTo>
                <a:cubicBezTo>
                  <a:pt x="4064793" y="103584"/>
                  <a:pt x="4064235" y="88590"/>
                  <a:pt x="4064235" y="79809"/>
                </a:cubicBezTo>
                <a:lnTo>
                  <a:pt x="4064235" y="2567"/>
                </a:lnTo>
                <a:lnTo>
                  <a:pt x="4095378" y="2567"/>
                </a:lnTo>
                <a:lnTo>
                  <a:pt x="4095378" y="165757"/>
                </a:lnTo>
                <a:lnTo>
                  <a:pt x="4051399" y="165757"/>
                </a:lnTo>
                <a:lnTo>
                  <a:pt x="3980408" y="42304"/>
                </a:lnTo>
                <a:lnTo>
                  <a:pt x="3979403" y="42304"/>
                </a:lnTo>
                <a:cubicBezTo>
                  <a:pt x="3980817" y="64107"/>
                  <a:pt x="3981525" y="79660"/>
                  <a:pt x="3981525" y="88962"/>
                </a:cubicBezTo>
                <a:lnTo>
                  <a:pt x="3981525" y="165757"/>
                </a:lnTo>
                <a:lnTo>
                  <a:pt x="3950605" y="165757"/>
                </a:lnTo>
                <a:close/>
                <a:moveTo>
                  <a:pt x="3750580" y="2567"/>
                </a:moveTo>
                <a:lnTo>
                  <a:pt x="3844565" y="2567"/>
                </a:lnTo>
                <a:lnTo>
                  <a:pt x="3844565" y="30919"/>
                </a:lnTo>
                <a:lnTo>
                  <a:pt x="3785183" y="30919"/>
                </a:lnTo>
                <a:lnTo>
                  <a:pt x="3785183" y="66749"/>
                </a:lnTo>
                <a:lnTo>
                  <a:pt x="3840435" y="66749"/>
                </a:lnTo>
                <a:lnTo>
                  <a:pt x="3840435" y="95101"/>
                </a:lnTo>
                <a:lnTo>
                  <a:pt x="3785183" y="95101"/>
                </a:lnTo>
                <a:lnTo>
                  <a:pt x="3785183" y="137182"/>
                </a:lnTo>
                <a:lnTo>
                  <a:pt x="3844565" y="137182"/>
                </a:lnTo>
                <a:lnTo>
                  <a:pt x="3844565" y="165757"/>
                </a:lnTo>
                <a:lnTo>
                  <a:pt x="3750580" y="165757"/>
                </a:lnTo>
                <a:close/>
                <a:moveTo>
                  <a:pt x="3525069" y="2567"/>
                </a:moveTo>
                <a:lnTo>
                  <a:pt x="3648298" y="2567"/>
                </a:lnTo>
                <a:lnTo>
                  <a:pt x="3648298" y="31365"/>
                </a:lnTo>
                <a:lnTo>
                  <a:pt x="3603985" y="31365"/>
                </a:lnTo>
                <a:lnTo>
                  <a:pt x="3603985" y="165757"/>
                </a:lnTo>
                <a:lnTo>
                  <a:pt x="3569382" y="165757"/>
                </a:lnTo>
                <a:lnTo>
                  <a:pt x="3569382" y="31365"/>
                </a:lnTo>
                <a:lnTo>
                  <a:pt x="3525069" y="31365"/>
                </a:lnTo>
                <a:close/>
                <a:moveTo>
                  <a:pt x="2915469" y="2567"/>
                </a:moveTo>
                <a:lnTo>
                  <a:pt x="3038698" y="2567"/>
                </a:lnTo>
                <a:lnTo>
                  <a:pt x="3038698" y="31365"/>
                </a:lnTo>
                <a:lnTo>
                  <a:pt x="2994385" y="31365"/>
                </a:lnTo>
                <a:lnTo>
                  <a:pt x="2994385" y="165757"/>
                </a:lnTo>
                <a:lnTo>
                  <a:pt x="2959782" y="165757"/>
                </a:lnTo>
                <a:lnTo>
                  <a:pt x="2959782" y="31365"/>
                </a:lnTo>
                <a:lnTo>
                  <a:pt x="2915469" y="31365"/>
                </a:lnTo>
                <a:close/>
                <a:moveTo>
                  <a:pt x="2702830" y="2567"/>
                </a:moveTo>
                <a:lnTo>
                  <a:pt x="2750381" y="2567"/>
                </a:lnTo>
                <a:cubicBezTo>
                  <a:pt x="2772556" y="2567"/>
                  <a:pt x="2788965" y="6604"/>
                  <a:pt x="2799606" y="14678"/>
                </a:cubicBezTo>
                <a:cubicBezTo>
                  <a:pt x="2810247" y="22752"/>
                  <a:pt x="2815568" y="35012"/>
                  <a:pt x="2815568" y="51457"/>
                </a:cubicBezTo>
                <a:cubicBezTo>
                  <a:pt x="2815568" y="61056"/>
                  <a:pt x="2812926" y="69595"/>
                  <a:pt x="2807643" y="77074"/>
                </a:cubicBezTo>
                <a:cubicBezTo>
                  <a:pt x="2802359" y="84553"/>
                  <a:pt x="2794881" y="90413"/>
                  <a:pt x="2785207" y="94654"/>
                </a:cubicBezTo>
                <a:cubicBezTo>
                  <a:pt x="2809763" y="131340"/>
                  <a:pt x="2825763" y="155041"/>
                  <a:pt x="2833204" y="165757"/>
                </a:cubicBezTo>
                <a:lnTo>
                  <a:pt x="2794806" y="165757"/>
                </a:lnTo>
                <a:lnTo>
                  <a:pt x="2755850" y="103138"/>
                </a:lnTo>
                <a:lnTo>
                  <a:pt x="2737433" y="103138"/>
                </a:lnTo>
                <a:lnTo>
                  <a:pt x="2737433" y="165757"/>
                </a:lnTo>
                <a:lnTo>
                  <a:pt x="2702830" y="165757"/>
                </a:lnTo>
                <a:close/>
                <a:moveTo>
                  <a:pt x="2169430" y="2567"/>
                </a:moveTo>
                <a:lnTo>
                  <a:pt x="2216535" y="2567"/>
                </a:lnTo>
                <a:lnTo>
                  <a:pt x="2255155" y="127359"/>
                </a:lnTo>
                <a:lnTo>
                  <a:pt x="2255825" y="127359"/>
                </a:lnTo>
                <a:lnTo>
                  <a:pt x="2296790" y="2567"/>
                </a:lnTo>
                <a:lnTo>
                  <a:pt x="2343894" y="2567"/>
                </a:lnTo>
                <a:lnTo>
                  <a:pt x="2343894" y="165757"/>
                </a:lnTo>
                <a:lnTo>
                  <a:pt x="2311636" y="165757"/>
                </a:lnTo>
                <a:lnTo>
                  <a:pt x="2311636" y="88515"/>
                </a:lnTo>
                <a:cubicBezTo>
                  <a:pt x="2311636" y="84869"/>
                  <a:pt x="2311691" y="80665"/>
                  <a:pt x="2311803" y="75902"/>
                </a:cubicBezTo>
                <a:cubicBezTo>
                  <a:pt x="2311915" y="71140"/>
                  <a:pt x="2312417" y="58489"/>
                  <a:pt x="2313310" y="37951"/>
                </a:cubicBezTo>
                <a:lnTo>
                  <a:pt x="2312305" y="37951"/>
                </a:lnTo>
                <a:lnTo>
                  <a:pt x="2270224" y="165757"/>
                </a:lnTo>
                <a:lnTo>
                  <a:pt x="2238524" y="165757"/>
                </a:lnTo>
                <a:lnTo>
                  <a:pt x="2199233" y="37728"/>
                </a:lnTo>
                <a:lnTo>
                  <a:pt x="2198229" y="37728"/>
                </a:lnTo>
                <a:cubicBezTo>
                  <a:pt x="2199643" y="63773"/>
                  <a:pt x="2200349" y="81148"/>
                  <a:pt x="2200349" y="89855"/>
                </a:cubicBezTo>
                <a:lnTo>
                  <a:pt x="2200349" y="165757"/>
                </a:lnTo>
                <a:lnTo>
                  <a:pt x="2169430" y="165757"/>
                </a:lnTo>
                <a:close/>
                <a:moveTo>
                  <a:pt x="1111039" y="2567"/>
                </a:moveTo>
                <a:lnTo>
                  <a:pt x="1145530" y="2567"/>
                </a:lnTo>
                <a:lnTo>
                  <a:pt x="1145530" y="102468"/>
                </a:lnTo>
                <a:cubicBezTo>
                  <a:pt x="1145530" y="115044"/>
                  <a:pt x="1148060" y="124271"/>
                  <a:pt x="1153120" y="130150"/>
                </a:cubicBezTo>
                <a:cubicBezTo>
                  <a:pt x="1158181" y="136029"/>
                  <a:pt x="1166552" y="138968"/>
                  <a:pt x="1178235" y="138968"/>
                </a:cubicBezTo>
                <a:cubicBezTo>
                  <a:pt x="1189546" y="138968"/>
                  <a:pt x="1197750" y="136010"/>
                  <a:pt x="1202847" y="130094"/>
                </a:cubicBezTo>
                <a:cubicBezTo>
                  <a:pt x="1207945" y="124178"/>
                  <a:pt x="1210493" y="114895"/>
                  <a:pt x="1210493" y="102245"/>
                </a:cubicBezTo>
                <a:lnTo>
                  <a:pt x="1210493" y="2567"/>
                </a:lnTo>
                <a:lnTo>
                  <a:pt x="1244985" y="2567"/>
                </a:lnTo>
                <a:lnTo>
                  <a:pt x="1244985" y="108161"/>
                </a:lnTo>
                <a:cubicBezTo>
                  <a:pt x="1244985" y="120216"/>
                  <a:pt x="1242287" y="130782"/>
                  <a:pt x="1236892" y="139861"/>
                </a:cubicBezTo>
                <a:cubicBezTo>
                  <a:pt x="1231497" y="148939"/>
                  <a:pt x="1223702" y="155897"/>
                  <a:pt x="1213507" y="160734"/>
                </a:cubicBezTo>
                <a:cubicBezTo>
                  <a:pt x="1203313" y="165571"/>
                  <a:pt x="1191257" y="167989"/>
                  <a:pt x="1177342" y="167989"/>
                </a:cubicBezTo>
                <a:cubicBezTo>
                  <a:pt x="1156357" y="167989"/>
                  <a:pt x="1140061" y="162613"/>
                  <a:pt x="1128452" y="151860"/>
                </a:cubicBezTo>
                <a:cubicBezTo>
                  <a:pt x="1116843" y="141107"/>
                  <a:pt x="1111039" y="126392"/>
                  <a:pt x="1111039" y="107714"/>
                </a:cubicBezTo>
                <a:close/>
                <a:moveTo>
                  <a:pt x="702581" y="2567"/>
                </a:moveTo>
                <a:lnTo>
                  <a:pt x="737183" y="2567"/>
                </a:lnTo>
                <a:lnTo>
                  <a:pt x="737183" y="165757"/>
                </a:lnTo>
                <a:lnTo>
                  <a:pt x="702581" y="165757"/>
                </a:lnTo>
                <a:close/>
                <a:moveTo>
                  <a:pt x="473981" y="2567"/>
                </a:moveTo>
                <a:lnTo>
                  <a:pt x="521531" y="2567"/>
                </a:lnTo>
                <a:cubicBezTo>
                  <a:pt x="543706" y="2567"/>
                  <a:pt x="560115" y="6604"/>
                  <a:pt x="570756" y="14678"/>
                </a:cubicBezTo>
                <a:cubicBezTo>
                  <a:pt x="581397" y="22752"/>
                  <a:pt x="586718" y="35012"/>
                  <a:pt x="586718" y="51457"/>
                </a:cubicBezTo>
                <a:cubicBezTo>
                  <a:pt x="586718" y="61056"/>
                  <a:pt x="584076" y="69595"/>
                  <a:pt x="578793" y="77074"/>
                </a:cubicBezTo>
                <a:cubicBezTo>
                  <a:pt x="573509" y="84553"/>
                  <a:pt x="566031" y="90413"/>
                  <a:pt x="556357" y="94654"/>
                </a:cubicBezTo>
                <a:cubicBezTo>
                  <a:pt x="580914" y="131340"/>
                  <a:pt x="596913" y="155041"/>
                  <a:pt x="604354" y="165757"/>
                </a:cubicBezTo>
                <a:lnTo>
                  <a:pt x="565956" y="165757"/>
                </a:lnTo>
                <a:lnTo>
                  <a:pt x="527001" y="103138"/>
                </a:lnTo>
                <a:lnTo>
                  <a:pt x="508583" y="103138"/>
                </a:lnTo>
                <a:lnTo>
                  <a:pt x="508583" y="165757"/>
                </a:lnTo>
                <a:lnTo>
                  <a:pt x="473981" y="165757"/>
                </a:lnTo>
                <a:close/>
                <a:moveTo>
                  <a:pt x="225214" y="2567"/>
                </a:moveTo>
                <a:lnTo>
                  <a:pt x="259705" y="2567"/>
                </a:lnTo>
                <a:lnTo>
                  <a:pt x="259705" y="102468"/>
                </a:lnTo>
                <a:cubicBezTo>
                  <a:pt x="259705" y="115044"/>
                  <a:pt x="262235" y="124271"/>
                  <a:pt x="267296" y="130150"/>
                </a:cubicBezTo>
                <a:cubicBezTo>
                  <a:pt x="272356" y="136029"/>
                  <a:pt x="280727" y="138968"/>
                  <a:pt x="292410" y="138968"/>
                </a:cubicBezTo>
                <a:cubicBezTo>
                  <a:pt x="303721" y="138968"/>
                  <a:pt x="311925" y="136010"/>
                  <a:pt x="317023" y="130094"/>
                </a:cubicBezTo>
                <a:cubicBezTo>
                  <a:pt x="322120" y="124178"/>
                  <a:pt x="324669" y="114895"/>
                  <a:pt x="324669" y="102245"/>
                </a:cubicBezTo>
                <a:lnTo>
                  <a:pt x="324669" y="2567"/>
                </a:lnTo>
                <a:lnTo>
                  <a:pt x="359160" y="2567"/>
                </a:lnTo>
                <a:lnTo>
                  <a:pt x="359160" y="108161"/>
                </a:lnTo>
                <a:cubicBezTo>
                  <a:pt x="359160" y="120216"/>
                  <a:pt x="356462" y="130782"/>
                  <a:pt x="351067" y="139861"/>
                </a:cubicBezTo>
                <a:cubicBezTo>
                  <a:pt x="345672" y="148939"/>
                  <a:pt x="337877" y="155897"/>
                  <a:pt x="327683" y="160734"/>
                </a:cubicBezTo>
                <a:cubicBezTo>
                  <a:pt x="317488" y="165571"/>
                  <a:pt x="305433" y="167989"/>
                  <a:pt x="291517" y="167989"/>
                </a:cubicBezTo>
                <a:cubicBezTo>
                  <a:pt x="270533" y="167989"/>
                  <a:pt x="254236" y="162613"/>
                  <a:pt x="242627" y="151860"/>
                </a:cubicBezTo>
                <a:cubicBezTo>
                  <a:pt x="231019" y="141107"/>
                  <a:pt x="225214" y="126392"/>
                  <a:pt x="225214" y="107714"/>
                </a:cubicBezTo>
                <a:close/>
                <a:moveTo>
                  <a:pt x="4254363" y="1897"/>
                </a:moveTo>
                <a:lnTo>
                  <a:pt x="4296668" y="1897"/>
                </a:lnTo>
                <a:lnTo>
                  <a:pt x="4354487" y="165757"/>
                </a:lnTo>
                <a:lnTo>
                  <a:pt x="4317206" y="165757"/>
                </a:lnTo>
                <a:lnTo>
                  <a:pt x="4305375" y="126913"/>
                </a:lnTo>
                <a:lnTo>
                  <a:pt x="4245881" y="126913"/>
                </a:lnTo>
                <a:lnTo>
                  <a:pt x="4234049" y="165757"/>
                </a:lnTo>
                <a:lnTo>
                  <a:pt x="4196767" y="165757"/>
                </a:lnTo>
                <a:close/>
                <a:moveTo>
                  <a:pt x="2501763" y="1897"/>
                </a:moveTo>
                <a:lnTo>
                  <a:pt x="2544068" y="1897"/>
                </a:lnTo>
                <a:lnTo>
                  <a:pt x="2601888" y="165757"/>
                </a:lnTo>
                <a:lnTo>
                  <a:pt x="2564606" y="165757"/>
                </a:lnTo>
                <a:lnTo>
                  <a:pt x="2552775" y="126913"/>
                </a:lnTo>
                <a:lnTo>
                  <a:pt x="2493280" y="126913"/>
                </a:lnTo>
                <a:lnTo>
                  <a:pt x="2481449" y="165757"/>
                </a:lnTo>
                <a:lnTo>
                  <a:pt x="2444167" y="165757"/>
                </a:lnTo>
                <a:close/>
                <a:moveTo>
                  <a:pt x="5378834" y="223"/>
                </a:moveTo>
                <a:cubicBezTo>
                  <a:pt x="5387317" y="223"/>
                  <a:pt x="5395410" y="1228"/>
                  <a:pt x="5403112" y="3237"/>
                </a:cubicBezTo>
                <a:cubicBezTo>
                  <a:pt x="5410813" y="5246"/>
                  <a:pt x="5418869" y="8074"/>
                  <a:pt x="5427277" y="11720"/>
                </a:cubicBezTo>
                <a:lnTo>
                  <a:pt x="5416115" y="38621"/>
                </a:lnTo>
                <a:cubicBezTo>
                  <a:pt x="5407409" y="35049"/>
                  <a:pt x="5400209" y="32556"/>
                  <a:pt x="5394517" y="31142"/>
                </a:cubicBezTo>
                <a:cubicBezTo>
                  <a:pt x="5388825" y="29728"/>
                  <a:pt x="5383225" y="29021"/>
                  <a:pt x="5377718" y="29021"/>
                </a:cubicBezTo>
                <a:cubicBezTo>
                  <a:pt x="5371169" y="29021"/>
                  <a:pt x="5366147" y="30547"/>
                  <a:pt x="5362649" y="33598"/>
                </a:cubicBezTo>
                <a:cubicBezTo>
                  <a:pt x="5359151" y="36649"/>
                  <a:pt x="5357403" y="40630"/>
                  <a:pt x="5357403" y="45541"/>
                </a:cubicBezTo>
                <a:cubicBezTo>
                  <a:pt x="5357403" y="48592"/>
                  <a:pt x="5358110" y="51252"/>
                  <a:pt x="5359523" y="53522"/>
                </a:cubicBezTo>
                <a:cubicBezTo>
                  <a:pt x="5360937" y="55792"/>
                  <a:pt x="5363189" y="57987"/>
                  <a:pt x="5366277" y="60108"/>
                </a:cubicBezTo>
                <a:cubicBezTo>
                  <a:pt x="5369365" y="62228"/>
                  <a:pt x="5376676" y="66042"/>
                  <a:pt x="5388211" y="71549"/>
                </a:cubicBezTo>
                <a:cubicBezTo>
                  <a:pt x="5403465" y="78841"/>
                  <a:pt x="5413921" y="86153"/>
                  <a:pt x="5419576" y="93482"/>
                </a:cubicBezTo>
                <a:cubicBezTo>
                  <a:pt x="5425231" y="100812"/>
                  <a:pt x="5428059" y="109798"/>
                  <a:pt x="5428059" y="120439"/>
                </a:cubicBezTo>
                <a:cubicBezTo>
                  <a:pt x="5428059" y="135173"/>
                  <a:pt x="5422757" y="146781"/>
                  <a:pt x="5412153" y="155265"/>
                </a:cubicBezTo>
                <a:cubicBezTo>
                  <a:pt x="5401549" y="163748"/>
                  <a:pt x="5386797" y="167989"/>
                  <a:pt x="5367895" y="167989"/>
                </a:cubicBezTo>
                <a:cubicBezTo>
                  <a:pt x="5350483" y="167989"/>
                  <a:pt x="5335079" y="164715"/>
                  <a:pt x="5321684" y="158167"/>
                </a:cubicBezTo>
                <a:lnTo>
                  <a:pt x="5321684" y="126020"/>
                </a:lnTo>
                <a:cubicBezTo>
                  <a:pt x="5332697" y="130931"/>
                  <a:pt x="5342018" y="134391"/>
                  <a:pt x="5349645" y="136401"/>
                </a:cubicBezTo>
                <a:cubicBezTo>
                  <a:pt x="5357273" y="138410"/>
                  <a:pt x="5364249" y="139414"/>
                  <a:pt x="5370574" y="139414"/>
                </a:cubicBezTo>
                <a:cubicBezTo>
                  <a:pt x="5378165" y="139414"/>
                  <a:pt x="5383987" y="137963"/>
                  <a:pt x="5388043" y="135061"/>
                </a:cubicBezTo>
                <a:cubicBezTo>
                  <a:pt x="5392099" y="132159"/>
                  <a:pt x="5394127" y="127843"/>
                  <a:pt x="5394127" y="122113"/>
                </a:cubicBezTo>
                <a:cubicBezTo>
                  <a:pt x="5394127" y="118913"/>
                  <a:pt x="5393233" y="116067"/>
                  <a:pt x="5391447" y="113574"/>
                </a:cubicBezTo>
                <a:cubicBezTo>
                  <a:pt x="5389661" y="111081"/>
                  <a:pt x="5387039" y="108681"/>
                  <a:pt x="5383578" y="106375"/>
                </a:cubicBezTo>
                <a:cubicBezTo>
                  <a:pt x="5380118" y="104068"/>
                  <a:pt x="5373067" y="100384"/>
                  <a:pt x="5362426" y="95324"/>
                </a:cubicBezTo>
                <a:cubicBezTo>
                  <a:pt x="5352455" y="90636"/>
                  <a:pt x="5344976" y="86134"/>
                  <a:pt x="5339990" y="81818"/>
                </a:cubicBezTo>
                <a:cubicBezTo>
                  <a:pt x="5335005" y="77502"/>
                  <a:pt x="5331023" y="72479"/>
                  <a:pt x="5328047" y="66749"/>
                </a:cubicBezTo>
                <a:cubicBezTo>
                  <a:pt x="5325070" y="61019"/>
                  <a:pt x="5323581" y="54322"/>
                  <a:pt x="5323581" y="46657"/>
                </a:cubicBezTo>
                <a:cubicBezTo>
                  <a:pt x="5323581" y="32221"/>
                  <a:pt x="5328475" y="20873"/>
                  <a:pt x="5338260" y="12613"/>
                </a:cubicBezTo>
                <a:cubicBezTo>
                  <a:pt x="5348045" y="4353"/>
                  <a:pt x="5361570" y="223"/>
                  <a:pt x="5378834" y="223"/>
                </a:cubicBezTo>
                <a:close/>
                <a:moveTo>
                  <a:pt x="4524747" y="223"/>
                </a:moveTo>
                <a:cubicBezTo>
                  <a:pt x="4540597" y="223"/>
                  <a:pt x="4556522" y="4055"/>
                  <a:pt x="4572521" y="11720"/>
                </a:cubicBezTo>
                <a:lnTo>
                  <a:pt x="4561359" y="39848"/>
                </a:lnTo>
                <a:cubicBezTo>
                  <a:pt x="4555257" y="36946"/>
                  <a:pt x="4549117" y="34416"/>
                  <a:pt x="4542941" y="32258"/>
                </a:cubicBezTo>
                <a:cubicBezTo>
                  <a:pt x="4536765" y="30100"/>
                  <a:pt x="4530700" y="29021"/>
                  <a:pt x="4524747" y="29021"/>
                </a:cubicBezTo>
                <a:cubicBezTo>
                  <a:pt x="4511725" y="29021"/>
                  <a:pt x="4501641" y="33914"/>
                  <a:pt x="4494497" y="43699"/>
                </a:cubicBezTo>
                <a:cubicBezTo>
                  <a:pt x="4487354" y="53485"/>
                  <a:pt x="4483782" y="67121"/>
                  <a:pt x="4483782" y="84608"/>
                </a:cubicBezTo>
                <a:cubicBezTo>
                  <a:pt x="4483782" y="120997"/>
                  <a:pt x="4497437" y="139191"/>
                  <a:pt x="4524747" y="139191"/>
                </a:cubicBezTo>
                <a:cubicBezTo>
                  <a:pt x="4536207" y="139191"/>
                  <a:pt x="4550085" y="136326"/>
                  <a:pt x="4566381" y="130596"/>
                </a:cubicBezTo>
                <a:lnTo>
                  <a:pt x="4566381" y="159618"/>
                </a:lnTo>
                <a:cubicBezTo>
                  <a:pt x="4552987" y="165199"/>
                  <a:pt x="4538030" y="167989"/>
                  <a:pt x="4521510" y="167989"/>
                </a:cubicBezTo>
                <a:cubicBezTo>
                  <a:pt x="4497772" y="167989"/>
                  <a:pt x="4479615" y="160790"/>
                  <a:pt x="4467039" y="146391"/>
                </a:cubicBezTo>
                <a:cubicBezTo>
                  <a:pt x="4454463" y="131992"/>
                  <a:pt x="4448175" y="111323"/>
                  <a:pt x="4448175" y="84385"/>
                </a:cubicBezTo>
                <a:cubicBezTo>
                  <a:pt x="4448175" y="67419"/>
                  <a:pt x="4451263" y="52555"/>
                  <a:pt x="4457439" y="39793"/>
                </a:cubicBezTo>
                <a:cubicBezTo>
                  <a:pt x="4463616" y="27031"/>
                  <a:pt x="4472490" y="17245"/>
                  <a:pt x="4484061" y="10436"/>
                </a:cubicBezTo>
                <a:cubicBezTo>
                  <a:pt x="4495633" y="3627"/>
                  <a:pt x="4509195" y="223"/>
                  <a:pt x="4524747" y="223"/>
                </a:cubicBezTo>
                <a:close/>
                <a:moveTo>
                  <a:pt x="2016509" y="223"/>
                </a:moveTo>
                <a:cubicBezTo>
                  <a:pt x="2024993" y="223"/>
                  <a:pt x="2033085" y="1228"/>
                  <a:pt x="2040787" y="3237"/>
                </a:cubicBezTo>
                <a:cubicBezTo>
                  <a:pt x="2048489" y="5246"/>
                  <a:pt x="2056544" y="8074"/>
                  <a:pt x="2064953" y="11720"/>
                </a:cubicBezTo>
                <a:lnTo>
                  <a:pt x="2053791" y="38621"/>
                </a:lnTo>
                <a:cubicBezTo>
                  <a:pt x="2045085" y="35049"/>
                  <a:pt x="2037885" y="32556"/>
                  <a:pt x="2032192" y="31142"/>
                </a:cubicBezTo>
                <a:cubicBezTo>
                  <a:pt x="2026499" y="29728"/>
                  <a:pt x="2020900" y="29021"/>
                  <a:pt x="2015393" y="29021"/>
                </a:cubicBezTo>
                <a:cubicBezTo>
                  <a:pt x="2008845" y="29021"/>
                  <a:pt x="2003822" y="30547"/>
                  <a:pt x="2000324" y="33598"/>
                </a:cubicBezTo>
                <a:cubicBezTo>
                  <a:pt x="1996827" y="36649"/>
                  <a:pt x="1995078" y="40630"/>
                  <a:pt x="1995078" y="45541"/>
                </a:cubicBezTo>
                <a:cubicBezTo>
                  <a:pt x="1995078" y="48592"/>
                  <a:pt x="1995785" y="51252"/>
                  <a:pt x="1997199" y="53522"/>
                </a:cubicBezTo>
                <a:cubicBezTo>
                  <a:pt x="1998613" y="55792"/>
                  <a:pt x="2000864" y="57987"/>
                  <a:pt x="2003952" y="60108"/>
                </a:cubicBezTo>
                <a:cubicBezTo>
                  <a:pt x="2007040" y="62228"/>
                  <a:pt x="2014351" y="66042"/>
                  <a:pt x="2025885" y="71549"/>
                </a:cubicBezTo>
                <a:cubicBezTo>
                  <a:pt x="2041140" y="78841"/>
                  <a:pt x="2051596" y="86153"/>
                  <a:pt x="2057251" y="93482"/>
                </a:cubicBezTo>
                <a:cubicBezTo>
                  <a:pt x="2062907" y="100812"/>
                  <a:pt x="2065734" y="109798"/>
                  <a:pt x="2065734" y="120439"/>
                </a:cubicBezTo>
                <a:cubicBezTo>
                  <a:pt x="2065734" y="135173"/>
                  <a:pt x="2060432" y="146781"/>
                  <a:pt x="2049828" y="155265"/>
                </a:cubicBezTo>
                <a:cubicBezTo>
                  <a:pt x="2039224" y="163748"/>
                  <a:pt x="2024471" y="167989"/>
                  <a:pt x="2005571" y="167989"/>
                </a:cubicBezTo>
                <a:cubicBezTo>
                  <a:pt x="1988158" y="167989"/>
                  <a:pt x="1972754" y="164715"/>
                  <a:pt x="1959359" y="158167"/>
                </a:cubicBezTo>
                <a:lnTo>
                  <a:pt x="1959359" y="126020"/>
                </a:lnTo>
                <a:cubicBezTo>
                  <a:pt x="1970373" y="130931"/>
                  <a:pt x="1979693" y="134391"/>
                  <a:pt x="1987321" y="136401"/>
                </a:cubicBezTo>
                <a:cubicBezTo>
                  <a:pt x="1994948" y="138410"/>
                  <a:pt x="2001924" y="139414"/>
                  <a:pt x="2008249" y="139414"/>
                </a:cubicBezTo>
                <a:cubicBezTo>
                  <a:pt x="2015840" y="139414"/>
                  <a:pt x="2021663" y="137963"/>
                  <a:pt x="2025718" y="135061"/>
                </a:cubicBezTo>
                <a:cubicBezTo>
                  <a:pt x="2029774" y="132159"/>
                  <a:pt x="2031801" y="127843"/>
                  <a:pt x="2031801" y="122113"/>
                </a:cubicBezTo>
                <a:cubicBezTo>
                  <a:pt x="2031801" y="118913"/>
                  <a:pt x="2030909" y="116067"/>
                  <a:pt x="2029123" y="113574"/>
                </a:cubicBezTo>
                <a:cubicBezTo>
                  <a:pt x="2027337" y="111081"/>
                  <a:pt x="2024713" y="108681"/>
                  <a:pt x="2021253" y="106375"/>
                </a:cubicBezTo>
                <a:cubicBezTo>
                  <a:pt x="2017793" y="104068"/>
                  <a:pt x="2010742" y="100384"/>
                  <a:pt x="2000101" y="95324"/>
                </a:cubicBezTo>
                <a:cubicBezTo>
                  <a:pt x="1990130" y="90636"/>
                  <a:pt x="1982651" y="86134"/>
                  <a:pt x="1977665" y="81818"/>
                </a:cubicBezTo>
                <a:cubicBezTo>
                  <a:pt x="1972679" y="77502"/>
                  <a:pt x="1968698" y="72479"/>
                  <a:pt x="1965722" y="66749"/>
                </a:cubicBezTo>
                <a:cubicBezTo>
                  <a:pt x="1962745" y="61019"/>
                  <a:pt x="1961257" y="54322"/>
                  <a:pt x="1961257" y="46657"/>
                </a:cubicBezTo>
                <a:cubicBezTo>
                  <a:pt x="1961257" y="32221"/>
                  <a:pt x="1966150" y="20873"/>
                  <a:pt x="1975935" y="12613"/>
                </a:cubicBezTo>
                <a:cubicBezTo>
                  <a:pt x="1985721" y="4353"/>
                  <a:pt x="1999245" y="223"/>
                  <a:pt x="2016509" y="223"/>
                </a:cubicBezTo>
                <a:close/>
                <a:moveTo>
                  <a:pt x="1406909" y="223"/>
                </a:moveTo>
                <a:cubicBezTo>
                  <a:pt x="1415393" y="223"/>
                  <a:pt x="1423485" y="1228"/>
                  <a:pt x="1431187" y="3237"/>
                </a:cubicBezTo>
                <a:cubicBezTo>
                  <a:pt x="1438889" y="5246"/>
                  <a:pt x="1446944" y="8074"/>
                  <a:pt x="1455353" y="11720"/>
                </a:cubicBezTo>
                <a:lnTo>
                  <a:pt x="1444191" y="38621"/>
                </a:lnTo>
                <a:cubicBezTo>
                  <a:pt x="1435484" y="35049"/>
                  <a:pt x="1428285" y="32556"/>
                  <a:pt x="1422592" y="31142"/>
                </a:cubicBezTo>
                <a:cubicBezTo>
                  <a:pt x="1416899" y="29728"/>
                  <a:pt x="1411300" y="29021"/>
                  <a:pt x="1405793" y="29021"/>
                </a:cubicBezTo>
                <a:cubicBezTo>
                  <a:pt x="1399245" y="29021"/>
                  <a:pt x="1394222" y="30547"/>
                  <a:pt x="1390724" y="33598"/>
                </a:cubicBezTo>
                <a:cubicBezTo>
                  <a:pt x="1387227" y="36649"/>
                  <a:pt x="1385478" y="40630"/>
                  <a:pt x="1385478" y="45541"/>
                </a:cubicBezTo>
                <a:cubicBezTo>
                  <a:pt x="1385478" y="48592"/>
                  <a:pt x="1386185" y="51252"/>
                  <a:pt x="1387599" y="53522"/>
                </a:cubicBezTo>
                <a:cubicBezTo>
                  <a:pt x="1389013" y="55792"/>
                  <a:pt x="1391264" y="57987"/>
                  <a:pt x="1394352" y="60108"/>
                </a:cubicBezTo>
                <a:cubicBezTo>
                  <a:pt x="1397440" y="62228"/>
                  <a:pt x="1404751" y="66042"/>
                  <a:pt x="1416285" y="71549"/>
                </a:cubicBezTo>
                <a:cubicBezTo>
                  <a:pt x="1431540" y="78841"/>
                  <a:pt x="1441996" y="86153"/>
                  <a:pt x="1447651" y="93482"/>
                </a:cubicBezTo>
                <a:cubicBezTo>
                  <a:pt x="1453307" y="100812"/>
                  <a:pt x="1456134" y="109798"/>
                  <a:pt x="1456134" y="120439"/>
                </a:cubicBezTo>
                <a:cubicBezTo>
                  <a:pt x="1456134" y="135173"/>
                  <a:pt x="1450832" y="146781"/>
                  <a:pt x="1440228" y="155265"/>
                </a:cubicBezTo>
                <a:cubicBezTo>
                  <a:pt x="1429624" y="163748"/>
                  <a:pt x="1414872" y="167989"/>
                  <a:pt x="1395971" y="167989"/>
                </a:cubicBezTo>
                <a:cubicBezTo>
                  <a:pt x="1378557" y="167989"/>
                  <a:pt x="1363154" y="164715"/>
                  <a:pt x="1349759" y="158167"/>
                </a:cubicBezTo>
                <a:lnTo>
                  <a:pt x="1349759" y="126020"/>
                </a:lnTo>
                <a:cubicBezTo>
                  <a:pt x="1360773" y="130931"/>
                  <a:pt x="1370093" y="134391"/>
                  <a:pt x="1377720" y="136401"/>
                </a:cubicBezTo>
                <a:cubicBezTo>
                  <a:pt x="1385348" y="138410"/>
                  <a:pt x="1392324" y="139414"/>
                  <a:pt x="1398649" y="139414"/>
                </a:cubicBezTo>
                <a:cubicBezTo>
                  <a:pt x="1406240" y="139414"/>
                  <a:pt x="1412063" y="137963"/>
                  <a:pt x="1416118" y="135061"/>
                </a:cubicBezTo>
                <a:cubicBezTo>
                  <a:pt x="1420174" y="132159"/>
                  <a:pt x="1422201" y="127843"/>
                  <a:pt x="1422201" y="122113"/>
                </a:cubicBezTo>
                <a:cubicBezTo>
                  <a:pt x="1422201" y="118913"/>
                  <a:pt x="1421308" y="116067"/>
                  <a:pt x="1419523" y="113574"/>
                </a:cubicBezTo>
                <a:cubicBezTo>
                  <a:pt x="1417737" y="111081"/>
                  <a:pt x="1415114" y="108681"/>
                  <a:pt x="1411653" y="106375"/>
                </a:cubicBezTo>
                <a:cubicBezTo>
                  <a:pt x="1408193" y="104068"/>
                  <a:pt x="1401142" y="100384"/>
                  <a:pt x="1390501" y="95324"/>
                </a:cubicBezTo>
                <a:cubicBezTo>
                  <a:pt x="1380530" y="90636"/>
                  <a:pt x="1373051" y="86134"/>
                  <a:pt x="1368065" y="81818"/>
                </a:cubicBezTo>
                <a:cubicBezTo>
                  <a:pt x="1363079" y="77502"/>
                  <a:pt x="1359098" y="72479"/>
                  <a:pt x="1356122" y="66749"/>
                </a:cubicBezTo>
                <a:cubicBezTo>
                  <a:pt x="1353145" y="61019"/>
                  <a:pt x="1351657" y="54322"/>
                  <a:pt x="1351657" y="46657"/>
                </a:cubicBezTo>
                <a:cubicBezTo>
                  <a:pt x="1351657" y="32221"/>
                  <a:pt x="1356550" y="20873"/>
                  <a:pt x="1366335" y="12613"/>
                </a:cubicBezTo>
                <a:cubicBezTo>
                  <a:pt x="1376121" y="4353"/>
                  <a:pt x="1389645" y="223"/>
                  <a:pt x="1406909" y="223"/>
                </a:cubicBezTo>
                <a:close/>
                <a:moveTo>
                  <a:pt x="76572" y="223"/>
                </a:moveTo>
                <a:cubicBezTo>
                  <a:pt x="92422" y="223"/>
                  <a:pt x="108347" y="4055"/>
                  <a:pt x="124346" y="11720"/>
                </a:cubicBezTo>
                <a:lnTo>
                  <a:pt x="113184" y="39848"/>
                </a:lnTo>
                <a:cubicBezTo>
                  <a:pt x="107082" y="36946"/>
                  <a:pt x="100943" y="34416"/>
                  <a:pt x="94767" y="32258"/>
                </a:cubicBezTo>
                <a:cubicBezTo>
                  <a:pt x="88590" y="30100"/>
                  <a:pt x="82525" y="29021"/>
                  <a:pt x="76572" y="29021"/>
                </a:cubicBezTo>
                <a:cubicBezTo>
                  <a:pt x="63550" y="29021"/>
                  <a:pt x="53467" y="33914"/>
                  <a:pt x="46323" y="43699"/>
                </a:cubicBezTo>
                <a:cubicBezTo>
                  <a:pt x="39179" y="53485"/>
                  <a:pt x="35607" y="67121"/>
                  <a:pt x="35607" y="84608"/>
                </a:cubicBezTo>
                <a:cubicBezTo>
                  <a:pt x="35607" y="120997"/>
                  <a:pt x="49262" y="139191"/>
                  <a:pt x="76572" y="139191"/>
                </a:cubicBezTo>
                <a:cubicBezTo>
                  <a:pt x="88032" y="139191"/>
                  <a:pt x="101910" y="136326"/>
                  <a:pt x="118207" y="130596"/>
                </a:cubicBezTo>
                <a:lnTo>
                  <a:pt x="118207" y="159618"/>
                </a:lnTo>
                <a:cubicBezTo>
                  <a:pt x="104812" y="165199"/>
                  <a:pt x="89855" y="167989"/>
                  <a:pt x="73335" y="167989"/>
                </a:cubicBezTo>
                <a:cubicBezTo>
                  <a:pt x="49597" y="167989"/>
                  <a:pt x="31440" y="160790"/>
                  <a:pt x="18864" y="146391"/>
                </a:cubicBezTo>
                <a:cubicBezTo>
                  <a:pt x="6288" y="131992"/>
                  <a:pt x="0" y="111323"/>
                  <a:pt x="0" y="84385"/>
                </a:cubicBezTo>
                <a:cubicBezTo>
                  <a:pt x="0" y="67419"/>
                  <a:pt x="3088" y="52555"/>
                  <a:pt x="9265" y="39793"/>
                </a:cubicBezTo>
                <a:cubicBezTo>
                  <a:pt x="15441" y="27031"/>
                  <a:pt x="24315" y="17245"/>
                  <a:pt x="35886" y="10436"/>
                </a:cubicBezTo>
                <a:cubicBezTo>
                  <a:pt x="47458" y="3627"/>
                  <a:pt x="61020" y="223"/>
                  <a:pt x="76572" y="223"/>
                </a:cubicBezTo>
                <a:close/>
                <a:moveTo>
                  <a:pt x="4897561" y="0"/>
                </a:moveTo>
                <a:cubicBezTo>
                  <a:pt x="4922639" y="0"/>
                  <a:pt x="4941819" y="7218"/>
                  <a:pt x="4955102" y="21654"/>
                </a:cubicBezTo>
                <a:cubicBezTo>
                  <a:pt x="4968385" y="36090"/>
                  <a:pt x="4975027" y="56852"/>
                  <a:pt x="4975027" y="83939"/>
                </a:cubicBezTo>
                <a:cubicBezTo>
                  <a:pt x="4975027" y="110951"/>
                  <a:pt x="4968329" y="131713"/>
                  <a:pt x="4954935" y="146223"/>
                </a:cubicBezTo>
                <a:cubicBezTo>
                  <a:pt x="4941540" y="160734"/>
                  <a:pt x="4922341" y="167989"/>
                  <a:pt x="4897338" y="167989"/>
                </a:cubicBezTo>
                <a:cubicBezTo>
                  <a:pt x="4872335" y="167989"/>
                  <a:pt x="4853136" y="160734"/>
                  <a:pt x="4839741" y="146223"/>
                </a:cubicBezTo>
                <a:cubicBezTo>
                  <a:pt x="4826347" y="131713"/>
                  <a:pt x="4819649" y="110877"/>
                  <a:pt x="4819649" y="83715"/>
                </a:cubicBezTo>
                <a:cubicBezTo>
                  <a:pt x="4819649" y="56554"/>
                  <a:pt x="4826365" y="35811"/>
                  <a:pt x="4839797" y="21487"/>
                </a:cubicBezTo>
                <a:cubicBezTo>
                  <a:pt x="4853229" y="7162"/>
                  <a:pt x="4872483" y="0"/>
                  <a:pt x="4897561" y="0"/>
                </a:cubicBezTo>
                <a:close/>
                <a:moveTo>
                  <a:pt x="925637" y="0"/>
                </a:moveTo>
                <a:cubicBezTo>
                  <a:pt x="950714" y="0"/>
                  <a:pt x="969895" y="7218"/>
                  <a:pt x="983177" y="21654"/>
                </a:cubicBezTo>
                <a:cubicBezTo>
                  <a:pt x="996460" y="36090"/>
                  <a:pt x="1003102" y="56852"/>
                  <a:pt x="1003102" y="83939"/>
                </a:cubicBezTo>
                <a:cubicBezTo>
                  <a:pt x="1003102" y="110951"/>
                  <a:pt x="996404" y="131713"/>
                  <a:pt x="983010" y="146223"/>
                </a:cubicBezTo>
                <a:cubicBezTo>
                  <a:pt x="969615" y="160734"/>
                  <a:pt x="950417" y="167989"/>
                  <a:pt x="925413" y="167989"/>
                </a:cubicBezTo>
                <a:cubicBezTo>
                  <a:pt x="900410" y="167989"/>
                  <a:pt x="881212" y="160734"/>
                  <a:pt x="867817" y="146223"/>
                </a:cubicBezTo>
                <a:cubicBezTo>
                  <a:pt x="854422" y="131713"/>
                  <a:pt x="847725" y="110877"/>
                  <a:pt x="847725" y="83715"/>
                </a:cubicBezTo>
                <a:cubicBezTo>
                  <a:pt x="847725" y="56554"/>
                  <a:pt x="854441" y="35811"/>
                  <a:pt x="867873" y="21487"/>
                </a:cubicBezTo>
                <a:cubicBezTo>
                  <a:pt x="881305" y="7162"/>
                  <a:pt x="900559" y="0"/>
                  <a:pt x="925637" y="0"/>
                </a:cubicBezTo>
                <a:close/>
              </a:path>
            </a:pathLst>
          </a:custGeom>
          <a:solidFill>
            <a:srgbClr val="17285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00" b="1" spc="600">
              <a:solidFill>
                <a:srgbClr val="17285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17AB0331-4F07-42BD-98B9-E36A1122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79" y="601664"/>
            <a:ext cx="15819120" cy="196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C12318-6337-4A49-AF95-5FA73C249D3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6731" y="368698"/>
            <a:ext cx="1396944" cy="19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5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</p:sldLayoutIdLst>
  <p:hf hdr="0" ft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6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2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B7BB-0077-4A6F-B531-407546945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Tuning Soft Magnetic Properties in F</a:t>
            </a:r>
            <a:r>
              <a:rPr lang="en-US" b="1" cap="non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-Based Nanocrystalline Alloys via G</a:t>
            </a:r>
            <a:r>
              <a:rPr lang="en-US" b="1" cap="none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Substitution</a:t>
            </a:r>
            <a:endParaRPr lang="en-US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A44B0A-1F9C-4579-B0D3-DC2D1D301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1139" y="6873875"/>
            <a:ext cx="11886878" cy="1226444"/>
          </a:xfrm>
        </p:spPr>
        <p:txBody>
          <a:bodyPr lIns="91440" tIns="45720" rIns="91440" bIns="45720" anchor="t"/>
          <a:lstStyle/>
          <a:p>
            <a:r>
              <a:rPr lang="en-US" u="sng" dirty="0">
                <a:ea typeface="Open Sans"/>
                <a:cs typeface="Open Sans"/>
              </a:rPr>
              <a:t>Paul W. White</a:t>
            </a:r>
          </a:p>
          <a:p>
            <a:r>
              <a:rPr lang="en-US" dirty="0">
                <a:ea typeface="Open Sans"/>
                <a:cs typeface="Open Sans"/>
              </a:rPr>
              <a:t>Tula R. Paudel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Department of Physics</a:t>
            </a:r>
            <a:r>
              <a:rPr lang="en-US" sz="4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South Dakota School of Mines and Technology </a:t>
            </a:r>
          </a:p>
          <a:p>
            <a:pPr marL="0" marR="0" indent="457200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Rapid City, South Dakota</a:t>
            </a:r>
            <a:endParaRPr lang="en-US" sz="4000" b="1" baseline="3000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en-US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220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EAB582-76AB-F21C-5859-A3A17B13E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3280" y="2564565"/>
            <a:ext cx="16405975" cy="7296612"/>
          </a:xfrm>
        </p:spPr>
        <p:txBody>
          <a:bodyPr>
            <a:noAutofit/>
          </a:bodyPr>
          <a:lstStyle/>
          <a:p>
            <a:pPr marL="285750" indent="-285750"/>
            <a:r>
              <a:rPr lang="en-US" dirty="0"/>
              <a:t>Ab-initio molecular dynamics (AIMD) vs classical molecular dynamics</a:t>
            </a:r>
          </a:p>
          <a:p>
            <a:pPr marL="742950" lvl="1" indent="-285750"/>
            <a:r>
              <a:rPr lang="en-US" sz="3600" dirty="0"/>
              <a:t>AIMD uses density functional theory (DFT) to solve for the interatomic forces </a:t>
            </a:r>
          </a:p>
          <a:p>
            <a:pPr marL="742950" lvl="1" indent="-285750"/>
            <a:r>
              <a:rPr lang="en-US" sz="3600" dirty="0"/>
              <a:t>Classical MD uses the gradient of a predetermined interatomic potential to calculate interatomic forces (LAMMPS)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DFT is costly to do</a:t>
            </a:r>
          </a:p>
          <a:p>
            <a:pPr marL="742950" lvl="1" indent="-285750"/>
            <a:r>
              <a:rPr lang="en-US" sz="3600" dirty="0"/>
              <a:t>Employ machine learning force fields (MLFF) to accelerate the AIMD</a:t>
            </a:r>
          </a:p>
          <a:p>
            <a:pPr marL="742950" lvl="1" indent="-285750"/>
            <a:r>
              <a:rPr lang="en-US" sz="3600" dirty="0"/>
              <a:t>MLFF is trained by the structure, energies, forces, and stresses evaluated during AIMD calculations</a:t>
            </a:r>
          </a:p>
          <a:p>
            <a:pPr marL="742950" lvl="1" indent="-285750"/>
            <a:r>
              <a:rPr lang="en-US" sz="3600" dirty="0"/>
              <a:t>When to use the MLFF is determined by the Bayesian linear regression which predicts the uncertainties of using the MLFF</a:t>
            </a:r>
          </a:p>
          <a:p>
            <a:pPr marL="285750" indent="-285750"/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F355D-A1F4-A6BA-4E39-18F13227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601666"/>
            <a:ext cx="16722408" cy="1962899"/>
          </a:xfrm>
        </p:spPr>
        <p:txBody>
          <a:bodyPr/>
          <a:lstStyle/>
          <a:p>
            <a:r>
              <a:rPr lang="en-US" dirty="0"/>
              <a:t>AIMD Simulations with MLFFs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A9956-688C-9A68-D70C-B053AAB6B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8626492-ADE2-5374-489C-8FF22312B92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383279" y="2564565"/>
                <a:ext cx="15577581" cy="7900114"/>
              </a:xfrm>
            </p:spPr>
            <p:txBody>
              <a:bodyPr/>
              <a:lstStyle/>
              <a:p>
                <a:r>
                  <a:rPr lang="en-US" dirty="0"/>
                  <a:t>Total energy is the sum of local energies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Local energy is a function of the local environment (Key Assumption!)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({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𝑛𝑣𝑙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})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Energies, forces and stress tensor are simultaneously fitted by one local energy function(al)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({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𝑛𝑣𝑙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})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8626492-ADE2-5374-489C-8FF22312B9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383279" y="2564565"/>
                <a:ext cx="15577581" cy="7900114"/>
              </a:xfrm>
              <a:blipFill>
                <a:blip r:embed="rId2"/>
                <a:stretch>
                  <a:fillRect l="-1059" t="-9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DFF55592-560B-89D7-E1AD-0F18A09AF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MLFF</a:t>
            </a:r>
            <a:r>
              <a:rPr lang="en-US" cap="none" dirty="0"/>
              <a:t>s</a:t>
            </a:r>
            <a:r>
              <a:rPr lang="en-US" dirty="0"/>
              <a:t> work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A9319-9F53-DB92-A971-461D834A13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4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2B2CCE-AC37-D28A-2D38-83D6ABFF9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19B57-CED9-7D5B-0A1E-0BC1AD9972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12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F0784AA-340A-7490-3EBF-58059CC55CDF}"/>
              </a:ext>
            </a:extLst>
          </p:cNvPr>
          <p:cNvSpPr>
            <a:spLocks noChangeAspect="1"/>
          </p:cNvSpPr>
          <p:nvPr/>
        </p:nvSpPr>
        <p:spPr>
          <a:xfrm>
            <a:off x="12680648" y="7402664"/>
            <a:ext cx="1346830" cy="13716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03C7505-FFA2-F9F3-E986-E188478B1946}"/>
              </a:ext>
            </a:extLst>
          </p:cNvPr>
          <p:cNvSpPr>
            <a:spLocks noChangeAspect="1"/>
          </p:cNvSpPr>
          <p:nvPr/>
        </p:nvSpPr>
        <p:spPr>
          <a:xfrm>
            <a:off x="15276906" y="9482097"/>
            <a:ext cx="1346830" cy="13716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276107-5330-00B8-646F-C98E3F78B2B1}"/>
              </a:ext>
            </a:extLst>
          </p:cNvPr>
          <p:cNvSpPr>
            <a:spLocks noChangeAspect="1"/>
          </p:cNvSpPr>
          <p:nvPr/>
        </p:nvSpPr>
        <p:spPr>
          <a:xfrm>
            <a:off x="16494078" y="5635907"/>
            <a:ext cx="1346830" cy="13716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FA6D59-9A82-6529-F126-A81FAEC06246}"/>
              </a:ext>
            </a:extLst>
          </p:cNvPr>
          <p:cNvSpPr>
            <a:spLocks noChangeAspect="1"/>
          </p:cNvSpPr>
          <p:nvPr/>
        </p:nvSpPr>
        <p:spPr>
          <a:xfrm>
            <a:off x="8300103" y="6198391"/>
            <a:ext cx="1346830" cy="13716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3CA8C2-15E3-0840-75DD-2259E0FCEEB9}"/>
              </a:ext>
            </a:extLst>
          </p:cNvPr>
          <p:cNvSpPr>
            <a:spLocks noChangeAspect="1"/>
          </p:cNvSpPr>
          <p:nvPr/>
        </p:nvSpPr>
        <p:spPr>
          <a:xfrm>
            <a:off x="4099626" y="5380150"/>
            <a:ext cx="1346830" cy="13716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245F5C-EEB2-422F-C3A2-38A67F19FAE0}"/>
              </a:ext>
            </a:extLst>
          </p:cNvPr>
          <p:cNvCxnSpPr/>
          <p:nvPr/>
        </p:nvCxnSpPr>
        <p:spPr>
          <a:xfrm>
            <a:off x="5446456" y="6325869"/>
            <a:ext cx="2853647" cy="425882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9FF517F-3463-1670-5592-B3D5C6600B8E}"/>
              </a:ext>
            </a:extLst>
          </p:cNvPr>
          <p:cNvSpPr txBox="1"/>
          <p:nvPr/>
        </p:nvSpPr>
        <p:spPr>
          <a:xfrm>
            <a:off x="6735939" y="581160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068176-3692-62C5-8BFD-D2078E795F56}"/>
              </a:ext>
            </a:extLst>
          </p:cNvPr>
          <p:cNvSpPr txBox="1"/>
          <p:nvPr/>
        </p:nvSpPr>
        <p:spPr>
          <a:xfrm>
            <a:off x="4641254" y="5650451"/>
            <a:ext cx="320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3">
                    <a:lumMod val="75000"/>
                  </a:schemeClr>
                </a:solidFill>
              </a:rPr>
              <a:t>i</a:t>
            </a:r>
            <a:endParaRPr lang="en-US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CA6E53-A175-BC36-D853-48A8F240385C}"/>
              </a:ext>
            </a:extLst>
          </p:cNvPr>
          <p:cNvSpPr txBox="1"/>
          <p:nvPr/>
        </p:nvSpPr>
        <p:spPr>
          <a:xfrm>
            <a:off x="8813057" y="6481448"/>
            <a:ext cx="320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j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9F27F3-52DD-A553-5FED-C7B572E5EE72}"/>
              </a:ext>
            </a:extLst>
          </p:cNvPr>
          <p:cNvSpPr txBox="1"/>
          <p:nvPr/>
        </p:nvSpPr>
        <p:spPr>
          <a:xfrm>
            <a:off x="13193602" y="7659045"/>
            <a:ext cx="320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accent3">
                    <a:lumMod val="75000"/>
                  </a:schemeClr>
                </a:solidFill>
              </a:rPr>
              <a:t>i</a:t>
            </a:r>
            <a:endParaRPr lang="en-US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BB6F3F-72BB-B3FB-FB64-113DDF79631C}"/>
              </a:ext>
            </a:extLst>
          </p:cNvPr>
          <p:cNvSpPr txBox="1"/>
          <p:nvPr/>
        </p:nvSpPr>
        <p:spPr>
          <a:xfrm>
            <a:off x="16921271" y="5906208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F19C6D-9215-7AB2-E9E1-98B6FEDBF901}"/>
              </a:ext>
            </a:extLst>
          </p:cNvPr>
          <p:cNvSpPr txBox="1"/>
          <p:nvPr/>
        </p:nvSpPr>
        <p:spPr>
          <a:xfrm>
            <a:off x="15789860" y="9752398"/>
            <a:ext cx="3209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j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126554-5466-C123-03B1-BAE7C85C9C45}"/>
              </a:ext>
            </a:extLst>
          </p:cNvPr>
          <p:cNvSpPr txBox="1"/>
          <p:nvPr/>
        </p:nvSpPr>
        <p:spPr>
          <a:xfrm>
            <a:off x="4722496" y="3911418"/>
            <a:ext cx="3724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Radial Descriptor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52B588-FE58-1CF1-74BD-633F664025E6}"/>
              </a:ext>
            </a:extLst>
          </p:cNvPr>
          <p:cNvSpPr txBox="1"/>
          <p:nvPr/>
        </p:nvSpPr>
        <p:spPr>
          <a:xfrm>
            <a:off x="13251379" y="3908796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Angular Descriptor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D03EEBD-AD40-8C62-B7F5-F068C21D488F}"/>
              </a:ext>
            </a:extLst>
          </p:cNvPr>
          <p:cNvCxnSpPr>
            <a:cxnSpLocks/>
          </p:cNvCxnSpPr>
          <p:nvPr/>
        </p:nvCxnSpPr>
        <p:spPr>
          <a:xfrm flipV="1">
            <a:off x="14014907" y="6604204"/>
            <a:ext cx="2479171" cy="1173841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5EE4E70-5781-C67E-71F6-1E85A824487C}"/>
              </a:ext>
            </a:extLst>
          </p:cNvPr>
          <p:cNvCxnSpPr>
            <a:cxnSpLocks/>
            <a:stCxn id="8" idx="5"/>
            <a:endCxn id="9" idx="1"/>
          </p:cNvCxnSpPr>
          <p:nvPr/>
        </p:nvCxnSpPr>
        <p:spPr>
          <a:xfrm>
            <a:off x="13830239" y="8573399"/>
            <a:ext cx="1643906" cy="1109564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A64E39-F80F-EBA1-1C6A-2DFCE426A849}"/>
              </a:ext>
            </a:extLst>
          </p:cNvPr>
          <p:cNvSpPr txBox="1"/>
          <p:nvPr/>
        </p:nvSpPr>
        <p:spPr>
          <a:xfrm>
            <a:off x="14147429" y="8982887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877367-2BD6-6C84-E4E4-7D5900A5F0E2}"/>
              </a:ext>
            </a:extLst>
          </p:cNvPr>
          <p:cNvSpPr txBox="1"/>
          <p:nvPr/>
        </p:nvSpPr>
        <p:spPr>
          <a:xfrm>
            <a:off x="15056333" y="634799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</a:t>
            </a: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FF0E3BF4-B7FD-EB89-28DC-DBBB348D00CE}"/>
              </a:ext>
            </a:extLst>
          </p:cNvPr>
          <p:cNvSpPr/>
          <p:nvPr/>
        </p:nvSpPr>
        <p:spPr>
          <a:xfrm rot="3279671">
            <a:off x="13093774" y="7375494"/>
            <a:ext cx="1388097" cy="1733716"/>
          </a:xfrm>
          <a:prstGeom prst="arc">
            <a:avLst>
              <a:gd name="adj1" fmla="val 15389416"/>
              <a:gd name="adj2" fmla="val 0"/>
            </a:avLst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D855F2E-77D6-B475-99DB-5CFAA90536CF}"/>
                  </a:ext>
                </a:extLst>
              </p:cNvPr>
              <p:cNvSpPr txBox="1"/>
              <p:nvPr/>
            </p:nvSpPr>
            <p:spPr>
              <a:xfrm>
                <a:off x="14659680" y="7827797"/>
                <a:ext cx="6308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D855F2E-77D6-B475-99DB-5CFAA9053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9680" y="7827797"/>
                <a:ext cx="630878" cy="707886"/>
              </a:xfrm>
              <a:prstGeom prst="rect">
                <a:avLst/>
              </a:prstGeom>
              <a:blipFill>
                <a:blip r:embed="rId2"/>
                <a:stretch>
                  <a:fillRect l="-2000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BB19F77B-52A0-4A50-126D-9886E4FD7720}"/>
              </a:ext>
            </a:extLst>
          </p:cNvPr>
          <p:cNvSpPr txBox="1"/>
          <p:nvPr/>
        </p:nvSpPr>
        <p:spPr>
          <a:xfrm>
            <a:off x="3226833" y="2940309"/>
            <a:ext cx="17286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Local environment can be described by radial and angular distribution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10A17F5-E7E2-03AE-A364-4A993D764643}"/>
                  </a:ext>
                </a:extLst>
              </p:cNvPr>
              <p:cNvSpPr txBox="1"/>
              <p:nvPr/>
            </p:nvSpPr>
            <p:spPr>
              <a:xfrm>
                <a:off x="4444319" y="4587854"/>
                <a:ext cx="4583240" cy="790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10A17F5-E7E2-03AE-A364-4A993D7646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4319" y="4587854"/>
                <a:ext cx="4583240" cy="790216"/>
              </a:xfrm>
              <a:prstGeom prst="rect">
                <a:avLst/>
              </a:prstGeom>
              <a:blipFill>
                <a:blip r:embed="rId3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EFC0B91-1987-5574-077C-29F966EA5E8B}"/>
                  </a:ext>
                </a:extLst>
              </p:cNvPr>
              <p:cNvSpPr txBox="1"/>
              <p:nvPr/>
            </p:nvSpPr>
            <p:spPr>
              <a:xfrm>
                <a:off x="10256809" y="4592132"/>
                <a:ext cx="10256806" cy="8000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EFC0B91-1987-5574-077C-29F966EA5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6809" y="4592132"/>
                <a:ext cx="10256806" cy="800091"/>
              </a:xfrm>
              <a:prstGeom prst="rect">
                <a:avLst/>
              </a:prstGeom>
              <a:blipFill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735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B4D0B80-2D5E-5C3A-2F9F-7A9DC76CB6A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383281" y="2719494"/>
                <a:ext cx="15822557" cy="729661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Radial and angular distribution functions are written as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sup>
                        <m:e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p>
                              </m:sSubSup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p>
                                  </m:sSubSup>
                                </m:sup>
                                <m:e>
                                  <m:rad>
                                    <m:radPr>
                                      <m:degHide m:val="on"/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rad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𝑣𝑙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p>
                                  </m:sSub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𝜒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𝜒</m:t>
                                  </m:r>
                                </m:e>
                                <m:sub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nary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𝑛𝑣𝑙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𝑛𝑣𝑙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denote expansion coefficients </a:t>
                </a:r>
              </a:p>
              <a:p>
                <a:r>
                  <a:rPr lang="en-US" dirty="0"/>
                  <a:t>Up to 1000 coefficients for each atom, and is a non-linear function!</a:t>
                </a:r>
              </a:p>
              <a:p>
                <a:r>
                  <a:rPr lang="en-US" dirty="0"/>
                  <a:t>n, l, and m denote radial numbers, angular numbers and magnetic quantum numbers respectively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B4D0B80-2D5E-5C3A-2F9F-7A9DC76CB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383281" y="2719494"/>
                <a:ext cx="15822557" cy="7296612"/>
              </a:xfrm>
              <a:blipFill>
                <a:blip r:embed="rId2"/>
                <a:stretch>
                  <a:fillRect l="-1043" t="-9043" r="-1043" b="-4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2257BD30-B7A4-C062-074D-2184939B4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Descriptor functions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F87CF-3297-3AFC-C4FA-96001A869F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6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7BF5739-DD3A-11D0-5281-A8E6A68D631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383279" y="3168067"/>
                <a:ext cx="16141849" cy="4585604"/>
              </a:xfrm>
            </p:spPr>
            <p:txBody>
              <a:bodyPr/>
              <a:lstStyle/>
              <a:p>
                <a:r>
                  <a:rPr lang="en-US" dirty="0"/>
                  <a:t>It is now convenient to express the local potential energy of atom </a:t>
                </a:r>
                <a:r>
                  <a:rPr lang="en-US" i="1" dirty="0" err="1"/>
                  <a:t>i</a:t>
                </a:r>
                <a:r>
                  <a:rPr lang="en-US" i="1" dirty="0"/>
                  <a:t> </a:t>
                </a:r>
                <a:r>
                  <a:rPr lang="en-US" dirty="0"/>
                  <a:t>in structure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in terms of linear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𝑖𝐵</m:t>
                        </m:r>
                      </m:sub>
                    </m:sSub>
                  </m:oMath>
                </a14:m>
                <a:r>
                  <a:rPr lang="en-US" dirty="0"/>
                  <a:t> and a Kernel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𝑖𝐵</m:t>
                              </m:r>
                            </m:sub>
                          </m:sSub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𝑖𝐵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Kernel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contains all of our coefficients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𝑛𝑣𝑙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bSup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7BF5739-DD3A-11D0-5281-A8E6A68D63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383279" y="3168067"/>
                <a:ext cx="16141849" cy="4585604"/>
              </a:xfrm>
              <a:blipFill>
                <a:blip r:embed="rId2"/>
                <a:stretch>
                  <a:fillRect l="-1022" t="-5801" r="-1887" b="-28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CB6CBD60-3AF2-0A1C-FB07-D8B3F07E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Trick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FBC9-2806-B124-3C5F-C628695AF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DC013C11-C36E-CF1C-67BC-8F8A439D0FDF}"/>
              </a:ext>
            </a:extLst>
          </p:cNvPr>
          <p:cNvSpPr/>
          <p:nvPr/>
        </p:nvSpPr>
        <p:spPr>
          <a:xfrm>
            <a:off x="6855445" y="9107076"/>
            <a:ext cx="1397479" cy="1311215"/>
          </a:xfrm>
          <a:custGeom>
            <a:avLst/>
            <a:gdLst>
              <a:gd name="connsiteX0" fmla="*/ 0 w 1397479"/>
              <a:gd name="connsiteY0" fmla="*/ 1311215 h 1311215"/>
              <a:gd name="connsiteX1" fmla="*/ 672860 w 1397479"/>
              <a:gd name="connsiteY1" fmla="*/ 0 h 1311215"/>
              <a:gd name="connsiteX2" fmla="*/ 1397479 w 1397479"/>
              <a:gd name="connsiteY2" fmla="*/ 1311215 h 1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479" h="1311215">
                <a:moveTo>
                  <a:pt x="0" y="1311215"/>
                </a:moveTo>
                <a:cubicBezTo>
                  <a:pt x="219973" y="655607"/>
                  <a:pt x="439947" y="0"/>
                  <a:pt x="672860" y="0"/>
                </a:cubicBezTo>
                <a:cubicBezTo>
                  <a:pt x="905773" y="0"/>
                  <a:pt x="1256581" y="1063924"/>
                  <a:pt x="1397479" y="131121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8A7DA3C-3741-64D9-E9C9-5B4ED1BC84FE}"/>
              </a:ext>
            </a:extLst>
          </p:cNvPr>
          <p:cNvSpPr/>
          <p:nvPr/>
        </p:nvSpPr>
        <p:spPr>
          <a:xfrm>
            <a:off x="8252924" y="9089492"/>
            <a:ext cx="1397479" cy="1311215"/>
          </a:xfrm>
          <a:custGeom>
            <a:avLst/>
            <a:gdLst>
              <a:gd name="connsiteX0" fmla="*/ 0 w 1397479"/>
              <a:gd name="connsiteY0" fmla="*/ 1311215 h 1311215"/>
              <a:gd name="connsiteX1" fmla="*/ 672860 w 1397479"/>
              <a:gd name="connsiteY1" fmla="*/ 0 h 1311215"/>
              <a:gd name="connsiteX2" fmla="*/ 1397479 w 1397479"/>
              <a:gd name="connsiteY2" fmla="*/ 1311215 h 1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479" h="1311215">
                <a:moveTo>
                  <a:pt x="0" y="1311215"/>
                </a:moveTo>
                <a:cubicBezTo>
                  <a:pt x="219973" y="655607"/>
                  <a:pt x="439947" y="0"/>
                  <a:pt x="672860" y="0"/>
                </a:cubicBezTo>
                <a:cubicBezTo>
                  <a:pt x="905773" y="0"/>
                  <a:pt x="1256581" y="1063924"/>
                  <a:pt x="1397479" y="131121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991AF12-6313-A4E5-A90A-F684CFBCAE21}"/>
              </a:ext>
            </a:extLst>
          </p:cNvPr>
          <p:cNvSpPr/>
          <p:nvPr/>
        </p:nvSpPr>
        <p:spPr>
          <a:xfrm>
            <a:off x="9475000" y="9089491"/>
            <a:ext cx="1397479" cy="1311215"/>
          </a:xfrm>
          <a:custGeom>
            <a:avLst/>
            <a:gdLst>
              <a:gd name="connsiteX0" fmla="*/ 0 w 1397479"/>
              <a:gd name="connsiteY0" fmla="*/ 1311215 h 1311215"/>
              <a:gd name="connsiteX1" fmla="*/ 672860 w 1397479"/>
              <a:gd name="connsiteY1" fmla="*/ 0 h 1311215"/>
              <a:gd name="connsiteX2" fmla="*/ 1397479 w 1397479"/>
              <a:gd name="connsiteY2" fmla="*/ 1311215 h 1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479" h="1311215">
                <a:moveTo>
                  <a:pt x="0" y="1311215"/>
                </a:moveTo>
                <a:cubicBezTo>
                  <a:pt x="219973" y="655607"/>
                  <a:pt x="439947" y="0"/>
                  <a:pt x="672860" y="0"/>
                </a:cubicBezTo>
                <a:cubicBezTo>
                  <a:pt x="905773" y="0"/>
                  <a:pt x="1256581" y="1063924"/>
                  <a:pt x="1397479" y="131121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1BCC71A-BB2D-63BB-1C8B-E7E777A83C31}"/>
              </a:ext>
            </a:extLst>
          </p:cNvPr>
          <p:cNvSpPr/>
          <p:nvPr/>
        </p:nvSpPr>
        <p:spPr>
          <a:xfrm>
            <a:off x="10697076" y="9089490"/>
            <a:ext cx="1397479" cy="1311215"/>
          </a:xfrm>
          <a:custGeom>
            <a:avLst/>
            <a:gdLst>
              <a:gd name="connsiteX0" fmla="*/ 0 w 1397479"/>
              <a:gd name="connsiteY0" fmla="*/ 1311215 h 1311215"/>
              <a:gd name="connsiteX1" fmla="*/ 672860 w 1397479"/>
              <a:gd name="connsiteY1" fmla="*/ 0 h 1311215"/>
              <a:gd name="connsiteX2" fmla="*/ 1397479 w 1397479"/>
              <a:gd name="connsiteY2" fmla="*/ 1311215 h 1311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7479" h="1311215">
                <a:moveTo>
                  <a:pt x="0" y="1311215"/>
                </a:moveTo>
                <a:cubicBezTo>
                  <a:pt x="219973" y="655607"/>
                  <a:pt x="439947" y="0"/>
                  <a:pt x="672860" y="0"/>
                </a:cubicBezTo>
                <a:cubicBezTo>
                  <a:pt x="905773" y="0"/>
                  <a:pt x="1256581" y="1063924"/>
                  <a:pt x="1397479" y="1311215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04441C-05DD-7F1F-D4B0-7952ECBEB0DD}"/>
              </a:ext>
            </a:extLst>
          </p:cNvPr>
          <p:cNvCxnSpPr/>
          <p:nvPr/>
        </p:nvCxnSpPr>
        <p:spPr>
          <a:xfrm>
            <a:off x="7556739" y="10482263"/>
            <a:ext cx="717717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DCC040-5FEC-FBF9-75E8-69105F59DF59}"/>
              </a:ext>
            </a:extLst>
          </p:cNvPr>
          <p:cNvCxnSpPr>
            <a:cxnSpLocks/>
          </p:cNvCxnSpPr>
          <p:nvPr/>
        </p:nvCxnSpPr>
        <p:spPr>
          <a:xfrm flipV="1">
            <a:off x="7556739" y="7905003"/>
            <a:ext cx="0" cy="25772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A03618D-DC62-6086-E563-4A9719D15162}"/>
              </a:ext>
            </a:extLst>
          </p:cNvPr>
          <p:cNvSpPr txBox="1"/>
          <p:nvPr/>
        </p:nvSpPr>
        <p:spPr>
          <a:xfrm>
            <a:off x="10095460" y="1061601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Structure 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FC94BE-42C3-BDA7-3F83-C55677CCC91E}"/>
              </a:ext>
            </a:extLst>
          </p:cNvPr>
          <p:cNvSpPr txBox="1"/>
          <p:nvPr/>
        </p:nvSpPr>
        <p:spPr>
          <a:xfrm>
            <a:off x="7364217" y="10476372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83BE02-28F8-77CE-2ECE-F702089B8804}"/>
              </a:ext>
            </a:extLst>
          </p:cNvPr>
          <p:cNvSpPr txBox="1"/>
          <p:nvPr/>
        </p:nvSpPr>
        <p:spPr>
          <a:xfrm>
            <a:off x="12473932" y="10481929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4</a:t>
            </a: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0F3B4C-559F-74EC-C468-DA0D72FA12AD}"/>
              </a:ext>
            </a:extLst>
          </p:cNvPr>
          <p:cNvSpPr>
            <a:spLocks noChangeAspect="1"/>
          </p:cNvSpPr>
          <p:nvPr/>
        </p:nvSpPr>
        <p:spPr>
          <a:xfrm>
            <a:off x="7480710" y="9972174"/>
            <a:ext cx="146649" cy="1466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25FCF37-7053-56E8-E0C9-F053432460FE}"/>
              </a:ext>
            </a:extLst>
          </p:cNvPr>
          <p:cNvSpPr>
            <a:spLocks noChangeAspect="1"/>
          </p:cNvSpPr>
          <p:nvPr/>
        </p:nvSpPr>
        <p:spPr>
          <a:xfrm>
            <a:off x="8836118" y="9390159"/>
            <a:ext cx="146649" cy="1466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0A0D72-FB0A-3CEC-7BC7-D630EB35C30B}"/>
              </a:ext>
            </a:extLst>
          </p:cNvPr>
          <p:cNvSpPr>
            <a:spLocks noChangeAspect="1"/>
          </p:cNvSpPr>
          <p:nvPr/>
        </p:nvSpPr>
        <p:spPr>
          <a:xfrm>
            <a:off x="10062474" y="9805825"/>
            <a:ext cx="146649" cy="1466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0C27F3-54FA-2D3C-7641-5492063657DD}"/>
              </a:ext>
            </a:extLst>
          </p:cNvPr>
          <p:cNvSpPr>
            <a:spLocks noChangeAspect="1"/>
          </p:cNvSpPr>
          <p:nvPr/>
        </p:nvSpPr>
        <p:spPr>
          <a:xfrm>
            <a:off x="11307554" y="8596313"/>
            <a:ext cx="146649" cy="14664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488B30A-1797-DE2F-D3B1-12FC725E3D93}"/>
              </a:ext>
            </a:extLst>
          </p:cNvPr>
          <p:cNvSpPr/>
          <p:nvPr/>
        </p:nvSpPr>
        <p:spPr>
          <a:xfrm>
            <a:off x="6830798" y="8561153"/>
            <a:ext cx="4666593" cy="2635994"/>
          </a:xfrm>
          <a:custGeom>
            <a:avLst/>
            <a:gdLst>
              <a:gd name="connsiteX0" fmla="*/ 0 w 4666593"/>
              <a:gd name="connsiteY0" fmla="*/ 2635994 h 2635994"/>
              <a:gd name="connsiteX1" fmla="*/ 813500 w 4666593"/>
              <a:gd name="connsiteY1" fmla="*/ 1437815 h 2635994"/>
              <a:gd name="connsiteX2" fmla="*/ 2200866 w 4666593"/>
              <a:gd name="connsiteY2" fmla="*/ 908094 h 2635994"/>
              <a:gd name="connsiteX3" fmla="*/ 3411658 w 4666593"/>
              <a:gd name="connsiteY3" fmla="*/ 1273854 h 2635994"/>
              <a:gd name="connsiteX4" fmla="*/ 4666593 w 4666593"/>
              <a:gd name="connsiteY4" fmla="*/ 0 h 263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6593" h="2635994">
                <a:moveTo>
                  <a:pt x="0" y="2635994"/>
                </a:moveTo>
                <a:cubicBezTo>
                  <a:pt x="223344" y="2180896"/>
                  <a:pt x="446689" y="1725798"/>
                  <a:pt x="813500" y="1437815"/>
                </a:cubicBezTo>
                <a:cubicBezTo>
                  <a:pt x="1180311" y="1149832"/>
                  <a:pt x="1767840" y="935421"/>
                  <a:pt x="2200866" y="908094"/>
                </a:cubicBezTo>
                <a:cubicBezTo>
                  <a:pt x="2633892" y="880767"/>
                  <a:pt x="3000704" y="1425203"/>
                  <a:pt x="3411658" y="1273854"/>
                </a:cubicBezTo>
                <a:cubicBezTo>
                  <a:pt x="3822612" y="1122505"/>
                  <a:pt x="4315548" y="347892"/>
                  <a:pt x="4666593" y="0"/>
                </a:cubicBezTo>
              </a:path>
            </a:pathLst>
          </a:cu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4B15E9-9426-0EF9-35B2-67B920A0FC5D}"/>
                  </a:ext>
                </a:extLst>
              </p:cNvPr>
              <p:cNvSpPr txBox="1"/>
              <p:nvPr/>
            </p:nvSpPr>
            <p:spPr>
              <a:xfrm>
                <a:off x="7480710" y="8831380"/>
                <a:ext cx="1095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4B15E9-9426-0EF9-35B2-67B920A0F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0710" y="8831380"/>
                <a:ext cx="1095082" cy="369332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B2E3B7-DCBC-0B55-E9BB-4BD80DFF7B06}"/>
                  </a:ext>
                </a:extLst>
              </p:cNvPr>
              <p:cNvSpPr txBox="1"/>
              <p:nvPr/>
            </p:nvSpPr>
            <p:spPr>
              <a:xfrm>
                <a:off x="8404122" y="8638602"/>
                <a:ext cx="1095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0B2E3B7-DCBC-0B55-E9BB-4BD80DFF7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122" y="8638602"/>
                <a:ext cx="1095082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871583-CDE5-5E53-3ADE-C72C6750C97F}"/>
                  </a:ext>
                </a:extLst>
              </p:cNvPr>
              <p:cNvSpPr txBox="1"/>
              <p:nvPr/>
            </p:nvSpPr>
            <p:spPr>
              <a:xfrm>
                <a:off x="9661582" y="8713242"/>
                <a:ext cx="1095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B871583-CDE5-5E53-3ADE-C72C6750C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1582" y="8713242"/>
                <a:ext cx="1095082" cy="369332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58B663-AA08-FC4C-9DA0-12DB8F3A1D75}"/>
                  </a:ext>
                </a:extLst>
              </p:cNvPr>
              <p:cNvSpPr txBox="1"/>
              <p:nvPr/>
            </p:nvSpPr>
            <p:spPr>
              <a:xfrm>
                <a:off x="10949850" y="8147479"/>
                <a:ext cx="1095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58B663-AA08-FC4C-9DA0-12DB8F3A1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9850" y="8147479"/>
                <a:ext cx="1095082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5640956-36A5-5919-62E5-4F2A8C890C74}"/>
              </a:ext>
            </a:extLst>
          </p:cNvPr>
          <p:cNvSpPr txBox="1"/>
          <p:nvPr/>
        </p:nvSpPr>
        <p:spPr>
          <a:xfrm rot="16200000">
            <a:off x="6310519" y="900912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2F0834-CA35-0A1D-C8F6-814BCCC5DEFD}"/>
                  </a:ext>
                </a:extLst>
              </p:cNvPr>
              <p:cNvSpPr txBox="1"/>
              <p:nvPr/>
            </p:nvSpPr>
            <p:spPr>
              <a:xfrm>
                <a:off x="12473932" y="8751942"/>
                <a:ext cx="75353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Adjust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3200" dirty="0"/>
                  <a:t>,…, to get peak heights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2F0834-CA35-0A1D-C8F6-814BCCC5D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3932" y="8751942"/>
                <a:ext cx="7535333" cy="584775"/>
              </a:xfrm>
              <a:prstGeom prst="rect">
                <a:avLst/>
              </a:prstGeom>
              <a:blipFill>
                <a:blip r:embed="rId7"/>
                <a:stretch>
                  <a:fillRect l="-2020" t="-12766" r="-1010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865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F1976F-B718-BE95-D467-30F073BDF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83280" y="3168067"/>
            <a:ext cx="15560328" cy="7296612"/>
          </a:xfrm>
        </p:spPr>
        <p:txBody>
          <a:bodyPr/>
          <a:lstStyle/>
          <a:p>
            <a:r>
              <a:rPr lang="en-US"/>
              <a:t>Bayesian </a:t>
            </a:r>
            <a:r>
              <a:rPr lang="en-US" dirty="0"/>
              <a:t>linear regression is used to predict the error of the MLLF if the MLFF were to be used</a:t>
            </a:r>
          </a:p>
          <a:p>
            <a:r>
              <a:rPr lang="en-US" dirty="0"/>
              <a:t>If the error is above a user defined threshold first principles is used otherwise the MLFF is used</a:t>
            </a:r>
          </a:p>
          <a:p>
            <a:r>
              <a:rPr lang="en-US" dirty="0"/>
              <a:t>When a first principles calculation is done the results are added to the training data</a:t>
            </a:r>
          </a:p>
          <a:p>
            <a:r>
              <a:rPr lang="en-US" dirty="0"/>
              <a:t>The MLFF is NOT refit every time, only when the error is above a second separate threshold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95B8BE-2531-91A9-03FE-F0C37B12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‘on-the-fly’ MLFF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B3B29-AB8B-8278-FB6B-BF6FC795DF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03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4B7E1E-379C-6C81-CDC8-18ADC9AC2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74" y="2985165"/>
            <a:ext cx="13673622" cy="7314197"/>
          </a:xfrm>
        </p:spPr>
        <p:txBody>
          <a:bodyPr/>
          <a:lstStyle/>
          <a:p>
            <a:r>
              <a:rPr lang="en-US" dirty="0"/>
              <a:t>Check how accurately the MLFF can predict energy, forces, and stresses of the training data</a:t>
            </a:r>
          </a:p>
          <a:p>
            <a:r>
              <a:rPr lang="en-US" dirty="0"/>
              <a:t>The error is extremely small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AF44D9-24B1-1E88-A732-7F6DF14C6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of the MLFF</a:t>
            </a:r>
          </a:p>
        </p:txBody>
      </p:sp>
      <p:pic>
        <p:nvPicPr>
          <p:cNvPr id="5" name="Picture 4" descr="A graph with numbers and dots&#10;&#10;Description automatically generated">
            <a:extLst>
              <a:ext uri="{FF2B5EF4-FFF2-40B4-BE49-F238E27FC236}">
                <a16:creationId xmlns:a16="http://schemas.microsoft.com/office/drawing/2014/main" id="{95695DE3-E1B6-AFC9-ECCE-ABC0725034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t="5105" r="5655"/>
          <a:stretch/>
        </p:blipFill>
        <p:spPr>
          <a:xfrm>
            <a:off x="2401814" y="4723302"/>
            <a:ext cx="9266142" cy="5733308"/>
          </a:xfrm>
          <a:prstGeom prst="rect">
            <a:avLst/>
          </a:prstGeom>
        </p:spPr>
      </p:pic>
      <p:pic>
        <p:nvPicPr>
          <p:cNvPr id="6" name="Picture 5" descr="A black circle with white lines&#10;&#10;Description automatically generated with medium confidence">
            <a:extLst>
              <a:ext uri="{FF2B5EF4-FFF2-40B4-BE49-F238E27FC236}">
                <a16:creationId xmlns:a16="http://schemas.microsoft.com/office/drawing/2014/main" id="{57CE5E7D-9FD8-964B-A3CB-775CD4ABE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5242" r="7752"/>
          <a:stretch/>
        </p:blipFill>
        <p:spPr>
          <a:xfrm>
            <a:off x="13605801" y="2460370"/>
            <a:ext cx="6301813" cy="3971594"/>
          </a:xfrm>
          <a:prstGeom prst="rect">
            <a:avLst/>
          </a:prstGeom>
        </p:spPr>
      </p:pic>
      <p:pic>
        <p:nvPicPr>
          <p:cNvPr id="7" name="Picture 6" descr="A black and white diagram with numbers&#10;&#10;Description automatically generated">
            <a:extLst>
              <a:ext uri="{FF2B5EF4-FFF2-40B4-BE49-F238E27FC236}">
                <a16:creationId xmlns:a16="http://schemas.microsoft.com/office/drawing/2014/main" id="{E0178889-70A2-683A-446C-E4CF355C2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" t="3206" r="7434"/>
          <a:stretch/>
        </p:blipFill>
        <p:spPr>
          <a:xfrm>
            <a:off x="13871696" y="6661314"/>
            <a:ext cx="6035918" cy="3971593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DB9B7CA-B100-E75C-4F15-B8F2F76632F1}"/>
              </a:ext>
            </a:extLst>
          </p:cNvPr>
          <p:cNvSpPr txBox="1">
            <a:spLocks/>
          </p:cNvSpPr>
          <p:nvPr/>
        </p:nvSpPr>
        <p:spPr>
          <a:xfrm>
            <a:off x="19065522" y="10709274"/>
            <a:ext cx="4522787" cy="6016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2873CE-C776-1A40-B2A7-D6AC411F0B5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37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31AFA0-3989-43E3-3D84-4FD46F75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877" y="7822595"/>
            <a:ext cx="17943933" cy="1903296"/>
          </a:xfrm>
        </p:spPr>
        <p:txBody>
          <a:bodyPr/>
          <a:lstStyle/>
          <a:p>
            <a:pPr algn="ctr"/>
            <a:r>
              <a:rPr lang="en-US" sz="5400" dirty="0"/>
              <a:t>Hybrid Method for Generating Amorphous Structures</a:t>
            </a:r>
          </a:p>
          <a:p>
            <a:endParaRPr lang="en-US" sz="5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9664B3-2133-1030-B115-4BDEEA8D98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200188" y="10482263"/>
            <a:ext cx="4522787" cy="601662"/>
          </a:xfrm>
        </p:spPr>
        <p:txBody>
          <a:bodyPr/>
          <a:lstStyle/>
          <a:p>
            <a:fld id="{672873CE-C776-1A40-B2A7-D6AC411F0B5F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0DE25-9478-0270-C660-753E7B8878EF}"/>
              </a:ext>
            </a:extLst>
          </p:cNvPr>
          <p:cNvSpPr txBox="1"/>
          <p:nvPr/>
        </p:nvSpPr>
        <p:spPr>
          <a:xfrm>
            <a:off x="641933" y="10066764"/>
            <a:ext cx="18821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</a:rPr>
              <a:t>White, Paul W., et al. </a:t>
            </a:r>
            <a:r>
              <a:rPr lang="en-US" sz="2400" i="1" dirty="0">
                <a:effectLst/>
              </a:rPr>
              <a:t>Journal of Non-Crystalline Solids</a:t>
            </a:r>
            <a:r>
              <a:rPr lang="en-US" sz="2400" dirty="0">
                <a:effectLst/>
              </a:rPr>
              <a:t>, vol. 647, Jan. 2025, p. 123283, https://</a:t>
            </a:r>
            <a:r>
              <a:rPr lang="en-US" sz="2400" dirty="0" err="1">
                <a:effectLst/>
              </a:rPr>
              <a:t>doi.org</a:t>
            </a:r>
            <a:r>
              <a:rPr lang="en-US" sz="2400" dirty="0">
                <a:effectLst/>
              </a:rPr>
              <a:t>/10.1016/j.jnoncrysol.2024.123283.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07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EAB582-76AB-F21C-5859-A3A17B13E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6689" y="2261885"/>
            <a:ext cx="16405975" cy="309011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Randomly insert 100 atoms into a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Equilibrate the initial random structure at 300K (NPT) for 20ps using ab-initio molecular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Hold the equilibrated structure at 300K for an additional 5ps, sampling a structure every 50fs, a total of 100 new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~450 first-principles calculations were done for 20,000 total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F355D-A1F4-A6BA-4E39-18F13227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601666"/>
            <a:ext cx="16722408" cy="1962899"/>
          </a:xfrm>
        </p:spPr>
        <p:txBody>
          <a:bodyPr/>
          <a:lstStyle/>
          <a:p>
            <a:r>
              <a:rPr lang="en-US" dirty="0"/>
              <a:t>Generating amorphous structures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A9956-688C-9A68-D70C-B053AAB6B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5369822" y="10684270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18</a:t>
            </a:fld>
            <a:endParaRPr lang="en-US" dirty="0"/>
          </a:p>
        </p:txBody>
      </p:sp>
      <p:pic>
        <p:nvPicPr>
          <p:cNvPr id="5" name="Picture 4" descr="A graph of a graph showing a number of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8D7CC684-4C17-F88F-FD95-25311A4CE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r="7245"/>
          <a:stretch/>
        </p:blipFill>
        <p:spPr>
          <a:xfrm>
            <a:off x="3383280" y="5654675"/>
            <a:ext cx="8053332" cy="5330426"/>
          </a:xfrm>
          <a:prstGeom prst="rect">
            <a:avLst/>
          </a:prstGeom>
        </p:spPr>
      </p:pic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26FB3BC-801E-44FC-8BFD-5DCD679A82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r="7721"/>
          <a:stretch/>
        </p:blipFill>
        <p:spPr>
          <a:xfrm>
            <a:off x="11436612" y="5654675"/>
            <a:ext cx="8053332" cy="535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EAB582-76AB-F21C-5859-A3A17B13E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1496" y="2823872"/>
            <a:ext cx="16405975" cy="3090110"/>
          </a:xfrm>
        </p:spPr>
        <p:txBody>
          <a:bodyPr>
            <a:noAutofit/>
          </a:bodyPr>
          <a:lstStyle/>
          <a:p>
            <a:r>
              <a:rPr lang="en-US" dirty="0"/>
              <a:t>X-ray diffraction of experimental measurement and simulated patterns match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6F355D-A1F4-A6BA-4E39-18F13227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601666"/>
            <a:ext cx="16722408" cy="1962899"/>
          </a:xfrm>
        </p:spPr>
        <p:txBody>
          <a:bodyPr/>
          <a:lstStyle/>
          <a:p>
            <a:r>
              <a:rPr lang="en-US" dirty="0"/>
              <a:t>Check Amorphousness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A9956-688C-9A68-D70C-B053AAB6B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86426247-932D-B90F-9702-3059612635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7" t="26522" r="58472" b="23953"/>
          <a:stretch/>
        </p:blipFill>
        <p:spPr bwMode="auto">
          <a:xfrm>
            <a:off x="4424074" y="3905199"/>
            <a:ext cx="5996276" cy="6701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D16C4192-EB5A-3374-A3A5-46CEABB157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4" t="30702" r="17714" b="23571"/>
          <a:stretch/>
        </p:blipFill>
        <p:spPr bwMode="auto">
          <a:xfrm>
            <a:off x="12357148" y="4037796"/>
            <a:ext cx="6843462" cy="61874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8105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E3FC59-AB19-FAE7-900E-82C815CD0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79" y="2868700"/>
            <a:ext cx="15819120" cy="73141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Tula R. Paudel (SDSM&amp;T Physics Department)</a:t>
            </a:r>
          </a:p>
          <a:p>
            <a:pPr marL="0" indent="0">
              <a:buNone/>
            </a:pPr>
            <a:r>
              <a:rPr lang="en-US" dirty="0"/>
              <a:t>Nick Bruno (Glenn Research Center)</a:t>
            </a:r>
          </a:p>
          <a:p>
            <a:pPr marL="0" indent="0">
              <a:buNone/>
            </a:pPr>
            <a:r>
              <a:rPr lang="en-US" dirty="0"/>
              <a:t>Jacob Peterson (SDSM&amp;T, EMES Research Scientist)</a:t>
            </a:r>
          </a:p>
          <a:p>
            <a:pPr marL="0" indent="0">
              <a:buNone/>
            </a:pPr>
            <a:r>
              <a:rPr lang="en-US" dirty="0"/>
              <a:t>Eli </a:t>
            </a:r>
            <a:r>
              <a:rPr lang="en-US" dirty="0" err="1"/>
              <a:t>Meakins</a:t>
            </a:r>
            <a:r>
              <a:rPr lang="en-US" dirty="0"/>
              <a:t> (</a:t>
            </a:r>
            <a:r>
              <a:rPr lang="en-US" dirty="0" err="1"/>
              <a:t>Mechancial</a:t>
            </a:r>
            <a:r>
              <a:rPr lang="en-US" dirty="0"/>
              <a:t> Engineering Masters Student, Graduated)</a:t>
            </a:r>
          </a:p>
          <a:p>
            <a:pPr marL="0" indent="0">
              <a:buNone/>
            </a:pPr>
            <a:r>
              <a:rPr lang="en-US" dirty="0" err="1"/>
              <a:t>Parashu</a:t>
            </a:r>
            <a:r>
              <a:rPr lang="en-US" dirty="0"/>
              <a:t> </a:t>
            </a:r>
            <a:r>
              <a:rPr lang="en-US" dirty="0" err="1"/>
              <a:t>Kharel</a:t>
            </a:r>
            <a:r>
              <a:rPr lang="en-US" dirty="0"/>
              <a:t> (SDSU Physics Department)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48C71F-5982-CE9D-78DC-8297620FD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collaborators</a:t>
            </a:r>
          </a:p>
        </p:txBody>
      </p:sp>
      <p:pic>
        <p:nvPicPr>
          <p:cNvPr id="5" name="Picture 2" descr="Stream NASA | Listen to podcast ...">
            <a:extLst>
              <a:ext uri="{FF2B5EF4-FFF2-40B4-BE49-F238E27FC236}">
                <a16:creationId xmlns:a16="http://schemas.microsoft.com/office/drawing/2014/main" id="{4CB6E2EA-331C-7F67-C6D6-F23A284F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52" y="7341092"/>
            <a:ext cx="2841804" cy="284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uth Dakota State Jackrabbits men's basketball - Wikipedia">
            <a:extLst>
              <a:ext uri="{FF2B5EF4-FFF2-40B4-BE49-F238E27FC236}">
                <a16:creationId xmlns:a16="http://schemas.microsoft.com/office/drawing/2014/main" id="{06D33BBA-A95B-704E-0D1A-4E2722C09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9124" y="6748913"/>
            <a:ext cx="3479955" cy="373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629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D336B9-972E-4362-36B2-EFC0154D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Voronoi 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D7946B-B533-E265-9C39-777830731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220" y="5654675"/>
            <a:ext cx="5406953" cy="5406953"/>
          </a:xfrm>
          <a:prstGeom prst="rect">
            <a:avLst/>
          </a:prstGeom>
        </p:spPr>
      </p:pic>
      <p:pic>
        <p:nvPicPr>
          <p:cNvPr id="7" name="Picture 6" descr="Lattice Site - an overview | ScienceDirect Topics">
            <a:extLst>
              <a:ext uri="{FF2B5EF4-FFF2-40B4-BE49-F238E27FC236}">
                <a16:creationId xmlns:a16="http://schemas.microsoft.com/office/drawing/2014/main" id="{90976E48-27FF-D819-6A29-031576E97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62" b="6350"/>
          <a:stretch/>
        </p:blipFill>
        <p:spPr bwMode="auto">
          <a:xfrm>
            <a:off x="3770818" y="4358391"/>
            <a:ext cx="6767244" cy="69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3 The three Bravais unit cells under the cubic crystal systems (a)... |  Download Scientific Diagram">
            <a:extLst>
              <a:ext uri="{FF2B5EF4-FFF2-40B4-BE49-F238E27FC236}">
                <a16:creationId xmlns:a16="http://schemas.microsoft.com/office/drawing/2014/main" id="{0245F4DD-5714-CDA2-E231-D865E657FB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6" b="58929"/>
          <a:stretch/>
        </p:blipFill>
        <p:spPr bwMode="auto">
          <a:xfrm>
            <a:off x="12711433" y="5217304"/>
            <a:ext cx="7179102" cy="591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3471E6-23CC-7C81-63E9-9CB30945B7B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383280" y="2441090"/>
            <a:ext cx="16374932" cy="184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Draw a line to all nearest neighbors</a:t>
            </a:r>
          </a:p>
          <a:p>
            <a:r>
              <a:rPr lang="en-US" dirty="0"/>
              <a:t>At the midpoint, draw a plane perpendicular to the line</a:t>
            </a:r>
          </a:p>
          <a:p>
            <a:r>
              <a:rPr lang="en-US" sz="3600" dirty="0"/>
              <a:t>Intersections of planes create the edges and vertices of the Voronoi </a:t>
            </a:r>
            <a:r>
              <a:rPr lang="en-US" sz="3600" dirty="0" err="1"/>
              <a:t>polyhedra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BEDCC-ACB8-40EA-C374-CFE94B1BD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8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D336B9-972E-4362-36B2-EFC0154D0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Generated structures are unique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73471E6-23CC-7C81-63E9-9CB30945B7B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383280" y="3573854"/>
            <a:ext cx="7439395" cy="2713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Voronoi analysis shows us that the local configuration changes from structure to structure</a:t>
            </a:r>
          </a:p>
          <a:p>
            <a:r>
              <a:rPr lang="en-US" dirty="0"/>
              <a:t>Pentagons are the most common which is a sign of amorphousness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CBEDCC-ACB8-40EA-C374-CFE94B1BD7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A graph of a graph and a graph of a graph&#10;&#10;Description automatically generated">
            <a:extLst>
              <a:ext uri="{FF2B5EF4-FFF2-40B4-BE49-F238E27FC236}">
                <a16:creationId xmlns:a16="http://schemas.microsoft.com/office/drawing/2014/main" id="{F40225F9-D688-43E5-52B7-F6387833E1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6" t="20620" r="12693" b="25610"/>
          <a:stretch/>
        </p:blipFill>
        <p:spPr bwMode="auto">
          <a:xfrm>
            <a:off x="11134165" y="2677601"/>
            <a:ext cx="8971523" cy="7804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09591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31AFA0-3989-43E3-3D84-4FD46F75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877" y="7822595"/>
            <a:ext cx="17943933" cy="1903296"/>
          </a:xfrm>
        </p:spPr>
        <p:txBody>
          <a:bodyPr/>
          <a:lstStyle/>
          <a:p>
            <a:pPr algn="ctr"/>
            <a:r>
              <a:rPr lang="en-US" sz="5400" dirty="0"/>
              <a:t>Magnetic properties of </a:t>
            </a:r>
            <a:r>
              <a:rPr lang="en-US" sz="5400" dirty="0">
                <a:effectLst/>
              </a:rPr>
              <a:t>Fe</a:t>
            </a:r>
            <a:r>
              <a:rPr lang="en-US" sz="5400" baseline="-25000" dirty="0"/>
              <a:t>72</a:t>
            </a:r>
            <a:r>
              <a:rPr lang="en-US" sz="5400" dirty="0">
                <a:effectLst/>
              </a:rPr>
              <a:t>Nb</a:t>
            </a:r>
            <a:r>
              <a:rPr lang="en-US" sz="5400" baseline="-25000" dirty="0"/>
              <a:t>4</a:t>
            </a:r>
            <a:r>
              <a:rPr lang="en-US" sz="5400" dirty="0">
                <a:effectLst/>
              </a:rPr>
              <a:t>Cu</a:t>
            </a:r>
            <a:r>
              <a:rPr lang="en-US" sz="5400" baseline="-25000" dirty="0">
                <a:effectLst/>
              </a:rPr>
              <a:t>1</a:t>
            </a:r>
            <a:r>
              <a:rPr lang="en-US" sz="5400" dirty="0">
                <a:effectLst/>
              </a:rPr>
              <a:t>Si</a:t>
            </a:r>
            <a:r>
              <a:rPr lang="en-US" sz="5400" baseline="-25000" dirty="0"/>
              <a:t>16</a:t>
            </a:r>
            <a:r>
              <a:rPr lang="en-US" sz="5400" baseline="-25000" dirty="0">
                <a:effectLst/>
              </a:rPr>
              <a:t>-x</a:t>
            </a:r>
            <a:r>
              <a:rPr lang="en-US" sz="5400" dirty="0">
                <a:effectLst/>
              </a:rPr>
              <a:t>Ge</a:t>
            </a:r>
            <a:r>
              <a:rPr lang="en-US" sz="5400" baseline="-25000" dirty="0">
                <a:effectLst/>
              </a:rPr>
              <a:t>x</a:t>
            </a:r>
            <a:r>
              <a:rPr lang="en-US" sz="5400" dirty="0">
                <a:effectLst/>
              </a:rPr>
              <a:t>B</a:t>
            </a:r>
            <a:r>
              <a:rPr lang="en-US" sz="5400" baseline="-25000" dirty="0"/>
              <a:t>7</a:t>
            </a:r>
            <a:r>
              <a:rPr lang="en-US" sz="5400" dirty="0">
                <a:effectLst/>
              </a:rPr>
              <a:t> </a:t>
            </a:r>
          </a:p>
          <a:p>
            <a:pPr algn="ctr"/>
            <a:r>
              <a:rPr lang="en-US" sz="5400" dirty="0">
                <a:effectLst/>
              </a:rPr>
              <a:t>(x=0-8) at % </a:t>
            </a:r>
            <a:endParaRPr lang="en-US" sz="5400" dirty="0"/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733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06AE0-92BC-F2A8-8BAD-5D490CE2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 diffraction of </a:t>
            </a:r>
            <a:r>
              <a:rPr lang="en-US" dirty="0" err="1"/>
              <a:t>g</a:t>
            </a:r>
            <a:r>
              <a:rPr lang="en-US" cap="none" dirty="0" err="1"/>
              <a:t>e</a:t>
            </a:r>
            <a:r>
              <a:rPr lang="en-US" dirty="0"/>
              <a:t> samples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773A7-3AC5-245E-3968-0F8EEB588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1B862DC-D87F-5997-8AD5-95E07BDD2360}"/>
              </a:ext>
            </a:extLst>
          </p:cNvPr>
          <p:cNvSpPr txBox="1">
            <a:spLocks/>
          </p:cNvSpPr>
          <p:nvPr/>
        </p:nvSpPr>
        <p:spPr>
          <a:xfrm>
            <a:off x="3671295" y="2800221"/>
            <a:ext cx="15819120" cy="7314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XRD shows that the casted ribbons are amorphous and contain no crystallinity</a:t>
            </a:r>
          </a:p>
          <a:p>
            <a:r>
              <a:rPr lang="en-US" dirty="0"/>
              <a:t>EDS shows samples are homogenous at the microscale</a:t>
            </a:r>
          </a:p>
          <a:p>
            <a:endParaRPr lang="en-US" dirty="0"/>
          </a:p>
        </p:txBody>
      </p:sp>
      <p:pic>
        <p:nvPicPr>
          <p:cNvPr id="3" name="Picture 2" descr="A close-up of several different colored squares&#10;&#10;Description automatically generated">
            <a:extLst>
              <a:ext uri="{FF2B5EF4-FFF2-40B4-BE49-F238E27FC236}">
                <a16:creationId xmlns:a16="http://schemas.microsoft.com/office/drawing/2014/main" id="{C7461057-0E4C-0F20-8201-2949D45AD1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0" y="4557353"/>
            <a:ext cx="16569214" cy="59249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E2A588-C88E-35A5-A31D-09DA52F91E31}"/>
              </a:ext>
            </a:extLst>
          </p:cNvPr>
          <p:cNvSpPr/>
          <p:nvPr/>
        </p:nvSpPr>
        <p:spPr>
          <a:xfrm>
            <a:off x="4090769" y="8177349"/>
            <a:ext cx="278757" cy="14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FD7817-FF45-EA83-2E2E-E27E03F21451}"/>
              </a:ext>
            </a:extLst>
          </p:cNvPr>
          <p:cNvSpPr/>
          <p:nvPr/>
        </p:nvSpPr>
        <p:spPr>
          <a:xfrm>
            <a:off x="6058906" y="8252313"/>
            <a:ext cx="278757" cy="149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9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06AE0-92BC-F2A8-8BAD-5D490CE2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Magnetization from </a:t>
            </a:r>
            <a:r>
              <a:rPr lang="en-US" dirty="0" err="1"/>
              <a:t>vsm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773A7-3AC5-245E-3968-0F8EEB588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24</a:t>
            </a:fld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7026883-5D6C-B7AC-1122-AF4711ED3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0" y="2564565"/>
            <a:ext cx="7712764" cy="7314196"/>
          </a:xfrm>
        </p:spPr>
        <p:txBody>
          <a:bodyPr/>
          <a:lstStyle/>
          <a:p>
            <a:r>
              <a:rPr lang="en-US" dirty="0"/>
              <a:t>High magnetic saturation</a:t>
            </a:r>
          </a:p>
          <a:p>
            <a:r>
              <a:rPr lang="en-US" dirty="0"/>
              <a:t>Increases with Ge concentration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EF344-4D80-6921-DE34-67EDA5A4297F}"/>
              </a:ext>
            </a:extLst>
          </p:cNvPr>
          <p:cNvSpPr txBox="1"/>
          <p:nvPr/>
        </p:nvSpPr>
        <p:spPr>
          <a:xfrm>
            <a:off x="10684453" y="10707684"/>
            <a:ext cx="21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</a:t>
            </a:r>
            <a:r>
              <a:rPr lang="en-US" dirty="0" err="1"/>
              <a:t>Parashu</a:t>
            </a:r>
            <a:r>
              <a:rPr lang="en-US" dirty="0"/>
              <a:t> </a:t>
            </a:r>
            <a:r>
              <a:rPr lang="en-US" dirty="0" err="1"/>
              <a:t>Kharel</a:t>
            </a:r>
            <a:endParaRPr lang="en-US" dirty="0"/>
          </a:p>
        </p:txBody>
      </p:sp>
      <p:pic>
        <p:nvPicPr>
          <p:cNvPr id="6" name="Picture 5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E78FA897-FD1D-29B6-1D8C-FEEA02FC9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95" y="3912038"/>
            <a:ext cx="12093327" cy="679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39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with red points&#10;&#10;Description automatically generated">
            <a:extLst>
              <a:ext uri="{FF2B5EF4-FFF2-40B4-BE49-F238E27FC236}">
                <a16:creationId xmlns:a16="http://schemas.microsoft.com/office/drawing/2014/main" id="{918F9AEF-90FD-CE25-6662-738CFAB5A1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r="20104"/>
          <a:stretch/>
        </p:blipFill>
        <p:spPr>
          <a:xfrm>
            <a:off x="10737712" y="2701507"/>
            <a:ext cx="8468126" cy="7643813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8CEB75A-0145-04D8-85DB-701E183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Magnetization from </a:t>
            </a:r>
            <a:r>
              <a:rPr lang="en-US" dirty="0" err="1"/>
              <a:t>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F19D7-DB63-319B-51F8-DCEE7F33C0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981B7-42CD-4AED-8E37-7F17FC48FF0E}"/>
              </a:ext>
            </a:extLst>
          </p:cNvPr>
          <p:cNvSpPr txBox="1"/>
          <p:nvPr/>
        </p:nvSpPr>
        <p:spPr>
          <a:xfrm>
            <a:off x="3378657" y="3562350"/>
            <a:ext cx="6932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Increase in magnetization with 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Predicts a plateau in magnetization above 12% Ge, which we have not been able to synthesize</a:t>
            </a:r>
          </a:p>
        </p:txBody>
      </p:sp>
    </p:spTree>
    <p:extLst>
      <p:ext uri="{BB962C8B-B14F-4D97-AF65-F5344CB8AC3E}">
        <p14:creationId xmlns:p14="http://schemas.microsoft.com/office/powerpoint/2010/main" val="3993651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106AE0-92BC-F2A8-8BAD-5D490CE2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cap="none" dirty="0"/>
              <a:t>e</a:t>
            </a:r>
            <a:r>
              <a:rPr lang="en-US" dirty="0"/>
              <a:t>-</a:t>
            </a:r>
            <a:r>
              <a:rPr lang="en-US" dirty="0" err="1"/>
              <a:t>g</a:t>
            </a:r>
            <a:r>
              <a:rPr lang="en-US" cap="none" dirty="0" err="1"/>
              <a:t>e</a:t>
            </a:r>
            <a:r>
              <a:rPr lang="en-US" dirty="0"/>
              <a:t> hybridization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9773A7-3AC5-245E-3968-0F8EEB5886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D82709F-34F2-57A8-93F3-B11C753DDC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19" r="20378"/>
          <a:stretch/>
        </p:blipFill>
        <p:spPr>
          <a:xfrm>
            <a:off x="3921000" y="4315940"/>
            <a:ext cx="6131844" cy="5926399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A7026883-5D6C-B7AC-1122-AF4711ED3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79" y="3168067"/>
            <a:ext cx="15819120" cy="7314196"/>
          </a:xfrm>
        </p:spPr>
        <p:txBody>
          <a:bodyPr/>
          <a:lstStyle/>
          <a:p>
            <a:r>
              <a:rPr lang="en-US" dirty="0"/>
              <a:t>Stronger hybridization between Fe-Ge increases magnetization</a:t>
            </a:r>
          </a:p>
        </p:txBody>
      </p:sp>
      <p:pic>
        <p:nvPicPr>
          <p:cNvPr id="7" name="Picture 6" descr="A graph of a number of different types of edos&#10;&#10;Description automatically generated with medium confidence">
            <a:extLst>
              <a:ext uri="{FF2B5EF4-FFF2-40B4-BE49-F238E27FC236}">
                <a16:creationId xmlns:a16="http://schemas.microsoft.com/office/drawing/2014/main" id="{D457ED64-E495-C162-EF5D-178F40A7C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" r="13444"/>
          <a:stretch/>
        </p:blipFill>
        <p:spPr>
          <a:xfrm>
            <a:off x="10984038" y="4341170"/>
            <a:ext cx="8058149" cy="583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24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085DB4-7464-56DA-5C02-E09168AA6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</a:t>
            </a:r>
            <a:r>
              <a:rPr lang="en-US" dirty="0"/>
              <a:t>hybrid method for </a:t>
            </a:r>
            <a:r>
              <a:rPr lang="en-US" sz="3600" dirty="0"/>
              <a:t> generating amorphous structures is efficient and reliable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Mechanical and magnetic properties can be calculated from this method </a:t>
            </a:r>
          </a:p>
          <a:p>
            <a:pPr marL="0" indent="0">
              <a:buNone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Magnetization agrees with experimental results and can explain the increase in magnetization through increased p-d hybridization of Ge-Fe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sz="36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E465E9-CAFA-FC0F-241A-671F04ADF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478C6-4475-AE0A-5A43-84F595FA9A10}"/>
              </a:ext>
            </a:extLst>
          </p:cNvPr>
          <p:cNvSpPr txBox="1"/>
          <p:nvPr/>
        </p:nvSpPr>
        <p:spPr>
          <a:xfrm>
            <a:off x="3630304" y="9919900"/>
            <a:ext cx="14150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</a:rPr>
              <a:t>White, Paul W., et al. </a:t>
            </a:r>
            <a:r>
              <a:rPr lang="en-US" i="1" dirty="0">
                <a:effectLst/>
              </a:rPr>
              <a:t>Journal of Non-Crystalline Solids</a:t>
            </a:r>
            <a:r>
              <a:rPr lang="en-US" dirty="0">
                <a:effectLst/>
              </a:rPr>
              <a:t>, vol. 647, Jan. 2025, p. 123283, https://</a:t>
            </a:r>
            <a:r>
              <a:rPr lang="en-US" dirty="0" err="1">
                <a:effectLst/>
              </a:rPr>
              <a:t>doi.org</a:t>
            </a:r>
            <a:r>
              <a:rPr lang="en-US" dirty="0">
                <a:effectLst/>
              </a:rPr>
              <a:t>/10.1016/j.jnoncrysol.2024.123283.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91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A7F39B-B01C-E3B5-B16F-6F98E0D9F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0" y="2789986"/>
            <a:ext cx="15819120" cy="7917698"/>
          </a:xfrm>
        </p:spPr>
        <p:txBody>
          <a:bodyPr/>
          <a:lstStyle/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Amorphous Materials</a:t>
            </a:r>
          </a:p>
          <a:p>
            <a:pPr lvl="1"/>
            <a:r>
              <a:rPr lang="en-US" dirty="0"/>
              <a:t>Machine Learning Force Fields in VASP</a:t>
            </a:r>
          </a:p>
          <a:p>
            <a:r>
              <a:rPr lang="en-US" dirty="0"/>
              <a:t>Hybrid method of generating amorphous structures</a:t>
            </a:r>
          </a:p>
          <a:p>
            <a:r>
              <a:rPr lang="en-US" dirty="0"/>
              <a:t>Magnetic properties of Fe-Nb-Cu-Si-Ge-B</a:t>
            </a:r>
          </a:p>
          <a:p>
            <a:pPr lvl="1"/>
            <a:r>
              <a:rPr lang="en-US" dirty="0"/>
              <a:t>DFT Results</a:t>
            </a:r>
          </a:p>
          <a:p>
            <a:pPr lvl="1"/>
            <a:r>
              <a:rPr lang="en-US" dirty="0"/>
              <a:t>Magnetization from VSM</a:t>
            </a:r>
          </a:p>
          <a:p>
            <a:pPr lvl="1"/>
            <a:r>
              <a:rPr lang="en-US" dirty="0"/>
              <a:t>p-d hybridization of Fe-Si and Fe-Ge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DF79D4-6A05-240F-5F53-6F98AF1C5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85075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31AFA0-3989-43E3-3D84-4FD46F75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877" y="7822595"/>
            <a:ext cx="17943933" cy="1903296"/>
          </a:xfrm>
        </p:spPr>
        <p:txBody>
          <a:bodyPr/>
          <a:lstStyle/>
          <a:p>
            <a:pPr algn="ctr"/>
            <a:r>
              <a:rPr lang="en-US" sz="5400" dirty="0"/>
              <a:t>Amorphous Materials</a:t>
            </a:r>
          </a:p>
          <a:p>
            <a:endParaRPr lang="en-US" sz="5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9664B3-2133-1030-B115-4BDEEA8D98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200188" y="10482263"/>
            <a:ext cx="4522787" cy="601662"/>
          </a:xfrm>
        </p:spPr>
        <p:txBody>
          <a:bodyPr/>
          <a:lstStyle/>
          <a:p>
            <a:fld id="{672873CE-C776-1A40-B2A7-D6AC411F0B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8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E3464F-D80B-0BF4-A238-38EA4FD6A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0772" y="2564565"/>
            <a:ext cx="11903133" cy="7296612"/>
          </a:xfrm>
        </p:spPr>
        <p:txBody>
          <a:bodyPr/>
          <a:lstStyle/>
          <a:p>
            <a:r>
              <a:rPr lang="en-US" dirty="0"/>
              <a:t>Crystalline: long-range order from repeating unit cells</a:t>
            </a:r>
          </a:p>
          <a:p>
            <a:r>
              <a:rPr lang="en-US" dirty="0"/>
              <a:t>Amorphous: lacks long-range ordering</a:t>
            </a:r>
          </a:p>
          <a:p>
            <a:r>
              <a:rPr lang="en-US" dirty="0"/>
              <a:t>If formed from a supercooled liquid, it can be referred to as a glass</a:t>
            </a:r>
          </a:p>
          <a:p>
            <a:r>
              <a:rPr lang="en-US" dirty="0"/>
              <a:t>Nanocrystalline alloys contain both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129C82-70A5-D4F2-5855-B9E77C0F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Amorphous vs crystalline</a:t>
            </a:r>
          </a:p>
        </p:txBody>
      </p:sp>
      <p:pic>
        <p:nvPicPr>
          <p:cNvPr id="1026" name="Picture 2" descr="The Solid State of Matter – Chemistry">
            <a:extLst>
              <a:ext uri="{FF2B5EF4-FFF2-40B4-BE49-F238E27FC236}">
                <a16:creationId xmlns:a16="http://schemas.microsoft.com/office/drawing/2014/main" id="{45B9DEDE-51C8-49D6-86D7-C07017893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782" y="5645934"/>
            <a:ext cx="10738645" cy="506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0AABE-1726-EC28-585C-68DA21EB32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157A16-DE27-8145-8323-1510D75278B9}" type="slidenum">
              <a:rPr lang="en-US" smtClean="0"/>
              <a:t>5</a:t>
            </a:fld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6D703B3-58D2-62DB-8FDA-3EC44D1939EC}"/>
              </a:ext>
            </a:extLst>
          </p:cNvPr>
          <p:cNvSpPr/>
          <p:nvPr/>
        </p:nvSpPr>
        <p:spPr>
          <a:xfrm rot="15275481">
            <a:off x="9142334" y="6071248"/>
            <a:ext cx="860011" cy="784466"/>
          </a:xfrm>
          <a:prstGeom prst="parallelogram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33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DB8145-A7E2-A92A-0688-ACB5C105A6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Contain (Fe, Co, Ni)</a:t>
            </a:r>
          </a:p>
          <a:p>
            <a:r>
              <a:rPr lang="en-US" dirty="0"/>
              <a:t>Make excellent soft magnets</a:t>
            </a:r>
          </a:p>
          <a:p>
            <a:pPr lvl="1"/>
            <a:r>
              <a:rPr lang="en-US" dirty="0"/>
              <a:t>High magnetic saturation, high magnetic permeability, low magnetic coercivity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E22247-59BE-7AB7-B3B7-6D7E0ADE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Ferromagnetic metallic glasses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AA2854-86CF-775B-68DB-1083F46589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What are the six kinds of magnetism? - Battery Power Tips">
            <a:extLst>
              <a:ext uri="{FF2B5EF4-FFF2-40B4-BE49-F238E27FC236}">
                <a16:creationId xmlns:a16="http://schemas.microsoft.com/office/drawing/2014/main" id="{821ABB9A-D0A3-8BAB-D67B-8B259CC59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211" y="3289436"/>
            <a:ext cx="7078627" cy="70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89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B4CE5-61AD-EC96-D1DE-20AB8485A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87521" y="2758827"/>
            <a:ext cx="15822557" cy="7296612"/>
          </a:xfrm>
        </p:spPr>
        <p:txBody>
          <a:bodyPr/>
          <a:lstStyle/>
          <a:p>
            <a:r>
              <a:rPr lang="en-US" dirty="0"/>
              <a:t>Electric propulsion systems need increased power density </a:t>
            </a:r>
          </a:p>
          <a:p>
            <a:r>
              <a:rPr lang="en-US" dirty="0"/>
              <a:t>Half of the weight of an advanced motor controller is the filter inductor</a:t>
            </a:r>
          </a:p>
          <a:p>
            <a:r>
              <a:rPr lang="en-US" dirty="0"/>
              <a:t>Needs to operate at high frequencies (&gt;50kHz)</a:t>
            </a:r>
          </a:p>
          <a:p>
            <a:r>
              <a:rPr lang="en-US" dirty="0"/>
              <a:t>High magnetic saturation (&gt;0.8T)</a:t>
            </a:r>
          </a:p>
          <a:p>
            <a:r>
              <a:rPr lang="en-US" dirty="0"/>
              <a:t>Low power losses, combination of eddy currents and hysteresis losses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7E6442-8F13-177F-B342-B4C857C9E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efficiency inductors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8E6CE3-9DF6-B2E1-955F-76CC3D6CD651}"/>
                  </a:ext>
                </a:extLst>
              </p:cNvPr>
              <p:cNvSpPr txBox="1"/>
              <p:nvPr/>
            </p:nvSpPr>
            <p:spPr>
              <a:xfrm>
                <a:off x="2892167" y="8067723"/>
                <a:ext cx="10051472" cy="1356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sz="3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sz="3600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en-US" sz="3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= 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3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3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sSup>
                                    <m:sSupPr>
                                      <m:ctrlPr>
                                        <a:rPr lang="en-US" sz="3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p>
                                      <m:r>
                                        <a:rPr lang="en-US" sz="36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B8E6CE3-9DF6-B2E1-955F-76CC3D6CD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167" y="8067723"/>
                <a:ext cx="10051472" cy="13569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bobbin vs toroidal inductors - Electrical Engineering Stack Exchange">
            <a:extLst>
              <a:ext uri="{FF2B5EF4-FFF2-40B4-BE49-F238E27FC236}">
                <a16:creationId xmlns:a16="http://schemas.microsoft.com/office/drawing/2014/main" id="{28996FE2-6CB6-1EE1-EB7F-79C4B3C5A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749" y="6528827"/>
            <a:ext cx="5912935" cy="443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E8C655-4509-B3D2-4F4F-9C9F03B326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19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EAB582-76AB-F21C-5859-A3A17B13E1A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383280" y="3787313"/>
                <a:ext cx="8898367" cy="7296612"/>
              </a:xfrm>
            </p:spPr>
            <p:txBody>
              <a:bodyPr/>
              <a:lstStyle/>
              <a:p>
                <a:r>
                  <a:rPr lang="en-US" dirty="0"/>
                  <a:t>Set crucible 10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from Cu-wheel </a:t>
                </a:r>
              </a:p>
              <a:p>
                <a:r>
                  <a:rPr lang="en-US" dirty="0"/>
                  <a:t>Pump chamber to vacuum and fill with </a:t>
                </a:r>
                <a:r>
                  <a:rPr lang="en-US" dirty="0" err="1"/>
                  <a:t>Ar</a:t>
                </a:r>
                <a:endParaRPr lang="en-US" dirty="0"/>
              </a:p>
              <a:p>
                <a:r>
                  <a:rPr lang="en-US" dirty="0"/>
                  <a:t>Melt ingot using induction heating</a:t>
                </a:r>
              </a:p>
              <a:p>
                <a:r>
                  <a:rPr lang="en-US" dirty="0"/>
                  <a:t>Eject liquid metal onto Cu-wheel</a:t>
                </a:r>
              </a:p>
              <a:p>
                <a:r>
                  <a:rPr lang="en-US" dirty="0"/>
                  <a:t>Achieves ~10</a:t>
                </a:r>
                <a:r>
                  <a:rPr lang="en-US" baseline="30000" dirty="0"/>
                  <a:t>6</a:t>
                </a:r>
                <a14:m>
                  <m:oMath xmlns:m="http://schemas.openxmlformats.org/officeDocument/2006/math">
                    <m:r>
                      <a:rPr lang="en-US" sz="3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cooling rate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3EAB582-76AB-F21C-5859-A3A17B13E1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383280" y="3787313"/>
                <a:ext cx="8898367" cy="7296612"/>
              </a:xfrm>
              <a:blipFill>
                <a:blip r:embed="rId2"/>
                <a:stretch>
                  <a:fillRect l="-1852" t="-1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>
            <a:extLst>
              <a:ext uri="{FF2B5EF4-FFF2-40B4-BE49-F238E27FC236}">
                <a16:creationId xmlns:a16="http://schemas.microsoft.com/office/drawing/2014/main" id="{1F6F355D-A1F4-A6BA-4E39-18F132270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280" y="601666"/>
            <a:ext cx="16722408" cy="1962899"/>
          </a:xfrm>
        </p:spPr>
        <p:txBody>
          <a:bodyPr/>
          <a:lstStyle/>
          <a:p>
            <a:r>
              <a:rPr lang="en-US" dirty="0"/>
              <a:t>Making a metallic glass ribbon</a:t>
            </a:r>
          </a:p>
        </p:txBody>
      </p:sp>
      <p:pic>
        <p:nvPicPr>
          <p:cNvPr id="4098" name="Picture 2" descr="Arcast Melt Spinning Furnaces">
            <a:extLst>
              <a:ext uri="{FF2B5EF4-FFF2-40B4-BE49-F238E27FC236}">
                <a16:creationId xmlns:a16="http://schemas.microsoft.com/office/drawing/2014/main" id="{E4FE2BC0-2887-201F-3D7D-12ACF8E0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061" y="2341584"/>
            <a:ext cx="6773437" cy="82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FA9956-688C-9A68-D70C-B053AAB6BA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4200188" y="10482263"/>
            <a:ext cx="4522787" cy="601662"/>
          </a:xfrm>
          <a:prstGeom prst="rect">
            <a:avLst/>
          </a:prstGeom>
        </p:spPr>
        <p:txBody>
          <a:bodyPr/>
          <a:lstStyle/>
          <a:p>
            <a:fld id="{672873CE-C776-1A40-B2A7-D6AC411F0B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3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31AFA0-3989-43E3-3D84-4FD46F752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877" y="7822595"/>
            <a:ext cx="17943933" cy="1903296"/>
          </a:xfrm>
        </p:spPr>
        <p:txBody>
          <a:bodyPr/>
          <a:lstStyle/>
          <a:p>
            <a:pPr algn="ctr"/>
            <a:r>
              <a:rPr lang="en-US" sz="5400" dirty="0"/>
              <a:t>VASP ‘on-the-fly’ Machine Learning Force Fields</a:t>
            </a:r>
          </a:p>
          <a:p>
            <a:endParaRPr lang="en-US" sz="5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9664B3-2133-1030-B115-4BDEEA8D98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200188" y="10482263"/>
            <a:ext cx="4522787" cy="601662"/>
          </a:xfrm>
        </p:spPr>
        <p:txBody>
          <a:bodyPr/>
          <a:lstStyle/>
          <a:p>
            <a:fld id="{672873CE-C776-1A40-B2A7-D6AC411F0B5F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30DE25-9478-0270-C660-753E7B8878EF}"/>
              </a:ext>
            </a:extLst>
          </p:cNvPr>
          <p:cNvSpPr txBox="1"/>
          <p:nvPr/>
        </p:nvSpPr>
        <p:spPr>
          <a:xfrm>
            <a:off x="641933" y="10252928"/>
            <a:ext cx="18821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</a:rPr>
              <a:t>White, Paul W., et al. </a:t>
            </a:r>
            <a:r>
              <a:rPr lang="en-US" sz="2400" i="1" dirty="0">
                <a:effectLst/>
              </a:rPr>
              <a:t>Journal of Non-Crystalline Solids</a:t>
            </a:r>
            <a:r>
              <a:rPr lang="en-US" sz="2400" dirty="0">
                <a:effectLst/>
              </a:rPr>
              <a:t>, vol. 647, Jan. 2025, p. 123283, https://</a:t>
            </a:r>
            <a:r>
              <a:rPr lang="en-US" sz="2400" dirty="0" err="1">
                <a:effectLst/>
              </a:rPr>
              <a:t>doi.org</a:t>
            </a:r>
            <a:r>
              <a:rPr lang="en-US" sz="2400" dirty="0">
                <a:effectLst/>
              </a:rPr>
              <a:t>/10.1016/j.jnoncrysol.2024.123283.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32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First/Last Title Screen">
  <a:themeElements>
    <a:clrScheme name="South Dakota Mines Color Palette">
      <a:dk1>
        <a:srgbClr val="002554"/>
      </a:dk1>
      <a:lt1>
        <a:sysClr val="window" lastClr="FFFFFF"/>
      </a:lt1>
      <a:dk2>
        <a:srgbClr val="002554"/>
      </a:dk2>
      <a:lt2>
        <a:srgbClr val="FFFFFF"/>
      </a:lt2>
      <a:accent1>
        <a:srgbClr val="002554"/>
      </a:accent1>
      <a:accent2>
        <a:srgbClr val="385E9D"/>
      </a:accent2>
      <a:accent3>
        <a:srgbClr val="B3A369"/>
      </a:accent3>
      <a:accent4>
        <a:srgbClr val="75787B"/>
      </a:accent4>
      <a:accent5>
        <a:srgbClr val="BBBCBC"/>
      </a:accent5>
      <a:accent6>
        <a:srgbClr val="D9D9D9"/>
      </a:accent6>
      <a:hlink>
        <a:srgbClr val="BBBCBC"/>
      </a:hlink>
      <a:folHlink>
        <a:srgbClr val="A7BCDF"/>
      </a:folHlink>
    </a:clrScheme>
    <a:fontScheme name="South Dakota Mines University Fonts">
      <a:majorFont>
        <a:latin typeface="Palatino Linotyp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_16x9 - Must Download to Use.potx" id="{B5843EAA-F88B-4398-9955-04A6FD35EED3}" vid="{9BBECE5A-D059-41E2-A672-CAF6BDBEE526}"/>
    </a:ext>
  </a:extLst>
</a:theme>
</file>

<file path=ppt/theme/theme2.xml><?xml version="1.0" encoding="utf-8"?>
<a:theme xmlns:a="http://schemas.openxmlformats.org/drawingml/2006/main" name="Text Slides - Option 1">
  <a:themeElements>
    <a:clrScheme name="South Dakota Mines Color Palette">
      <a:dk1>
        <a:srgbClr val="002554"/>
      </a:dk1>
      <a:lt1>
        <a:sysClr val="window" lastClr="FFFFFF"/>
      </a:lt1>
      <a:dk2>
        <a:srgbClr val="002554"/>
      </a:dk2>
      <a:lt2>
        <a:srgbClr val="FFFFFF"/>
      </a:lt2>
      <a:accent1>
        <a:srgbClr val="002554"/>
      </a:accent1>
      <a:accent2>
        <a:srgbClr val="385E9D"/>
      </a:accent2>
      <a:accent3>
        <a:srgbClr val="B3A369"/>
      </a:accent3>
      <a:accent4>
        <a:srgbClr val="75787B"/>
      </a:accent4>
      <a:accent5>
        <a:srgbClr val="BBBCBC"/>
      </a:accent5>
      <a:accent6>
        <a:srgbClr val="D9D9D9"/>
      </a:accent6>
      <a:hlink>
        <a:srgbClr val="BBBCBC"/>
      </a:hlink>
      <a:folHlink>
        <a:srgbClr val="A7BCDF"/>
      </a:folHlink>
    </a:clrScheme>
    <a:fontScheme name="South Dakota Mines University Fonts">
      <a:majorFont>
        <a:latin typeface="Palatino Linotyp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_16x9 - Must Download to Use.potx" id="{B5843EAA-F88B-4398-9955-04A6FD35EED3}" vid="{FA4475C7-F570-4599-ABF0-C7F59D403E3A}"/>
    </a:ext>
  </a:extLst>
</a:theme>
</file>

<file path=ppt/theme/theme3.xml><?xml version="1.0" encoding="utf-8"?>
<a:theme xmlns:a="http://schemas.openxmlformats.org/drawingml/2006/main" name="Text Slides - Option 2">
  <a:themeElements>
    <a:clrScheme name="South Dakota Mines Color Palette">
      <a:dk1>
        <a:srgbClr val="002554"/>
      </a:dk1>
      <a:lt1>
        <a:sysClr val="window" lastClr="FFFFFF"/>
      </a:lt1>
      <a:dk2>
        <a:srgbClr val="002554"/>
      </a:dk2>
      <a:lt2>
        <a:srgbClr val="FFFFFF"/>
      </a:lt2>
      <a:accent1>
        <a:srgbClr val="002554"/>
      </a:accent1>
      <a:accent2>
        <a:srgbClr val="385E9D"/>
      </a:accent2>
      <a:accent3>
        <a:srgbClr val="B3A369"/>
      </a:accent3>
      <a:accent4>
        <a:srgbClr val="75787B"/>
      </a:accent4>
      <a:accent5>
        <a:srgbClr val="BBBCBC"/>
      </a:accent5>
      <a:accent6>
        <a:srgbClr val="D9D9D9"/>
      </a:accent6>
      <a:hlink>
        <a:srgbClr val="BBBCBC"/>
      </a:hlink>
      <a:folHlink>
        <a:srgbClr val="A7BCDF"/>
      </a:folHlink>
    </a:clrScheme>
    <a:fontScheme name="South Dakota Mines University Fonts">
      <a:majorFont>
        <a:latin typeface="Palatino Linotyp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_16x9 - Must Download to Use.potx" id="{B5843EAA-F88B-4398-9955-04A6FD35EED3}" vid="{ACC17614-1EC5-46C7-9D33-C7D5D9617F7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8D38D83908C74ABC0FE6C27F65AF28" ma:contentTypeVersion="18" ma:contentTypeDescription="Create a new document." ma:contentTypeScope="" ma:versionID="91e5ec693d6417f957135c257731b6dd">
  <xsd:schema xmlns:xsd="http://www.w3.org/2001/XMLSchema" xmlns:xs="http://www.w3.org/2001/XMLSchema" xmlns:p="http://schemas.microsoft.com/office/2006/metadata/properties" xmlns:ns2="fa5ed7db-2b48-4257-88cc-6c3dfcfa1506" xmlns:ns3="cdd923d0-02ef-4021-b895-9d7bbcfe4dd4" targetNamespace="http://schemas.microsoft.com/office/2006/metadata/properties" ma:root="true" ma:fieldsID="4a0b4e44affb475ded8c15a263ba0d08" ns2:_="" ns3:_="">
    <xsd:import namespace="fa5ed7db-2b48-4257-88cc-6c3dfcfa1506"/>
    <xsd:import namespace="cdd923d0-02ef-4021-b895-9d7bbcfe4d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ed7db-2b48-4257-88cc-6c3dfcfa15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e341fed-cdcc-4a61-a1a7-3c1126b6d3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d923d0-02ef-4021-b895-9d7bbcfe4dd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f0c466-eb64-4442-b42e-9a155345cef7}" ma:internalName="TaxCatchAll" ma:showField="CatchAllData" ma:web="cdd923d0-02ef-4021-b895-9d7bbcfe4d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a5ed7db-2b48-4257-88cc-6c3dfcfa1506">
      <Terms xmlns="http://schemas.microsoft.com/office/infopath/2007/PartnerControls"/>
    </lcf76f155ced4ddcb4097134ff3c332f>
    <TaxCatchAll xmlns="cdd923d0-02ef-4021-b895-9d7bbcfe4dd4" xsi:nil="true"/>
  </documentManagement>
</p:properties>
</file>

<file path=customXml/itemProps1.xml><?xml version="1.0" encoding="utf-8"?>
<ds:datastoreItem xmlns:ds="http://schemas.openxmlformats.org/officeDocument/2006/customXml" ds:itemID="{A92577BA-9051-47F3-B1D7-B5A56077A3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99AF6A-3D5C-48E6-8ACB-07848E8603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5ed7db-2b48-4257-88cc-6c3dfcfa1506"/>
    <ds:schemaRef ds:uri="cdd923d0-02ef-4021-b895-9d7bbcfe4d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1ED0EE-90AC-4FE6-8729-B4984B6100B0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dd923d0-02ef-4021-b895-9d7bbcfe4dd4"/>
    <ds:schemaRef ds:uri="fa5ed7db-2b48-4257-88cc-6c3dfcfa150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PowerPointTemplate_16x9 - Must Download to Use</Template>
  <TotalTime>15028</TotalTime>
  <Words>1112</Words>
  <Application>Microsoft Macintosh PowerPoint</Application>
  <PresentationFormat>Custom</PresentationFormat>
  <Paragraphs>173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Cambria Math</vt:lpstr>
      <vt:lpstr>Open Sans</vt:lpstr>
      <vt:lpstr>Palatino Linotype</vt:lpstr>
      <vt:lpstr>First/Last Title Screen</vt:lpstr>
      <vt:lpstr>Text Slides - Option 1</vt:lpstr>
      <vt:lpstr>Text Slides - Option 2</vt:lpstr>
      <vt:lpstr>Tuning Soft Magnetic Properties in Fe-Based Nanocrystalline Alloys via Ge Substitution</vt:lpstr>
      <vt:lpstr>collaborators</vt:lpstr>
      <vt:lpstr>outline</vt:lpstr>
      <vt:lpstr>PowerPoint Presentation</vt:lpstr>
      <vt:lpstr>Amorphous vs crystalline</vt:lpstr>
      <vt:lpstr>Ferromagnetic metallic glasses</vt:lpstr>
      <vt:lpstr>High efficiency inductors</vt:lpstr>
      <vt:lpstr>Making a metallic glass ribbon</vt:lpstr>
      <vt:lpstr>PowerPoint Presentation</vt:lpstr>
      <vt:lpstr>AIMD Simulations with MLFFs</vt:lpstr>
      <vt:lpstr>How MLFFs work</vt:lpstr>
      <vt:lpstr>Descriptors</vt:lpstr>
      <vt:lpstr>Descriptor functions</vt:lpstr>
      <vt:lpstr>Kernel Trick</vt:lpstr>
      <vt:lpstr>‘on-the-fly’ MLFF</vt:lpstr>
      <vt:lpstr>Verification of the MLFF</vt:lpstr>
      <vt:lpstr>PowerPoint Presentation</vt:lpstr>
      <vt:lpstr>Generating amorphous structures</vt:lpstr>
      <vt:lpstr>Check Amorphousness</vt:lpstr>
      <vt:lpstr>Voronoi analysis</vt:lpstr>
      <vt:lpstr>Generated structures are unique</vt:lpstr>
      <vt:lpstr>PowerPoint Presentation</vt:lpstr>
      <vt:lpstr>X-ray diffraction of ge samples</vt:lpstr>
      <vt:lpstr>Magnetization from vsm</vt:lpstr>
      <vt:lpstr>Magnetization from dft</vt:lpstr>
      <vt:lpstr>Fe-ge hybridization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Easton, Julia F.</dc:creator>
  <cp:lastModifiedBy>White, Paul - SDSMT Student</cp:lastModifiedBy>
  <cp:revision>5</cp:revision>
  <dcterms:created xsi:type="dcterms:W3CDTF">2021-07-16T17:55:08Z</dcterms:created>
  <dcterms:modified xsi:type="dcterms:W3CDTF">2025-06-24T15:18:41Z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2020-06-17T00:00:00Z</vt:filetime>
  </property>
  <property fmtid="{D5CDD505-2E9C-101B-9397-08002B2CF9AE}" pid="3" name="Creator">
    <vt:lpwstr>Adobe Illustrator 24.2 (Windows)</vt:lpwstr>
  </property>
  <property fmtid="{D5CDD505-2E9C-101B-9397-08002B2CF9AE}" pid="4" name="LastSaved">
    <vt:filetime>2020-06-17T00:00:00Z</vt:filetime>
  </property>
  <property fmtid="{D5CDD505-2E9C-101B-9397-08002B2CF9AE}" pid="5" name="ContentTypeId">
    <vt:lpwstr>0x010100E78D38D83908C74ABC0FE6C27F65AF28</vt:lpwstr>
  </property>
  <property fmtid="{D5CDD505-2E9C-101B-9397-08002B2CF9AE}" pid="6" name="MediaServiceImageTags">
    <vt:lpwstr/>
  </property>
</Properties>
</file>