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tags/tag27.xml" ContentType="application/vnd.openxmlformats-officedocument.presentationml.tags+xml"/>
  <Override PartName="/ppt/notesSlides/notesSlide28.xml" ContentType="application/vnd.openxmlformats-officedocument.presentationml.notesSlide+xml"/>
  <Override PartName="/ppt/tags/tag28.xml" ContentType="application/vnd.openxmlformats-officedocument.presentationml.tags+xml"/>
  <Override PartName="/ppt/notesSlides/notesSlide29.xml" ContentType="application/vnd.openxmlformats-officedocument.presentationml.notesSlide+xml"/>
  <Override PartName="/ppt/tags/tag29.xml" ContentType="application/vnd.openxmlformats-officedocument.presentationml.tags+xml"/>
  <Override PartName="/ppt/notesSlides/notesSlide30.xml" ContentType="application/vnd.openxmlformats-officedocument.presentationml.notesSlide+xml"/>
  <Override PartName="/ppt/tags/tag30.xml" ContentType="application/vnd.openxmlformats-officedocument.presentationml.tags+xml"/>
  <Override PartName="/ppt/notesSlides/notesSlide31.xml" ContentType="application/vnd.openxmlformats-officedocument.presentationml.notesSlide+xml"/>
  <Override PartName="/ppt/tags/tag31.xml" ContentType="application/vnd.openxmlformats-officedocument.presentationml.tags+xml"/>
  <Override PartName="/ppt/notesSlides/notesSlide32.xml" ContentType="application/vnd.openxmlformats-officedocument.presentationml.notesSlide+xml"/>
  <Override PartName="/ppt/tags/tag32.xml" ContentType="application/vnd.openxmlformats-officedocument.presentationml.tags+xml"/>
  <Override PartName="/ppt/notesSlides/notesSlide33.xml" ContentType="application/vnd.openxmlformats-officedocument.presentationml.notesSlide+xml"/>
  <Override PartName="/ppt/tags/tag33.xml" ContentType="application/vnd.openxmlformats-officedocument.presentationml.tags+xml"/>
  <Override PartName="/ppt/notesSlides/notesSlide34.xml" ContentType="application/vnd.openxmlformats-officedocument.presentationml.notesSlide+xml"/>
  <Override PartName="/ppt/tags/tag34.xml" ContentType="application/vnd.openxmlformats-officedocument.presentationml.tags+xml"/>
  <Override PartName="/ppt/notesSlides/notesSlide35.xml" ContentType="application/vnd.openxmlformats-officedocument.presentationml.notesSlide+xml"/>
  <Override PartName="/ppt/tags/tag35.xml" ContentType="application/vnd.openxmlformats-officedocument.presentationml.tags+xml"/>
  <Override PartName="/ppt/notesSlides/notesSlide36.xml" ContentType="application/vnd.openxmlformats-officedocument.presentationml.notesSlide+xml"/>
  <Override PartName="/ppt/tags/tag36.xml" ContentType="application/vnd.openxmlformats-officedocument.presentationml.tags+xml"/>
  <Override PartName="/ppt/notesSlides/notesSlide37.xml" ContentType="application/vnd.openxmlformats-officedocument.presentationml.notesSlide+xml"/>
  <Override PartName="/ppt/tags/tag37.xml" ContentType="application/vnd.openxmlformats-officedocument.presentationml.tags+xml"/>
  <Override PartName="/ppt/notesSlides/notesSlide38.xml" ContentType="application/vnd.openxmlformats-officedocument.presentationml.notesSlide+xml"/>
  <Override PartName="/ppt/tags/tag38.xml" ContentType="application/vnd.openxmlformats-officedocument.presentationml.tags+xml"/>
  <Override PartName="/ppt/notesSlides/notesSlide39.xml" ContentType="application/vnd.openxmlformats-officedocument.presentationml.notesSlide+xml"/>
  <Override PartName="/ppt/tags/tag39.xml" ContentType="application/vnd.openxmlformats-officedocument.presentationml.tags+xml"/>
  <Override PartName="/ppt/notesSlides/notesSlide40.xml" ContentType="application/vnd.openxmlformats-officedocument.presentationml.notesSlide+xml"/>
  <Override PartName="/ppt/tags/tag40.xml" ContentType="application/vnd.openxmlformats-officedocument.presentationml.tags+xml"/>
  <Override PartName="/ppt/notesSlides/notesSlide41.xml" ContentType="application/vnd.openxmlformats-officedocument.presentationml.notesSlide+xml"/>
  <Override PartName="/ppt/tags/tag41.xml" ContentType="application/vnd.openxmlformats-officedocument.presentationml.tags+xml"/>
  <Override PartName="/ppt/notesSlides/notesSlide42.xml" ContentType="application/vnd.openxmlformats-officedocument.presentationml.notesSlide+xml"/>
  <Override PartName="/ppt/tags/tag42.xml" ContentType="application/vnd.openxmlformats-officedocument.presentationml.tags+xml"/>
  <Override PartName="/ppt/notesSlides/notesSlide43.xml" ContentType="application/vnd.openxmlformats-officedocument.presentationml.notesSlide+xml"/>
  <Override PartName="/ppt/tags/tag43.xml" ContentType="application/vnd.openxmlformats-officedocument.presentationml.tags+xml"/>
  <Override PartName="/ppt/notesSlides/notesSlide44.xml" ContentType="application/vnd.openxmlformats-officedocument.presentationml.notesSlide+xml"/>
  <Override PartName="/ppt/tags/tag44.xml" ContentType="application/vnd.openxmlformats-officedocument.presentationml.tags+xml"/>
  <Override PartName="/ppt/notesSlides/notesSlide45.xml" ContentType="application/vnd.openxmlformats-officedocument.presentationml.notesSlide+xml"/>
  <Override PartName="/ppt/tags/tag45.xml" ContentType="application/vnd.openxmlformats-officedocument.presentationml.tags+xml"/>
  <Override PartName="/ppt/notesSlides/notesSlide46.xml" ContentType="application/vnd.openxmlformats-officedocument.presentationml.notesSlide+xml"/>
  <Override PartName="/ppt/tags/tag46.xml" ContentType="application/vnd.openxmlformats-officedocument.presentationml.tags+xml"/>
  <Override PartName="/ppt/notesSlides/notesSlide47.xml" ContentType="application/vnd.openxmlformats-officedocument.presentationml.notesSlide+xml"/>
  <Override PartName="/ppt/tags/tag47.xml" ContentType="application/vnd.openxmlformats-officedocument.presentationml.tags+xml"/>
  <Override PartName="/ppt/notesSlides/notesSlide48.xml" ContentType="application/vnd.openxmlformats-officedocument.presentationml.notesSlide+xml"/>
  <Override PartName="/ppt/tags/tag48.xml" ContentType="application/vnd.openxmlformats-officedocument.presentationml.tags+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51"/>
  </p:notesMasterIdLst>
  <p:handoutMasterIdLst>
    <p:handoutMasterId r:id="rId52"/>
  </p:handoutMasterIdLst>
  <p:sldIdLst>
    <p:sldId id="256" r:id="rId2"/>
    <p:sldId id="487" r:id="rId3"/>
    <p:sldId id="492" r:id="rId4"/>
    <p:sldId id="363" r:id="rId5"/>
    <p:sldId id="364" r:id="rId6"/>
    <p:sldId id="495" r:id="rId7"/>
    <p:sldId id="496" r:id="rId8"/>
    <p:sldId id="497" r:id="rId9"/>
    <p:sldId id="498" r:id="rId10"/>
    <p:sldId id="499" r:id="rId11"/>
    <p:sldId id="500" r:id="rId12"/>
    <p:sldId id="501" r:id="rId13"/>
    <p:sldId id="502" r:id="rId14"/>
    <p:sldId id="503" r:id="rId15"/>
    <p:sldId id="504" r:id="rId16"/>
    <p:sldId id="505" r:id="rId17"/>
    <p:sldId id="506" r:id="rId18"/>
    <p:sldId id="507" r:id="rId19"/>
    <p:sldId id="508" r:id="rId20"/>
    <p:sldId id="509" r:id="rId21"/>
    <p:sldId id="510" r:id="rId22"/>
    <p:sldId id="511" r:id="rId23"/>
    <p:sldId id="512" r:id="rId24"/>
    <p:sldId id="513" r:id="rId25"/>
    <p:sldId id="514" r:id="rId26"/>
    <p:sldId id="515" r:id="rId27"/>
    <p:sldId id="516" r:id="rId28"/>
    <p:sldId id="517" r:id="rId29"/>
    <p:sldId id="519" r:id="rId30"/>
    <p:sldId id="520" r:id="rId31"/>
    <p:sldId id="522" r:id="rId32"/>
    <p:sldId id="523" r:id="rId33"/>
    <p:sldId id="524" r:id="rId34"/>
    <p:sldId id="525" r:id="rId35"/>
    <p:sldId id="526" r:id="rId36"/>
    <p:sldId id="527" r:id="rId37"/>
    <p:sldId id="528" r:id="rId38"/>
    <p:sldId id="529" r:id="rId39"/>
    <p:sldId id="530" r:id="rId40"/>
    <p:sldId id="531" r:id="rId41"/>
    <p:sldId id="532" r:id="rId42"/>
    <p:sldId id="533" r:id="rId43"/>
    <p:sldId id="534" r:id="rId44"/>
    <p:sldId id="538" r:id="rId45"/>
    <p:sldId id="535" r:id="rId46"/>
    <p:sldId id="536" r:id="rId47"/>
    <p:sldId id="537" r:id="rId48"/>
    <p:sldId id="518" r:id="rId49"/>
    <p:sldId id="333" r:id="rId50"/>
  </p:sldIdLst>
  <p:sldSz cx="12192000" cy="6858000"/>
  <p:notesSz cx="7315200" cy="96012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accent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accent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accent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accent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accent1"/>
        </a:solidFill>
        <a:latin typeface="Arial" panose="020B0604020202020204" pitchFamily="34" charset="0"/>
        <a:ea typeface="+mn-ea"/>
        <a:cs typeface="+mn-cs"/>
      </a:defRPr>
    </a:lvl5pPr>
    <a:lvl6pPr marL="2286000" algn="l" defTabSz="914400" rtl="0" eaLnBrk="1" latinLnBrk="0" hangingPunct="1">
      <a:defRPr kern="1200">
        <a:solidFill>
          <a:schemeClr val="accent1"/>
        </a:solidFill>
        <a:latin typeface="Arial" panose="020B0604020202020204" pitchFamily="34" charset="0"/>
        <a:ea typeface="+mn-ea"/>
        <a:cs typeface="+mn-cs"/>
      </a:defRPr>
    </a:lvl6pPr>
    <a:lvl7pPr marL="2743200" algn="l" defTabSz="914400" rtl="0" eaLnBrk="1" latinLnBrk="0" hangingPunct="1">
      <a:defRPr kern="1200">
        <a:solidFill>
          <a:schemeClr val="accent1"/>
        </a:solidFill>
        <a:latin typeface="Arial" panose="020B0604020202020204" pitchFamily="34" charset="0"/>
        <a:ea typeface="+mn-ea"/>
        <a:cs typeface="+mn-cs"/>
      </a:defRPr>
    </a:lvl7pPr>
    <a:lvl8pPr marL="3200400" algn="l" defTabSz="914400" rtl="0" eaLnBrk="1" latinLnBrk="0" hangingPunct="1">
      <a:defRPr kern="1200">
        <a:solidFill>
          <a:schemeClr val="accent1"/>
        </a:solidFill>
        <a:latin typeface="Arial" panose="020B0604020202020204" pitchFamily="34" charset="0"/>
        <a:ea typeface="+mn-ea"/>
        <a:cs typeface="+mn-cs"/>
      </a:defRPr>
    </a:lvl8pPr>
    <a:lvl9pPr marL="3657600" algn="l" defTabSz="914400" rtl="0" eaLnBrk="1" latinLnBrk="0" hangingPunct="1">
      <a:defRPr kern="1200">
        <a:solidFill>
          <a:schemeClr val="accent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112"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F0909"/>
    <a:srgbClr val="5A11FD"/>
    <a:srgbClr val="00A091"/>
    <a:srgbClr val="51DC00"/>
    <a:srgbClr val="8901F3"/>
    <a:srgbClr val="000000"/>
    <a:srgbClr val="0066FF"/>
    <a:srgbClr val="660033"/>
    <a:srgbClr val="CF2C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68" autoAdjust="0"/>
    <p:restoredTop sz="82092" autoAdjust="0"/>
  </p:normalViewPr>
  <p:slideViewPr>
    <p:cSldViewPr>
      <p:cViewPr>
        <p:scale>
          <a:sx n="51" d="100"/>
          <a:sy n="51" d="100"/>
        </p:scale>
        <p:origin x="1344" y="408"/>
      </p:cViewPr>
      <p:guideLst>
        <p:guide orient="horz" pos="2160"/>
        <p:guide pos="211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0"/>
    </p:cViewPr>
  </p:sorterViewPr>
  <p:notesViewPr>
    <p:cSldViewPr>
      <p:cViewPr varScale="1">
        <p:scale>
          <a:sx n="62" d="100"/>
          <a:sy n="62" d="100"/>
        </p:scale>
        <p:origin x="3139" y="6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5239B8A9-9920-5CC6-3C11-54612D5132F1}"/>
              </a:ext>
            </a:extLst>
          </p:cNvPr>
          <p:cNvSpPr>
            <a:spLocks noGrp="1" noRot="1" noChangeAspect="1" noChangeArrowheads="1" noTextEdit="1"/>
          </p:cNvSpPr>
          <p:nvPr>
            <p:ph type="sldImg" idx="2"/>
          </p:nvPr>
        </p:nvSpPr>
        <p:spPr bwMode="auto">
          <a:xfrm>
            <a:off x="481013" y="620713"/>
            <a:ext cx="6369050" cy="3582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1" name="Rectangle 3">
            <a:extLst>
              <a:ext uri="{FF2B5EF4-FFF2-40B4-BE49-F238E27FC236}">
                <a16:creationId xmlns:a16="http://schemas.microsoft.com/office/drawing/2014/main" id="{F4615BBA-65AD-F8AB-6B61-48E2BB00474E}"/>
              </a:ext>
            </a:extLst>
          </p:cNvPr>
          <p:cNvSpPr>
            <a:spLocks noGrp="1" noChangeArrowheads="1"/>
          </p:cNvSpPr>
          <p:nvPr>
            <p:ph type="body" sz="quarter" idx="3"/>
          </p:nvPr>
        </p:nvSpPr>
        <p:spPr bwMode="auto">
          <a:xfrm>
            <a:off x="550863" y="4559300"/>
            <a:ext cx="6303962" cy="431958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472" tIns="47881" rIns="97472" bIns="47881" numCol="1" anchor="t" anchorCtr="0" compatLnSpc="1">
            <a:prstTxWarp prst="textNoShape">
              <a:avLst/>
            </a:prstTxWarp>
          </a:bodyPr>
          <a:lstStyle/>
          <a:p>
            <a:pPr lvl="0"/>
            <a:r>
              <a:rPr lang="en-US" noProof="0"/>
              <a:t>we want this to be in font 11 and justify.</a:t>
            </a:r>
          </a:p>
        </p:txBody>
      </p:sp>
    </p:spTree>
  </p:cSld>
  <p:clrMap bg1="lt1" tx1="dk1" bg2="lt2" tx2="dk2" accent1="accent1" accent2="accent2" accent3="accent3" accent4="accent4" accent5="accent5" accent6="accent6" hlink="hlink" folHlink="folHlink"/>
  <p:notesStyle>
    <a:lvl1pPr algn="just" rtl="0" eaLnBrk="0" fontAlgn="base" hangingPunct="0">
      <a:lnSpc>
        <a:spcPct val="90000"/>
      </a:lnSpc>
      <a:spcBef>
        <a:spcPct val="40000"/>
      </a:spcBef>
      <a:spcAft>
        <a:spcPct val="0"/>
      </a:spcAft>
      <a:defRPr sz="1100" kern="1200">
        <a:solidFill>
          <a:schemeClr val="tx1"/>
        </a:solidFill>
        <a:latin typeface="Arial"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Times New Roman"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CDEA7FDA-2EE0-1486-49F6-72AC61585E48}"/>
              </a:ext>
            </a:extLst>
          </p:cNvPr>
          <p:cNvSpPr>
            <a:spLocks noGrp="1" noChangeArrowheads="1"/>
          </p:cNvSpPr>
          <p:nvPr>
            <p:ph type="body" idx="1"/>
          </p:nvPr>
        </p:nvSpPr>
        <p:spPr>
          <a:noFill/>
          <a:ln w="9525">
            <a:noFill/>
          </a:ln>
          <a:extLst>
            <a:ext uri="{91240B29-F687-4F45-9708-019B960494DF}">
              <a14:hiddenLine xmlns:a14="http://schemas.microsoft.com/office/drawing/2010/main" w="12700">
                <a:solidFill>
                  <a:schemeClr val="tx1"/>
                </a:solidFill>
                <a:miter lim="800000"/>
                <a:headEnd/>
                <a:tailEnd/>
              </a14:hiddenLine>
            </a:ext>
          </a:extLst>
        </p:spPr>
        <p:txBody>
          <a:bodyPr/>
          <a:lstStyle/>
          <a:p>
            <a:r>
              <a:rPr lang="en-US" b="0" i="0" dirty="0">
                <a:solidFill>
                  <a:srgbClr val="0D0D0D"/>
                </a:solidFill>
                <a:effectLst/>
                <a:latin typeface="Söhne"/>
              </a:rPr>
              <a:t>"Good [morning/afternoon/evening], everyone. Today, I'm excited to talk to you about a revolution in healthcare and biomedical research - what I like to call 'The Penicillin 2.0 Revolution: AI in Healthcare and Biomedical Research.'"</a:t>
            </a:r>
            <a:endParaRPr lang="en-US" b="0" dirty="0">
              <a:effectLst/>
              <a:latin typeface="Roboto" panose="02000000000000000000" pitchFamily="2" charset="0"/>
            </a:endParaRPr>
          </a:p>
        </p:txBody>
      </p:sp>
      <p:sp>
        <p:nvSpPr>
          <p:cNvPr id="34819" name="Rectangle 3">
            <a:extLst>
              <a:ext uri="{FF2B5EF4-FFF2-40B4-BE49-F238E27FC236}">
                <a16:creationId xmlns:a16="http://schemas.microsoft.com/office/drawing/2014/main" id="{8F9F0B5A-DBFB-5F68-0E65-EBD36674AE87}"/>
              </a:ext>
            </a:extLst>
          </p:cNvPr>
          <p:cNvSpPr>
            <a:spLocks noGrp="1" noRot="1" noChangeAspect="1" noChangeArrowheads="1" noTextEdit="1"/>
          </p:cNvSpPr>
          <p:nvPr>
            <p:ph type="sldImg"/>
          </p:nvPr>
        </p:nvSpPr>
        <p:spPr>
          <a:xfrm>
            <a:off x="481013" y="620713"/>
            <a:ext cx="6369050" cy="3582987"/>
          </a:xfr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E88324F5-919E-DA6D-3044-A495FF5C30CE}"/>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FDCA3E1F-46F6-5243-F66B-D0917228B1CB}"/>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endParaRPr lang="en-US" altLang="en-US">
              <a:latin typeface="Arial" panose="020B0604020202020204" pitchFamily="34" charset="0"/>
            </a:endParaRPr>
          </a:p>
        </p:txBody>
      </p:sp>
    </p:spTree>
    <p:extLst>
      <p:ext uri="{BB962C8B-B14F-4D97-AF65-F5344CB8AC3E}">
        <p14:creationId xmlns:p14="http://schemas.microsoft.com/office/powerpoint/2010/main" val="3620909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E88324F5-919E-DA6D-3044-A495FF5C30CE}"/>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FDCA3E1F-46F6-5243-F66B-D0917228B1CB}"/>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endParaRPr lang="en-US" altLang="en-US">
              <a:latin typeface="Arial" panose="020B0604020202020204" pitchFamily="34" charset="0"/>
            </a:endParaRPr>
          </a:p>
        </p:txBody>
      </p:sp>
    </p:spTree>
    <p:extLst>
      <p:ext uri="{BB962C8B-B14F-4D97-AF65-F5344CB8AC3E}">
        <p14:creationId xmlns:p14="http://schemas.microsoft.com/office/powerpoint/2010/main" val="1897250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F8A2D-6D14-7679-0496-9A9E0028A0A7}"/>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C37AF792-769B-858F-798D-DD4FCB6908A6}"/>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3657097D-CA40-DEBF-B951-F7555ED385F4}"/>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621299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C9BB7-CDEB-680F-1950-BF1B88D498AB}"/>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E5335B15-B540-A72D-5C0D-B1A8E5FEC3FA}"/>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06B721F3-7348-5C33-F183-6401C55B08E1}"/>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pPr marL="0" marR="0" lvl="0" indent="0" algn="just" defTabSz="914400" rtl="0" eaLnBrk="0" fontAlgn="base" latinLnBrk="0" hangingPunct="0">
              <a:lnSpc>
                <a:spcPct val="90000"/>
              </a:lnSpc>
              <a:spcBef>
                <a:spcPct val="40000"/>
              </a:spcBef>
              <a:spcAft>
                <a:spcPct val="0"/>
              </a:spcAft>
              <a:buClrTx/>
              <a:buSzTx/>
              <a:buFontTx/>
              <a:buNone/>
              <a:tabLst/>
              <a:defRPr/>
            </a:pPr>
            <a:r>
              <a:rPr lang="en-US" dirty="0">
                <a:latin typeface="+mj-lt"/>
              </a:rPr>
              <a:t>It is considered a foundational[5] paper in modern artificial intelligence, and a main contributor to the AI boom, as the transformer approach has become the main architecture of a wide variety of AI, such as large language models.</a:t>
            </a:r>
          </a:p>
          <a:p>
            <a:pPr marL="0" marR="0" lvl="0" indent="0" algn="just" defTabSz="914400" rtl="0" eaLnBrk="0" fontAlgn="base" latinLnBrk="0" hangingPunct="0">
              <a:lnSpc>
                <a:spcPct val="90000"/>
              </a:lnSpc>
              <a:spcBef>
                <a:spcPct val="40000"/>
              </a:spcBef>
              <a:spcAft>
                <a:spcPct val="0"/>
              </a:spcAft>
              <a:buClrTx/>
              <a:buSzTx/>
              <a:buFontTx/>
              <a:buNone/>
              <a:tabLst/>
              <a:defRPr/>
            </a:pPr>
            <a:endParaRPr lang="en-US" dirty="0">
              <a:latin typeface="+mj-lt"/>
            </a:endParaRPr>
          </a:p>
          <a:p>
            <a:pPr marL="0" marR="0" lvl="0" indent="0" algn="just" defTabSz="914400" rtl="0" eaLnBrk="0" fontAlgn="base" latinLnBrk="0" hangingPunct="0">
              <a:lnSpc>
                <a:spcPct val="90000"/>
              </a:lnSpc>
              <a:spcBef>
                <a:spcPct val="40000"/>
              </a:spcBef>
              <a:spcAft>
                <a:spcPct val="0"/>
              </a:spcAft>
              <a:buClrTx/>
              <a:buSzTx/>
              <a:buFontTx/>
              <a:buNone/>
              <a:tabLst/>
              <a:defRPr/>
            </a:pPr>
            <a:r>
              <a:rPr lang="en-US" dirty="0"/>
              <a:t>"It was a dynamite moment. The people who created Transformers didn’t know back then that, many years later, someone would use their architecture to create a fake video of someone."</a:t>
            </a:r>
            <a:endParaRPr lang="en-US" dirty="0">
              <a:latin typeface="+mj-lt"/>
            </a:endParaRPr>
          </a:p>
          <a:p>
            <a:endParaRPr lang="en-US" altLang="en-US" dirty="0">
              <a:latin typeface="Arial" panose="020B0604020202020204" pitchFamily="34" charset="0"/>
            </a:endParaRPr>
          </a:p>
        </p:txBody>
      </p:sp>
    </p:spTree>
    <p:extLst>
      <p:ext uri="{BB962C8B-B14F-4D97-AF65-F5344CB8AC3E}">
        <p14:creationId xmlns:p14="http://schemas.microsoft.com/office/powerpoint/2010/main" val="2291125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E88324F5-919E-DA6D-3044-A495FF5C30CE}"/>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FDCA3E1F-46F6-5243-F66B-D0917228B1CB}"/>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848879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E88324F5-919E-DA6D-3044-A495FF5C30CE}"/>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FDCA3E1F-46F6-5243-F66B-D0917228B1CB}"/>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pPr marL="0" marR="0" lvl="0" indent="0" algn="just" defTabSz="914400" rtl="0" eaLnBrk="0" fontAlgn="base" latinLnBrk="0" hangingPunct="0">
              <a:lnSpc>
                <a:spcPct val="90000"/>
              </a:lnSpc>
              <a:spcBef>
                <a:spcPct val="40000"/>
              </a:spcBef>
              <a:spcAft>
                <a:spcPct val="0"/>
              </a:spcAft>
              <a:buClrTx/>
              <a:buSzTx/>
              <a:buFontTx/>
              <a:buNone/>
              <a:tabLst/>
              <a:defRPr/>
            </a:pPr>
            <a:r>
              <a:rPr lang="en-US" b="0" i="0" dirty="0">
                <a:solidFill>
                  <a:srgbClr val="0D0D0D"/>
                </a:solidFill>
                <a:effectLst/>
                <a:latin typeface="Söhne"/>
              </a:rPr>
              <a:t>"Let's begin with a quick trip down memory lane.</a:t>
            </a:r>
          </a:p>
          <a:p>
            <a:r>
              <a:rPr lang="en-US" b="0" dirty="0">
                <a:effectLst/>
                <a:latin typeface="Roboto" panose="02000000000000000000" pitchFamily="2" charset="0"/>
              </a:rPr>
              <a:t>Good news is that the techniques we have are actually very simple to understand</a:t>
            </a:r>
          </a:p>
          <a:p>
            <a:r>
              <a:rPr lang="en-US" b="0" dirty="0">
                <a:effectLst/>
                <a:latin typeface="Roboto" panose="02000000000000000000" pitchFamily="2" charset="0"/>
              </a:rPr>
              <a:t> they are just a slight extension of something you have known since high school which is linear regression </a:t>
            </a:r>
          </a:p>
          <a:p>
            <a:r>
              <a:rPr lang="en-US" b="0" dirty="0">
                <a:effectLst/>
                <a:latin typeface="Roboto" panose="02000000000000000000" pitchFamily="2" charset="0"/>
              </a:rPr>
              <a:t>so linear regression you have a bunch of points that's your data the blue dots and you're trying to fit a model to those blue dots </a:t>
            </a:r>
          </a:p>
          <a:p>
            <a:r>
              <a:rPr lang="en-US" b="0" dirty="0">
                <a:effectLst/>
                <a:latin typeface="Roboto" panose="02000000000000000000" pitchFamily="2" charset="0"/>
              </a:rPr>
              <a:t>and it happens to be a very simple model it's it is a line </a:t>
            </a:r>
          </a:p>
          <a:p>
            <a:r>
              <a:rPr lang="en-US" b="0" dirty="0">
                <a:effectLst/>
                <a:latin typeface="Roboto" panose="02000000000000000000" pitchFamily="2" charset="0"/>
              </a:rPr>
              <a:t>what we're doing today is the same thing but we have slightly more complex models which are not linear and we operate in very high dimensional spaces</a:t>
            </a:r>
          </a:p>
          <a:p>
            <a:r>
              <a:rPr lang="en-US" b="0" dirty="0">
                <a:effectLst/>
                <a:latin typeface="Roboto" panose="02000000000000000000" pitchFamily="2" charset="0"/>
              </a:rPr>
              <a:t>but the idea is essentially the same all the problems of machine learning can already be seen in this in this figure if you think about it carefully </a:t>
            </a:r>
          </a:p>
          <a:p>
            <a:endParaRPr lang="en-US" b="0" dirty="0">
              <a:effectLst/>
              <a:latin typeface="Roboto" panose="02000000000000000000" pitchFamily="2" charset="0"/>
            </a:endParaRPr>
          </a:p>
          <a:p>
            <a:endParaRPr lang="en-US" altLang="en-US" dirty="0">
              <a:latin typeface="Arial" panose="020B0604020202020204" pitchFamily="34" charset="0"/>
            </a:endParaRPr>
          </a:p>
        </p:txBody>
      </p:sp>
    </p:spTree>
    <p:extLst>
      <p:ext uri="{BB962C8B-B14F-4D97-AF65-F5344CB8AC3E}">
        <p14:creationId xmlns:p14="http://schemas.microsoft.com/office/powerpoint/2010/main" val="251549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E88324F5-919E-DA6D-3044-A495FF5C30CE}"/>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FDCA3E1F-46F6-5243-F66B-D0917228B1CB}"/>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br>
              <a:rPr lang="en-US" b="0" i="0" dirty="0">
                <a:solidFill>
                  <a:srgbClr val="202124"/>
                </a:solidFill>
                <a:effectLst/>
                <a:latin typeface="Roboto" panose="02000000000000000000" pitchFamily="2" charset="0"/>
              </a:rPr>
            </a:br>
            <a:r>
              <a:rPr lang="en-US" b="0" dirty="0">
                <a:effectLst/>
                <a:latin typeface="Roboto" panose="02000000000000000000" pitchFamily="2" charset="0"/>
              </a:rPr>
              <a:t>so the models we use they go back to the 1950s </a:t>
            </a:r>
          </a:p>
          <a:p>
            <a:r>
              <a:rPr lang="en-US" dirty="0">
                <a:effectLst/>
              </a:rPr>
              <a:t>The 1950s </a:t>
            </a:r>
            <a:r>
              <a:rPr lang="en-US" b="0" dirty="0">
                <a:effectLst/>
                <a:latin typeface="Roboto" panose="02000000000000000000" pitchFamily="2" charset="0"/>
              </a:rPr>
              <a:t>where people started thinking about how the brain may be working and in fact all the basic concept concepts about neural function were already in place around 1950 they knew about synapses evolution action potentials </a:t>
            </a:r>
            <a:r>
              <a:rPr lang="en-US" b="0" dirty="0" err="1">
                <a:effectLst/>
                <a:latin typeface="Roboto" panose="02000000000000000000" pitchFamily="2" charset="0"/>
              </a:rPr>
              <a:t>etc</a:t>
            </a:r>
            <a:r>
              <a:rPr lang="en-US" b="0" dirty="0">
                <a:effectLst/>
                <a:latin typeface="Roboto" panose="02000000000000000000" pitchFamily="2" charset="0"/>
              </a:rPr>
              <a:t> </a:t>
            </a:r>
            <a:r>
              <a:rPr lang="en-US" b="0" dirty="0" err="1">
                <a:effectLst/>
                <a:latin typeface="Roboto" panose="02000000000000000000" pitchFamily="2" charset="0"/>
              </a:rPr>
              <a:t>etc</a:t>
            </a:r>
            <a:endParaRPr lang="en-US" b="0" dirty="0">
              <a:effectLst/>
              <a:latin typeface="Roboto" panose="02000000000000000000" pitchFamily="2" charset="0"/>
            </a:endParaRPr>
          </a:p>
          <a:p>
            <a:r>
              <a:rPr lang="en-US" b="0" dirty="0">
                <a:effectLst/>
                <a:latin typeface="Roboto" panose="02000000000000000000" pitchFamily="2" charset="0"/>
              </a:rPr>
              <a:t> and so the idea one idea that came up is to try to model a neuron as a simple processing device that consists a device that takes a weighted average of its inputs which you see here and if you stop here it's just linear regression you're </a:t>
            </a:r>
            <a:r>
              <a:rPr lang="en-US" b="0" dirty="0" err="1">
                <a:effectLst/>
                <a:latin typeface="Roboto" panose="02000000000000000000" pitchFamily="2" charset="0"/>
              </a:rPr>
              <a:t>you’re</a:t>
            </a:r>
            <a:r>
              <a:rPr lang="en-US" b="0" dirty="0">
                <a:effectLst/>
                <a:latin typeface="Roboto" panose="02000000000000000000" pitchFamily="2" charset="0"/>
              </a:rPr>
              <a:t> back to a linear model but then you pass this weighted average through a nonlinear function for instance a threshold function or a sigmoid function I mean there are different </a:t>
            </a:r>
            <a:r>
              <a:rPr lang="en-US" b="0" dirty="0" err="1">
                <a:effectLst/>
                <a:latin typeface="Roboto" panose="02000000000000000000" pitchFamily="2" charset="0"/>
              </a:rPr>
              <a:t>different</a:t>
            </a:r>
            <a:r>
              <a:rPr lang="en-US" b="0" dirty="0">
                <a:effectLst/>
                <a:latin typeface="Roboto" panose="02000000000000000000" pitchFamily="2" charset="0"/>
              </a:rPr>
              <a:t> search functions and you produce an output and this very simplified model of a neuron is basically what we're using today in deep learning we're just building large circuits of devices of this and what we call learning is simply is simply how </a:t>
            </a:r>
            <a:r>
              <a:rPr lang="en-US" b="0" dirty="0" err="1">
                <a:effectLst/>
                <a:latin typeface="Roboto" panose="02000000000000000000" pitchFamily="2" charset="0"/>
              </a:rPr>
              <a:t>how</a:t>
            </a:r>
            <a:r>
              <a:rPr lang="en-US" b="0" dirty="0">
                <a:effectLst/>
                <a:latin typeface="Roboto" panose="02000000000000000000" pitchFamily="2" charset="0"/>
              </a:rPr>
              <a:t> you store information in the weights of these processing neurons so that they implement the right input/output functions</a:t>
            </a: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p:txBody>
      </p:sp>
    </p:spTree>
    <p:extLst>
      <p:ext uri="{BB962C8B-B14F-4D97-AF65-F5344CB8AC3E}">
        <p14:creationId xmlns:p14="http://schemas.microsoft.com/office/powerpoint/2010/main" val="4067150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E88324F5-919E-DA6D-3044-A495FF5C30CE}"/>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FDCA3E1F-46F6-5243-F66B-D0917228B1CB}"/>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br>
              <a:rPr lang="en-US" b="0" i="0" dirty="0">
                <a:solidFill>
                  <a:srgbClr val="202124"/>
                </a:solidFill>
                <a:effectLst/>
                <a:latin typeface="Roboto" panose="02000000000000000000" pitchFamily="2" charset="0"/>
              </a:rPr>
            </a:br>
            <a:endParaRPr lang="en-US" altLang="en-US" dirty="0">
              <a:latin typeface="Arial" panose="020B0604020202020204" pitchFamily="34" charset="0"/>
            </a:endParaRPr>
          </a:p>
        </p:txBody>
      </p:sp>
    </p:spTree>
    <p:extLst>
      <p:ext uri="{BB962C8B-B14F-4D97-AF65-F5344CB8AC3E}">
        <p14:creationId xmlns:p14="http://schemas.microsoft.com/office/powerpoint/2010/main" val="2390477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E88324F5-919E-DA6D-3044-A495FF5C30CE}"/>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FDCA3E1F-46F6-5243-F66B-D0917228B1CB}"/>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br>
              <a:rPr lang="en-US" b="0" i="0" dirty="0">
                <a:solidFill>
                  <a:srgbClr val="202124"/>
                </a:solidFill>
                <a:effectLst/>
                <a:latin typeface="Roboto" panose="02000000000000000000" pitchFamily="2" charset="0"/>
              </a:rPr>
            </a:br>
            <a:endParaRPr lang="en-US" altLang="en-US" dirty="0">
              <a:latin typeface="Arial" panose="020B0604020202020204" pitchFamily="34" charset="0"/>
            </a:endParaRPr>
          </a:p>
        </p:txBody>
      </p:sp>
    </p:spTree>
    <p:extLst>
      <p:ext uri="{BB962C8B-B14F-4D97-AF65-F5344CB8AC3E}">
        <p14:creationId xmlns:p14="http://schemas.microsoft.com/office/powerpoint/2010/main" val="4281616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E88324F5-919E-DA6D-3044-A495FF5C30CE}"/>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FDCA3E1F-46F6-5243-F66B-D0917228B1CB}"/>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br>
              <a:rPr lang="en-US" b="0" i="0" dirty="0">
                <a:solidFill>
                  <a:srgbClr val="202124"/>
                </a:solidFill>
                <a:effectLst/>
                <a:latin typeface="Roboto" panose="02000000000000000000" pitchFamily="2" charset="0"/>
              </a:rPr>
            </a:br>
            <a:endParaRPr lang="en-US" altLang="en-US" dirty="0">
              <a:latin typeface="Arial" panose="020B0604020202020204" pitchFamily="34" charset="0"/>
            </a:endParaRPr>
          </a:p>
        </p:txBody>
      </p:sp>
    </p:spTree>
    <p:extLst>
      <p:ext uri="{BB962C8B-B14F-4D97-AF65-F5344CB8AC3E}">
        <p14:creationId xmlns:p14="http://schemas.microsoft.com/office/powerpoint/2010/main" val="2040089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E88324F5-919E-DA6D-3044-A495FF5C30CE}"/>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FDCA3E1F-46F6-5243-F66B-D0917228B1CB}"/>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pPr marL="0" marR="0" lvl="0" indent="0" algn="l" defTabSz="914400" rtl="0" eaLnBrk="0" fontAlgn="base" latinLnBrk="0" hangingPunct="0">
              <a:lnSpc>
                <a:spcPct val="90000"/>
              </a:lnSpc>
              <a:spcBef>
                <a:spcPct val="40000"/>
              </a:spcBef>
              <a:spcAft>
                <a:spcPct val="0"/>
              </a:spcAft>
              <a:buClrTx/>
              <a:buSzTx/>
              <a:buFontTx/>
              <a:buNone/>
              <a:tabLst/>
              <a:defRPr/>
            </a:pPr>
            <a:r>
              <a:rPr lang="en-US" dirty="0"/>
              <a:t>I won’t ask you what most speakers usually start their presentations on AI with: ‘By a show of hands, who uses an AI tool?’ Probably most of you, so I’ll spare you and move on to something else instead.</a:t>
            </a:r>
            <a:endParaRPr lang="en-US" b="0" dirty="0">
              <a:effectLst/>
              <a:latin typeface="Roboto" panose="02000000000000000000" pitchFamily="2" charset="0"/>
            </a:endParaRPr>
          </a:p>
          <a:p>
            <a:pPr marL="0" marR="0" lvl="0" indent="0" algn="l" defTabSz="914400" rtl="0" eaLnBrk="0" fontAlgn="base" latinLnBrk="0" hangingPunct="0">
              <a:lnSpc>
                <a:spcPct val="90000"/>
              </a:lnSpc>
              <a:spcBef>
                <a:spcPct val="40000"/>
              </a:spcBef>
              <a:spcAft>
                <a:spcPct val="0"/>
              </a:spcAft>
              <a:buClrTx/>
              <a:buSzTx/>
              <a:buFontTx/>
              <a:buNone/>
              <a:tabLst/>
              <a:defRPr/>
            </a:pPr>
            <a:r>
              <a:rPr lang="en-US" b="0" dirty="0">
                <a:effectLst/>
                <a:latin typeface="Roboto" panose="02000000000000000000" pitchFamily="2" charset="0"/>
              </a:rPr>
              <a:t>This is an exciting time for Advancement and technology in general just to give you a sense of how things are changed</a:t>
            </a:r>
            <a:br>
              <a:rPr lang="en-US" b="0" dirty="0">
                <a:effectLst/>
                <a:latin typeface="Roboto" panose="02000000000000000000" pitchFamily="2" charset="0"/>
              </a:rPr>
            </a:br>
            <a:endParaRPr lang="en-US" altLang="en-US" dirty="0">
              <a:latin typeface="Arial" panose="020B0604020202020204" pitchFamily="34" charset="0"/>
            </a:endParaRPr>
          </a:p>
          <a:p>
            <a:endParaRPr lang="en-US" altLang="en-US" dirty="0">
              <a:latin typeface="Arial" panose="020B0604020202020204" pitchFamily="34" charset="0"/>
            </a:endParaRPr>
          </a:p>
        </p:txBody>
      </p:sp>
    </p:spTree>
    <p:extLst>
      <p:ext uri="{BB962C8B-B14F-4D97-AF65-F5344CB8AC3E}">
        <p14:creationId xmlns:p14="http://schemas.microsoft.com/office/powerpoint/2010/main" val="989373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E88324F5-919E-DA6D-3044-A495FF5C30CE}"/>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FDCA3E1F-46F6-5243-F66B-D0917228B1CB}"/>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br>
              <a:rPr lang="en-US" b="0" i="0" dirty="0">
                <a:solidFill>
                  <a:srgbClr val="202124"/>
                </a:solidFill>
                <a:effectLst/>
                <a:latin typeface="Roboto" panose="02000000000000000000" pitchFamily="2" charset="0"/>
              </a:rPr>
            </a:br>
            <a:endParaRPr lang="en-US" altLang="en-US" dirty="0">
              <a:latin typeface="Arial" panose="020B0604020202020204" pitchFamily="34" charset="0"/>
            </a:endParaRPr>
          </a:p>
        </p:txBody>
      </p:sp>
    </p:spTree>
    <p:extLst>
      <p:ext uri="{BB962C8B-B14F-4D97-AF65-F5344CB8AC3E}">
        <p14:creationId xmlns:p14="http://schemas.microsoft.com/office/powerpoint/2010/main" val="3646435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E88324F5-919E-DA6D-3044-A495FF5C30CE}"/>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FDCA3E1F-46F6-5243-F66B-D0917228B1CB}"/>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br>
              <a:rPr lang="en-US" b="0" i="0" dirty="0">
                <a:solidFill>
                  <a:srgbClr val="202124"/>
                </a:solidFill>
                <a:effectLst/>
                <a:latin typeface="Roboto" panose="02000000000000000000" pitchFamily="2" charset="0"/>
              </a:rPr>
            </a:br>
            <a:endParaRPr lang="en-US" altLang="en-US" dirty="0">
              <a:latin typeface="Arial" panose="020B0604020202020204" pitchFamily="34" charset="0"/>
            </a:endParaRPr>
          </a:p>
        </p:txBody>
      </p:sp>
    </p:spTree>
    <p:extLst>
      <p:ext uri="{BB962C8B-B14F-4D97-AF65-F5344CB8AC3E}">
        <p14:creationId xmlns:p14="http://schemas.microsoft.com/office/powerpoint/2010/main" val="23418848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E88324F5-919E-DA6D-3044-A495FF5C30CE}"/>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FDCA3E1F-46F6-5243-F66B-D0917228B1CB}"/>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br>
              <a:rPr lang="en-US" b="0" i="0" dirty="0">
                <a:solidFill>
                  <a:srgbClr val="202124"/>
                </a:solidFill>
                <a:effectLst/>
                <a:latin typeface="Roboto" panose="02000000000000000000" pitchFamily="2" charset="0"/>
              </a:rPr>
            </a:br>
            <a:endParaRPr lang="en-US" altLang="en-US" dirty="0">
              <a:latin typeface="Arial" panose="020B0604020202020204" pitchFamily="34" charset="0"/>
            </a:endParaRPr>
          </a:p>
        </p:txBody>
      </p:sp>
    </p:spTree>
    <p:extLst>
      <p:ext uri="{BB962C8B-B14F-4D97-AF65-F5344CB8AC3E}">
        <p14:creationId xmlns:p14="http://schemas.microsoft.com/office/powerpoint/2010/main" val="183144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E88324F5-919E-DA6D-3044-A495FF5C30CE}"/>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FDCA3E1F-46F6-5243-F66B-D0917228B1CB}"/>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br>
              <a:rPr lang="en-US" b="0" i="0" dirty="0">
                <a:solidFill>
                  <a:srgbClr val="202124"/>
                </a:solidFill>
                <a:effectLst/>
                <a:latin typeface="Roboto" panose="02000000000000000000" pitchFamily="2" charset="0"/>
              </a:rPr>
            </a:br>
            <a:endParaRPr lang="en-US" altLang="en-US" dirty="0">
              <a:latin typeface="Arial" panose="020B0604020202020204" pitchFamily="34" charset="0"/>
            </a:endParaRPr>
          </a:p>
        </p:txBody>
      </p:sp>
    </p:spTree>
    <p:extLst>
      <p:ext uri="{BB962C8B-B14F-4D97-AF65-F5344CB8AC3E}">
        <p14:creationId xmlns:p14="http://schemas.microsoft.com/office/powerpoint/2010/main" val="1779474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E88324F5-919E-DA6D-3044-A495FF5C30CE}"/>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FDCA3E1F-46F6-5243-F66B-D0917228B1CB}"/>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9596013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E88324F5-919E-DA6D-3044-A495FF5C30CE}"/>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FDCA3E1F-46F6-5243-F66B-D0917228B1CB}"/>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10535064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E88324F5-919E-DA6D-3044-A495FF5C30CE}"/>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FDCA3E1F-46F6-5243-F66B-D0917228B1CB}"/>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41881926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E88324F5-919E-DA6D-3044-A495FF5C30CE}"/>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FDCA3E1F-46F6-5243-F66B-D0917228B1CB}"/>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3102137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E88324F5-919E-DA6D-3044-A495FF5C30CE}"/>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FDCA3E1F-46F6-5243-F66B-D0917228B1CB}"/>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19500438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161FD-EFFB-F27E-7D3E-5D6D508E9791}"/>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9D90EAD3-1D0B-0C46-0690-5F44A6D125B3}"/>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BE3ECBD9-C10C-3745-13C6-53A6F4954415}"/>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037645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89652-56A8-0F4B-09EE-BEEA07842F42}"/>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6977DD04-1473-D762-A797-8BA5801B09D2}"/>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A57EB724-6678-63A9-48C9-36F508AF8BE4}"/>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pPr marL="342900" indent="-342900">
              <a:spcBef>
                <a:spcPts val="600"/>
              </a:spcBef>
              <a:spcAft>
                <a:spcPts val="600"/>
              </a:spcAft>
              <a:buFont typeface="Wingdings" panose="05000000000000000000" pitchFamily="2" charset="2"/>
              <a:buChar char="q"/>
            </a:pPr>
            <a:r>
              <a:rPr lang="en-US" sz="1100" dirty="0">
                <a:solidFill>
                  <a:schemeClr val="tx1"/>
                </a:solidFill>
                <a:latin typeface="+mj-lt"/>
                <a:cs typeface="Arial" panose="020B0604020202020204" pitchFamily="34" charset="0"/>
              </a:rPr>
              <a:t>I think we just want to start with the big picture. Does AI have a place in the legal landscape? </a:t>
            </a:r>
          </a:p>
          <a:p>
            <a:pPr marL="342900" indent="-342900">
              <a:spcBef>
                <a:spcPts val="600"/>
              </a:spcBef>
              <a:spcAft>
                <a:spcPts val="600"/>
              </a:spcAft>
              <a:buFont typeface="Wingdings" panose="05000000000000000000" pitchFamily="2" charset="2"/>
              <a:buChar char="q"/>
            </a:pPr>
            <a:r>
              <a:rPr lang="en-US" sz="1100" dirty="0">
                <a:solidFill>
                  <a:schemeClr val="tx1"/>
                </a:solidFill>
                <a:latin typeface="+mj-lt"/>
                <a:cs typeface="Arial" panose="020B0604020202020204" pitchFamily="34" charset="0"/>
              </a:rPr>
              <a:t>Absolutely, yes, if not I wouldn’t be here today</a:t>
            </a:r>
          </a:p>
          <a:p>
            <a:endParaRPr lang="en-US" b="0" i="0" dirty="0">
              <a:solidFill>
                <a:srgbClr val="0D0D0D"/>
              </a:solidFill>
              <a:effectLst/>
              <a:latin typeface="Söhne"/>
            </a:endParaRPr>
          </a:p>
        </p:txBody>
      </p:sp>
    </p:spTree>
    <p:extLst>
      <p:ext uri="{BB962C8B-B14F-4D97-AF65-F5344CB8AC3E}">
        <p14:creationId xmlns:p14="http://schemas.microsoft.com/office/powerpoint/2010/main" val="23244279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3A519-7FE4-3059-B265-64382AA4EB21}"/>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F76624D7-DCC5-9ABD-F331-82CCE8783977}"/>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0EA75C72-CE18-A82A-0001-1F97731A036F}"/>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r>
              <a:rPr lang="en-US" altLang="en-US" dirty="0">
                <a:latin typeface="Arial" panose="020B0604020202020204" pitchFamily="34" charset="0"/>
              </a:rPr>
              <a:t>https://youtu.be/cWMeBDgLOuo</a:t>
            </a:r>
          </a:p>
        </p:txBody>
      </p:sp>
    </p:spTree>
    <p:extLst>
      <p:ext uri="{BB962C8B-B14F-4D97-AF65-F5344CB8AC3E}">
        <p14:creationId xmlns:p14="http://schemas.microsoft.com/office/powerpoint/2010/main" val="22354200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3A519-7FE4-3059-B265-64382AA4EB21}"/>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F76624D7-DCC5-9ABD-F331-82CCE8783977}"/>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0EA75C72-CE18-A82A-0001-1F97731A036F}"/>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r>
              <a:rPr lang="en-US" altLang="en-US" dirty="0">
                <a:latin typeface="Arial" panose="020B0604020202020204" pitchFamily="34" charset="0"/>
              </a:rPr>
              <a:t>https://youtu.be/rHqk0ZGb6qo</a:t>
            </a:r>
          </a:p>
        </p:txBody>
      </p:sp>
    </p:spTree>
    <p:extLst>
      <p:ext uri="{BB962C8B-B14F-4D97-AF65-F5344CB8AC3E}">
        <p14:creationId xmlns:p14="http://schemas.microsoft.com/office/powerpoint/2010/main" val="9418763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3A519-7FE4-3059-B265-64382AA4EB21}"/>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F76624D7-DCC5-9ABD-F331-82CCE8783977}"/>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0EA75C72-CE18-A82A-0001-1F97731A036F}"/>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r>
              <a:rPr lang="en-US" altLang="en-US" dirty="0">
                <a:latin typeface="Arial" panose="020B0604020202020204" pitchFamily="34" charset="0"/>
              </a:rPr>
              <a:t>https://youtu.be/_fuimO6ErKI</a:t>
            </a:r>
          </a:p>
        </p:txBody>
      </p:sp>
    </p:spTree>
    <p:extLst>
      <p:ext uri="{BB962C8B-B14F-4D97-AF65-F5344CB8AC3E}">
        <p14:creationId xmlns:p14="http://schemas.microsoft.com/office/powerpoint/2010/main" val="28273916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3A519-7FE4-3059-B265-64382AA4EB21}"/>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F76624D7-DCC5-9ABD-F331-82CCE8783977}"/>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0EA75C72-CE18-A82A-0001-1F97731A036F}"/>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2839714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65177-4E76-1D80-E402-68E4C6AA2AC7}"/>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4619767B-B545-3610-5813-FF0CF21E9D3B}"/>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8D5B6D06-640F-7FB1-D35C-64E95C7BD13E}"/>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r>
              <a:rPr lang="en-US" altLang="en-US" dirty="0">
                <a:latin typeface="Arial" panose="020B0604020202020204" pitchFamily="34" charset="0"/>
              </a:rPr>
              <a:t>https://youtu.be/PFsOUNfBhzI</a:t>
            </a:r>
          </a:p>
        </p:txBody>
      </p:sp>
    </p:spTree>
    <p:extLst>
      <p:ext uri="{BB962C8B-B14F-4D97-AF65-F5344CB8AC3E}">
        <p14:creationId xmlns:p14="http://schemas.microsoft.com/office/powerpoint/2010/main" val="30580713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16849-A93A-AEC4-B229-0A9FF8D1A6AD}"/>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95E98CFF-69B9-4BD5-1604-5D90176676CD}"/>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A237A06C-EDC1-B085-7235-F6ED12CC7593}"/>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18190251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1CED0-2EF2-18FF-19E2-E874601CF6C9}"/>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9D816748-F3CE-0593-B8BC-B8094B985F70}"/>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C59F1221-049B-6979-91F4-8109A1AD73F3}"/>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r>
              <a:rPr lang="en-US" altLang="en-US" dirty="0">
                <a:latin typeface="Arial" panose="020B0604020202020204" pitchFamily="34" charset="0"/>
              </a:rPr>
              <a:t>https://youtu.be/zm6F0vo2E64</a:t>
            </a:r>
          </a:p>
        </p:txBody>
      </p:sp>
    </p:spTree>
    <p:extLst>
      <p:ext uri="{BB962C8B-B14F-4D97-AF65-F5344CB8AC3E}">
        <p14:creationId xmlns:p14="http://schemas.microsoft.com/office/powerpoint/2010/main" val="31266549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1CED0-2EF2-18FF-19E2-E874601CF6C9}"/>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9D816748-F3CE-0593-B8BC-B8094B985F70}"/>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C59F1221-049B-6979-91F4-8109A1AD73F3}"/>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br>
              <a:rPr lang="en-US" sz="1100" b="0" i="0" kern="1200" dirty="0">
                <a:solidFill>
                  <a:schemeClr val="tx1"/>
                </a:solidFill>
                <a:effectLst/>
                <a:latin typeface="Arial" charset="0"/>
                <a:ea typeface="+mn-ea"/>
                <a:cs typeface="+mn-cs"/>
              </a:rPr>
            </a:br>
            <a:r>
              <a:rPr lang="en-US" sz="1100" b="0" i="0" kern="1200" dirty="0">
                <a:solidFill>
                  <a:schemeClr val="tx1"/>
                </a:solidFill>
                <a:effectLst/>
                <a:latin typeface="Arial" charset="0"/>
                <a:ea typeface="+mn-ea"/>
                <a:cs typeface="+mn-cs"/>
              </a:rPr>
              <a:t>https://youtu.be/Judvk8yVUk4</a:t>
            </a:r>
            <a:endParaRPr lang="en-US" altLang="en-US" dirty="0">
              <a:latin typeface="Arial" panose="020B0604020202020204" pitchFamily="34" charset="0"/>
            </a:endParaRPr>
          </a:p>
        </p:txBody>
      </p:sp>
    </p:spTree>
    <p:extLst>
      <p:ext uri="{BB962C8B-B14F-4D97-AF65-F5344CB8AC3E}">
        <p14:creationId xmlns:p14="http://schemas.microsoft.com/office/powerpoint/2010/main" val="8494508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D0B30-5721-48A5-CF54-FB82C0752E72}"/>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8855AE5A-D8FD-F450-9D67-5E99DD1E2BC9}"/>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11106CFB-8DD0-5860-DF41-E9CAEC41A9B2}"/>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19697120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0F311-DC96-E6EB-0E7D-68C12BB8611E}"/>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5BE1BD36-9E17-050F-579F-C7625968D24A}"/>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32C2E7F9-878A-8A94-BAB9-A10084095692}"/>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1510322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E88324F5-919E-DA6D-3044-A495FF5C30CE}"/>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FDCA3E1F-46F6-5243-F66B-D0917228B1CB}"/>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endParaRPr lang="en-US" altLang="en-US">
              <a:latin typeface="Arial" panose="020B0604020202020204" pitchFamily="34" charset="0"/>
            </a:endParaRPr>
          </a:p>
        </p:txBody>
      </p:sp>
    </p:spTree>
    <p:extLst>
      <p:ext uri="{BB962C8B-B14F-4D97-AF65-F5344CB8AC3E}">
        <p14:creationId xmlns:p14="http://schemas.microsoft.com/office/powerpoint/2010/main" val="6714453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3E65B-62B0-CDEF-25C9-414994924F0E}"/>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37C50325-30CE-6944-9C01-B27F1BFC19B9}"/>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B80999B8-BB1F-C4D6-3849-024174635CE6}"/>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17481426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DD574-F54F-AEFA-BCC8-F33098C47A08}"/>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9D8EE813-1B2E-4E8B-4DEC-024A5AB7FCC4}"/>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1495ABB4-555A-DD58-4947-D091347077D2}"/>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r>
              <a:rPr lang="en-US" altLang="en-US" dirty="0">
                <a:latin typeface="Arial" panose="020B0604020202020204" pitchFamily="34" charset="0"/>
              </a:rPr>
              <a:t>https://youtu.be/qbqZQFOVfA8</a:t>
            </a:r>
          </a:p>
        </p:txBody>
      </p:sp>
    </p:spTree>
    <p:extLst>
      <p:ext uri="{BB962C8B-B14F-4D97-AF65-F5344CB8AC3E}">
        <p14:creationId xmlns:p14="http://schemas.microsoft.com/office/powerpoint/2010/main" val="28020236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DD574-F54F-AEFA-BCC8-F33098C47A08}"/>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9D8EE813-1B2E-4E8B-4DEC-024A5AB7FCC4}"/>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1495ABB4-555A-DD58-4947-D091347077D2}"/>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r>
              <a:rPr lang="en-US" altLang="en-US" dirty="0">
                <a:latin typeface="Arial" panose="020B0604020202020204" pitchFamily="34" charset="0"/>
              </a:rPr>
              <a:t>https://youtu.be/bVCRcNlY1yw</a:t>
            </a:r>
          </a:p>
        </p:txBody>
      </p:sp>
    </p:spTree>
    <p:extLst>
      <p:ext uri="{BB962C8B-B14F-4D97-AF65-F5344CB8AC3E}">
        <p14:creationId xmlns:p14="http://schemas.microsoft.com/office/powerpoint/2010/main" val="16097287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DD574-F54F-AEFA-BCC8-F33098C47A08}"/>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9D8EE813-1B2E-4E8B-4DEC-024A5AB7FCC4}"/>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1495ABB4-555A-DD58-4947-D091347077D2}"/>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r>
              <a:rPr lang="en-US" altLang="en-US" dirty="0">
                <a:latin typeface="Arial" panose="020B0604020202020204" pitchFamily="34" charset="0"/>
              </a:rPr>
              <a:t>https://youtu.be/xhW9up0Gi2E</a:t>
            </a:r>
          </a:p>
        </p:txBody>
      </p:sp>
    </p:spTree>
    <p:extLst>
      <p:ext uri="{BB962C8B-B14F-4D97-AF65-F5344CB8AC3E}">
        <p14:creationId xmlns:p14="http://schemas.microsoft.com/office/powerpoint/2010/main" val="26438719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DD574-F54F-AEFA-BCC8-F33098C47A08}"/>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9D8EE813-1B2E-4E8B-4DEC-024A5AB7FCC4}"/>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1495ABB4-555A-DD58-4947-D091347077D2}"/>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r>
              <a:rPr lang="en-US" altLang="en-US" dirty="0">
                <a:latin typeface="Arial" panose="020B0604020202020204" pitchFamily="34" charset="0"/>
              </a:rPr>
              <a:t>https://youtu.be/LUpQl3owixw</a:t>
            </a:r>
          </a:p>
        </p:txBody>
      </p:sp>
    </p:spTree>
    <p:extLst>
      <p:ext uri="{BB962C8B-B14F-4D97-AF65-F5344CB8AC3E}">
        <p14:creationId xmlns:p14="http://schemas.microsoft.com/office/powerpoint/2010/main" val="25549441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DD574-F54F-AEFA-BCC8-F33098C47A08}"/>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9D8EE813-1B2E-4E8B-4DEC-024A5AB7FCC4}"/>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1495ABB4-555A-DD58-4947-D091347077D2}"/>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18892219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6867B-9F76-99B6-5C69-5DD91573F829}"/>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A024BCF9-005F-0A65-DD6B-5CFC239D4402}"/>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21A12139-CE2E-F72A-62FC-A4ECE16B46C1}"/>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r>
              <a:rPr lang="en-US" altLang="en-US" dirty="0">
                <a:latin typeface="Arial" panose="020B0604020202020204" pitchFamily="34" charset="0"/>
              </a:rPr>
              <a:t>https://youtu.be/IWPjpE8shZw</a:t>
            </a:r>
          </a:p>
        </p:txBody>
      </p:sp>
    </p:spTree>
    <p:extLst>
      <p:ext uri="{BB962C8B-B14F-4D97-AF65-F5344CB8AC3E}">
        <p14:creationId xmlns:p14="http://schemas.microsoft.com/office/powerpoint/2010/main" val="18251854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6867B-9F76-99B6-5C69-5DD91573F829}"/>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A024BCF9-005F-0A65-DD6B-5CFC239D4402}"/>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21A12139-CE2E-F72A-62FC-A4ECE16B46C1}"/>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r>
              <a:rPr lang="en-US" altLang="en-US" dirty="0">
                <a:latin typeface="Arial" panose="020B0604020202020204" pitchFamily="34" charset="0"/>
              </a:rPr>
              <a:t>https://youtu.be/ghwEgqDvvaI</a:t>
            </a:r>
          </a:p>
        </p:txBody>
      </p:sp>
    </p:spTree>
    <p:extLst>
      <p:ext uri="{BB962C8B-B14F-4D97-AF65-F5344CB8AC3E}">
        <p14:creationId xmlns:p14="http://schemas.microsoft.com/office/powerpoint/2010/main" val="23211093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E8A55-3477-DD6C-8F7E-20A91777A05F}"/>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ED88F5D6-D05D-2FFC-1847-C63B3AFE50C2}"/>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2CC525F0-33F8-C94F-4E47-BFBECF9F4429}"/>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6870770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E88324F5-919E-DA6D-3044-A495FF5C30CE}"/>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FDCA3E1F-46F6-5243-F66B-D0917228B1CB}"/>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br>
              <a:rPr lang="en-US" b="0" i="0" dirty="0">
                <a:solidFill>
                  <a:srgbClr val="202124"/>
                </a:solidFill>
                <a:effectLst/>
                <a:latin typeface="Roboto" panose="02000000000000000000" pitchFamily="2" charset="0"/>
              </a:rPr>
            </a:br>
            <a:endParaRPr lang="en-US" altLang="en-US" dirty="0">
              <a:latin typeface="Arial" panose="020B0604020202020204" pitchFamily="34" charset="0"/>
            </a:endParaRPr>
          </a:p>
        </p:txBody>
      </p:sp>
    </p:spTree>
    <p:extLst>
      <p:ext uri="{BB962C8B-B14F-4D97-AF65-F5344CB8AC3E}">
        <p14:creationId xmlns:p14="http://schemas.microsoft.com/office/powerpoint/2010/main" val="1738172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E88324F5-919E-DA6D-3044-A495FF5C30CE}"/>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FDCA3E1F-46F6-5243-F66B-D0917228B1CB}"/>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endParaRPr lang="en-US" altLang="en-US">
              <a:latin typeface="Arial" panose="020B0604020202020204" pitchFamily="34" charset="0"/>
            </a:endParaRPr>
          </a:p>
        </p:txBody>
      </p:sp>
    </p:spTree>
    <p:extLst>
      <p:ext uri="{BB962C8B-B14F-4D97-AF65-F5344CB8AC3E}">
        <p14:creationId xmlns:p14="http://schemas.microsoft.com/office/powerpoint/2010/main" val="2218447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F4BE7-C33B-1A14-160F-1879EC22365C}"/>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E9828B54-9E6A-55F4-D287-AA38FE4F0E6F}"/>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D8BE2855-611E-B681-CD36-5D93F781C905}"/>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pPr marL="342900" indent="-342900">
              <a:spcBef>
                <a:spcPts val="600"/>
              </a:spcBef>
              <a:spcAft>
                <a:spcPts val="600"/>
              </a:spcAft>
              <a:buFont typeface="Wingdings" panose="05000000000000000000" pitchFamily="2" charset="2"/>
              <a:buChar char="q"/>
            </a:pPr>
            <a:r>
              <a:rPr lang="en-US" sz="1100" dirty="0">
                <a:solidFill>
                  <a:schemeClr val="tx1"/>
                </a:solidFill>
                <a:latin typeface="+mj-lt"/>
                <a:cs typeface="Arial" panose="020B0604020202020204" pitchFamily="34" charset="0"/>
              </a:rPr>
              <a:t>I think we just want to start with the big picture. Does AI have a place in the legal landscape? </a:t>
            </a:r>
          </a:p>
          <a:p>
            <a:pPr marL="342900" indent="-342900">
              <a:spcBef>
                <a:spcPts val="600"/>
              </a:spcBef>
              <a:spcAft>
                <a:spcPts val="600"/>
              </a:spcAft>
              <a:buFont typeface="Wingdings" panose="05000000000000000000" pitchFamily="2" charset="2"/>
              <a:buChar char="q"/>
            </a:pPr>
            <a:r>
              <a:rPr lang="en-US" sz="1100" dirty="0">
                <a:solidFill>
                  <a:schemeClr val="tx1"/>
                </a:solidFill>
                <a:latin typeface="+mj-lt"/>
                <a:cs typeface="Arial" panose="020B0604020202020204" pitchFamily="34" charset="0"/>
              </a:rPr>
              <a:t>Absolutely, yes, if not I wouldn’t be here today</a:t>
            </a:r>
          </a:p>
          <a:p>
            <a:endParaRPr lang="en-US" b="0" i="0" dirty="0">
              <a:solidFill>
                <a:srgbClr val="0D0D0D"/>
              </a:solidFill>
              <a:effectLst/>
              <a:latin typeface="Söhne"/>
            </a:endParaRPr>
          </a:p>
        </p:txBody>
      </p:sp>
    </p:spTree>
    <p:extLst>
      <p:ext uri="{BB962C8B-B14F-4D97-AF65-F5344CB8AC3E}">
        <p14:creationId xmlns:p14="http://schemas.microsoft.com/office/powerpoint/2010/main" val="3991527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62B55-9182-67F3-D724-897D664A96E7}"/>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4ABEAEA3-C7C1-3FBD-5DAE-A52AAA61F78B}"/>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ECEFB3E3-24D1-560E-7095-DCA46A6C1A8D}"/>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r>
              <a:rPr lang="en-US" b="0" i="0" dirty="0">
                <a:solidFill>
                  <a:srgbClr val="0D0D0D"/>
                </a:solidFill>
                <a:effectLst/>
                <a:latin typeface="Söhne"/>
              </a:rPr>
              <a:t>Fast forward to the 21st century, and we are witnessing a similar transformative force - Artificial Intelligence.“</a:t>
            </a:r>
            <a:endParaRPr lang="en-US" b="0" i="0" dirty="0">
              <a:solidFill>
                <a:srgbClr val="0F0F0F"/>
              </a:solidFill>
              <a:effectLst/>
              <a:latin typeface="Roboto" panose="02000000000000000000" pitchFamily="2" charset="0"/>
            </a:endParaRPr>
          </a:p>
          <a:p>
            <a:r>
              <a:rPr lang="en-US" b="0" i="0" dirty="0">
                <a:solidFill>
                  <a:srgbClr val="0F0F0F"/>
                </a:solidFill>
                <a:effectLst/>
                <a:latin typeface="Roboto" panose="02000000000000000000" pitchFamily="2" charset="0"/>
              </a:rPr>
              <a:t>we have today in AI and machine learning deep learning </a:t>
            </a:r>
            <a:r>
              <a:rPr lang="en-US" b="0" i="0" dirty="0" err="1">
                <a:solidFill>
                  <a:srgbClr val="0F0F0F"/>
                </a:solidFill>
                <a:effectLst/>
                <a:latin typeface="Roboto" panose="02000000000000000000" pitchFamily="2" charset="0"/>
              </a:rPr>
              <a:t>etc</a:t>
            </a:r>
            <a:r>
              <a:rPr lang="en-US" b="0" i="0" dirty="0">
                <a:solidFill>
                  <a:srgbClr val="0F0F0F"/>
                </a:solidFill>
                <a:effectLst/>
                <a:latin typeface="Roboto" panose="02000000000000000000" pitchFamily="2" charset="0"/>
              </a:rPr>
              <a:t> come into play and you see this across all sciences</a:t>
            </a:r>
            <a:endParaRPr lang="en-US" altLang="en-US" dirty="0">
              <a:latin typeface="Arial" panose="020B0604020202020204" pitchFamily="34" charset="0"/>
            </a:endParaRPr>
          </a:p>
          <a:p>
            <a:endParaRPr lang="en-US" b="0" i="0" dirty="0">
              <a:solidFill>
                <a:srgbClr val="0D0D0D"/>
              </a:solidFill>
              <a:effectLst/>
              <a:latin typeface="Söhne"/>
            </a:endParaRPr>
          </a:p>
        </p:txBody>
      </p:sp>
    </p:spTree>
    <p:extLst>
      <p:ext uri="{BB962C8B-B14F-4D97-AF65-F5344CB8AC3E}">
        <p14:creationId xmlns:p14="http://schemas.microsoft.com/office/powerpoint/2010/main" val="282538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0C8DC-6DE8-D77C-7AB3-9B9D4978A662}"/>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32DA62BE-6918-C494-091C-383ABE94375B}"/>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8791F93E-9F88-8E13-D411-24514A1BCB44}"/>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pPr algn="just"/>
            <a:r>
              <a:rPr lang="en-US" dirty="0">
                <a:latin typeface="+mj-lt"/>
              </a:rPr>
              <a:t>Key Story Overview: John Henry was a strong, skilled steel driver who worked on building railroads in the 19th century. The story centers around a competition between John Henry and a new steam-powered drilling machine, designed to increase efficiency in the construction of railways.</a:t>
            </a:r>
          </a:p>
          <a:p>
            <a:pPr algn="just"/>
            <a:r>
              <a:rPr lang="en-US" dirty="0">
                <a:latin typeface="+mj-lt"/>
              </a:rPr>
              <a:t>The machine, introduced as a tool for automation, was intended to replace manual labor like John Henry’s, which represented a larger societal shift toward mechanization.</a:t>
            </a:r>
          </a:p>
          <a:p>
            <a:pPr algn="just"/>
            <a:r>
              <a:rPr lang="en-US" dirty="0">
                <a:latin typeface="+mj-lt"/>
              </a:rPr>
              <a:t>In the legend, John Henry competes against the machine in a race to drill through rock faster than the steam-powered device.</a:t>
            </a:r>
          </a:p>
          <a:p>
            <a:pPr algn="just"/>
            <a:r>
              <a:rPr lang="en-US" dirty="0">
                <a:latin typeface="+mj-lt"/>
              </a:rPr>
              <a:t>John Henry wins the race but dies from exhaustion shortly after, symbolizing the tension between human strength and mechanical efficiency.</a:t>
            </a:r>
          </a:p>
          <a:p>
            <a:endParaRPr lang="en-US" b="0" i="0" dirty="0">
              <a:solidFill>
                <a:srgbClr val="0D0D0D"/>
              </a:solidFill>
              <a:effectLst/>
              <a:latin typeface="Söhne"/>
            </a:endParaRPr>
          </a:p>
        </p:txBody>
      </p:sp>
    </p:spTree>
    <p:extLst>
      <p:ext uri="{BB962C8B-B14F-4D97-AF65-F5344CB8AC3E}">
        <p14:creationId xmlns:p14="http://schemas.microsoft.com/office/powerpoint/2010/main" val="3119555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E88324F5-919E-DA6D-3044-A495FF5C30CE}"/>
              </a:ext>
            </a:extLst>
          </p:cNvPr>
          <p:cNvSpPr>
            <a:spLocks noGrp="1" noRot="1" noChangeAspect="1" noChangeArrowheads="1" noTextEdit="1"/>
          </p:cNvSpPr>
          <p:nvPr>
            <p:ph type="sldImg"/>
          </p:nvPr>
        </p:nvSpPr>
        <p:spPr>
          <a:xfrm>
            <a:off x="457200" y="700088"/>
            <a:ext cx="6402388" cy="3602037"/>
          </a:xfrm>
          <a:solidFill>
            <a:srgbClr val="FFFFFF"/>
          </a:solidFill>
          <a:ln w="12700">
            <a:solidFill>
              <a:srgbClr val="000000"/>
            </a:solidFill>
            <a:miter lim="800000"/>
            <a:headEnd/>
            <a:tailEnd/>
          </a:ln>
        </p:spPr>
      </p:sp>
      <p:sp>
        <p:nvSpPr>
          <p:cNvPr id="35843" name="Rectangle 3">
            <a:extLst>
              <a:ext uri="{FF2B5EF4-FFF2-40B4-BE49-F238E27FC236}">
                <a16:creationId xmlns:a16="http://schemas.microsoft.com/office/drawing/2014/main" id="{FDCA3E1F-46F6-5243-F66B-D0917228B1CB}"/>
              </a:ext>
            </a:extLst>
          </p:cNvPr>
          <p:cNvSpPr>
            <a:spLocks noGrp="1" noChangeArrowheads="1"/>
          </p:cNvSpPr>
          <p:nvPr>
            <p:ph type="body" idx="1"/>
          </p:nvPr>
        </p:nvSpPr>
        <p:spPr>
          <a:xfrm>
            <a:off x="974725" y="4560888"/>
            <a:ext cx="5365750" cy="4321175"/>
          </a:xfrm>
          <a:solidFill>
            <a:srgbClr val="FFFFFF"/>
          </a:solidFill>
          <a:ln/>
        </p:spPr>
        <p:txBody>
          <a:bodyPr lIns="96661" tIns="48331" rIns="96661" bIns="48331"/>
          <a:lstStyle/>
          <a:p>
            <a:pPr marL="342900" indent="-342900">
              <a:spcBef>
                <a:spcPts val="600"/>
              </a:spcBef>
              <a:spcAft>
                <a:spcPts val="600"/>
              </a:spcAft>
              <a:buFont typeface="Wingdings" panose="05000000000000000000" pitchFamily="2" charset="2"/>
              <a:buChar char="q"/>
            </a:pPr>
            <a:r>
              <a:rPr lang="en-US" sz="1100" dirty="0">
                <a:solidFill>
                  <a:schemeClr val="tx1"/>
                </a:solidFill>
                <a:latin typeface="+mj-lt"/>
                <a:cs typeface="Arial" panose="020B0604020202020204" pitchFamily="34" charset="0"/>
              </a:rPr>
              <a:t>"Since I’m a computer scientist/engineer, I have to throw in a bit of technicality—so bear with me!"</a:t>
            </a:r>
            <a:endParaRPr lang="en-US" b="0" i="0" dirty="0">
              <a:solidFill>
                <a:srgbClr val="0D0D0D"/>
              </a:solidFill>
              <a:effectLst/>
              <a:latin typeface="Söhne"/>
            </a:endParaRPr>
          </a:p>
        </p:txBody>
      </p:sp>
    </p:spTree>
    <p:extLst>
      <p:ext uri="{BB962C8B-B14F-4D97-AF65-F5344CB8AC3E}">
        <p14:creationId xmlns:p14="http://schemas.microsoft.com/office/powerpoint/2010/main" val="1647580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426142"/>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38369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a:extLst>
              <a:ext uri="{FF2B5EF4-FFF2-40B4-BE49-F238E27FC236}">
                <a16:creationId xmlns:a16="http://schemas.microsoft.com/office/drawing/2014/main" id="{2304D4A7-3B8C-BAFC-478A-27F72B131834}"/>
              </a:ext>
            </a:extLst>
          </p:cNvPr>
          <p:cNvSpPr>
            <a:spLocks noGrp="1"/>
          </p:cNvSpPr>
          <p:nvPr>
            <p:ph type="sldNum" sz="quarter" idx="10"/>
          </p:nvPr>
        </p:nvSpPr>
        <p:spPr/>
        <p:txBody>
          <a:bodyPr/>
          <a:lstStyle/>
          <a:p>
            <a:fld id="{A3509998-9BD5-4960-90AC-F1DF0494D822}" type="slidenum">
              <a:rPr lang="en-US" smtClean="0"/>
              <a:t>‹#›</a:t>
            </a:fld>
            <a:endParaRPr lang="en-US" dirty="0"/>
          </a:p>
        </p:txBody>
      </p:sp>
    </p:spTree>
    <p:extLst>
      <p:ext uri="{BB962C8B-B14F-4D97-AF65-F5344CB8AC3E}">
        <p14:creationId xmlns:p14="http://schemas.microsoft.com/office/powerpoint/2010/main" val="2145234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525118" y="914400"/>
            <a:ext cx="5057282" cy="24180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6625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704467" y="304800"/>
            <a:ext cx="877933" cy="30035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0953" y="304800"/>
            <a:ext cx="2570447" cy="3003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5512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711200" y="914400"/>
            <a:ext cx="10871200" cy="1853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9555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586827"/>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4078605"/>
            <a:ext cx="10363200" cy="32829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54982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en-US" dirty="0"/>
              <a:t>Click to edit Master title style</a:t>
            </a:r>
          </a:p>
        </p:txBody>
      </p:sp>
      <p:sp>
        <p:nvSpPr>
          <p:cNvPr id="3" name="Content Placeholder 2"/>
          <p:cNvSpPr>
            <a:spLocks noGrp="1"/>
          </p:cNvSpPr>
          <p:nvPr>
            <p:ph sz="half" idx="1"/>
          </p:nvPr>
        </p:nvSpPr>
        <p:spPr>
          <a:xfrm>
            <a:off x="711200" y="914400"/>
            <a:ext cx="5334000" cy="195027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914400"/>
            <a:ext cx="5334000" cy="195027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6763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42614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791180"/>
            <a:ext cx="5386917" cy="38369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170559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791180"/>
            <a:ext cx="5389033" cy="38369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170559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9488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3320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217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116038"/>
            <a:ext cx="4011084" cy="319062"/>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223343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24519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22844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5048276"/>
            <a:ext cx="7315200" cy="31906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9449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24519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47458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F6C3400-B55D-5D43-5C3C-4BB37C534D62}"/>
              </a:ext>
            </a:extLst>
          </p:cNvPr>
          <p:cNvSpPr>
            <a:spLocks noGrp="1" noChangeArrowheads="1"/>
          </p:cNvSpPr>
          <p:nvPr>
            <p:ph type="title"/>
          </p:nvPr>
        </p:nvSpPr>
        <p:spPr bwMode="auto">
          <a:xfrm>
            <a:off x="711200" y="304800"/>
            <a:ext cx="10871200"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500" tIns="25400" rIns="63500" bIns="25400" numCol="1" anchor="t" anchorCtr="0" compatLnSpc="1">
            <a:prstTxWarp prst="textNoShape">
              <a:avLst/>
            </a:prstTxWarp>
            <a:spAutoFit/>
          </a:bodyPr>
          <a:lstStyle/>
          <a:p>
            <a:pPr lvl="0"/>
            <a:r>
              <a:rPr lang="en-US" altLang="en-US" dirty="0"/>
              <a:t>Title goes here</a:t>
            </a:r>
          </a:p>
        </p:txBody>
      </p:sp>
      <p:sp>
        <p:nvSpPr>
          <p:cNvPr id="1027" name="Rectangle 5">
            <a:extLst>
              <a:ext uri="{FF2B5EF4-FFF2-40B4-BE49-F238E27FC236}">
                <a16:creationId xmlns:a16="http://schemas.microsoft.com/office/drawing/2014/main" id="{6D1A171C-AE66-EC2A-7DB8-D5B949FC7731}"/>
              </a:ext>
            </a:extLst>
          </p:cNvPr>
          <p:cNvSpPr>
            <a:spLocks noGrp="1" noChangeArrowheads="1"/>
          </p:cNvSpPr>
          <p:nvPr>
            <p:ph type="body" idx="1"/>
          </p:nvPr>
        </p:nvSpPr>
        <p:spPr bwMode="auto">
          <a:xfrm>
            <a:off x="711200" y="914400"/>
            <a:ext cx="10871200" cy="2418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500" tIns="25400" rIns="63500" bIns="25400" numCol="1" anchor="t" anchorCtr="0" compatLnSpc="1">
            <a:prstTxWarp prst="textNoShape">
              <a:avLst/>
            </a:prstTxWarp>
            <a:spAutoFit/>
          </a:bodyPr>
          <a:lstStyle/>
          <a:p>
            <a:pPr lvl="0"/>
            <a:r>
              <a:rPr lang="en-US" altLang="en-US" dirty="0"/>
              <a:t>This is our 1st Level Bullet</a:t>
            </a:r>
          </a:p>
          <a:p>
            <a:pPr lvl="1"/>
            <a:r>
              <a:rPr lang="en-US" altLang="en-US" dirty="0"/>
              <a:t>this is our 2nd level bullet</a:t>
            </a:r>
          </a:p>
          <a:p>
            <a:pPr lvl="2"/>
            <a:r>
              <a:rPr lang="en-US" altLang="en-US" dirty="0"/>
              <a:t>this is our 3rd level bullet</a:t>
            </a:r>
          </a:p>
          <a:p>
            <a:pPr lvl="0"/>
            <a:r>
              <a:rPr lang="en-US" altLang="en-US" dirty="0"/>
              <a:t>This is our next 1st Level Bullet</a:t>
            </a:r>
          </a:p>
          <a:p>
            <a:pPr lvl="1"/>
            <a:r>
              <a:rPr lang="en-US" altLang="en-US" dirty="0"/>
              <a:t>this is our 2nd level bullet</a:t>
            </a:r>
          </a:p>
          <a:p>
            <a:pPr lvl="2"/>
            <a:r>
              <a:rPr lang="en-US" altLang="en-US" dirty="0"/>
              <a:t>this is our 3rd level bullet</a:t>
            </a:r>
          </a:p>
        </p:txBody>
      </p:sp>
      <p:sp>
        <p:nvSpPr>
          <p:cNvPr id="1028" name="Line 6">
            <a:extLst>
              <a:ext uri="{FF2B5EF4-FFF2-40B4-BE49-F238E27FC236}">
                <a16:creationId xmlns:a16="http://schemas.microsoft.com/office/drawing/2014/main" id="{99E908FD-AE46-464A-6E16-4B7FB62C4E90}"/>
              </a:ext>
            </a:extLst>
          </p:cNvPr>
          <p:cNvSpPr>
            <a:spLocks noChangeShapeType="1"/>
          </p:cNvSpPr>
          <p:nvPr/>
        </p:nvSpPr>
        <p:spPr bwMode="auto">
          <a:xfrm>
            <a:off x="711200" y="685800"/>
            <a:ext cx="108712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Slide Number Placeholder 1">
            <a:extLst>
              <a:ext uri="{FF2B5EF4-FFF2-40B4-BE49-F238E27FC236}">
                <a16:creationId xmlns:a16="http://schemas.microsoft.com/office/drawing/2014/main" id="{E651FC30-1551-F1DD-9D11-BA589E7D2140}"/>
              </a:ext>
            </a:extLst>
          </p:cNvPr>
          <p:cNvSpPr>
            <a:spLocks noGrp="1"/>
          </p:cNvSpPr>
          <p:nvPr>
            <p:ph type="sldNum" sz="quarter" idx="4"/>
          </p:nvPr>
        </p:nvSpPr>
        <p:spPr>
          <a:xfrm>
            <a:off x="10668000" y="6356351"/>
            <a:ext cx="685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509998-9BD5-4960-90AC-F1DF0494D822}" type="slidenum">
              <a:rPr lang="en-US" smtClean="0"/>
              <a:t>‹#›</a:t>
            </a:fld>
            <a:endParaRPr lang="en-US" dirty="0"/>
          </a:p>
        </p:txBody>
      </p:sp>
      <p:pic>
        <p:nvPicPr>
          <p:cNvPr id="3" name="image3.png" descr="University of South Dakota logo">
            <a:extLst>
              <a:ext uri="{FF2B5EF4-FFF2-40B4-BE49-F238E27FC236}">
                <a16:creationId xmlns:a16="http://schemas.microsoft.com/office/drawing/2014/main" id="{4987B403-4CC5-3110-0FF5-71A7B388AD9E}"/>
              </a:ext>
            </a:extLst>
          </p:cNvPr>
          <p:cNvPicPr/>
          <p:nvPr userDrawn="1"/>
        </p:nvPicPr>
        <p:blipFill>
          <a:blip r:embed="rId13"/>
          <a:srcRect/>
          <a:stretch>
            <a:fillRect/>
          </a:stretch>
        </p:blipFill>
        <p:spPr>
          <a:xfrm>
            <a:off x="10566401" y="211139"/>
            <a:ext cx="1284393" cy="287337"/>
          </a:xfrm>
          <a:prstGeom prst="rect">
            <a:avLst/>
          </a:prstGeom>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rtl="0" eaLnBrk="0" fontAlgn="base" hangingPunct="0">
        <a:lnSpc>
          <a:spcPct val="87000"/>
        </a:lnSpc>
        <a:spcBef>
          <a:spcPct val="0"/>
        </a:spcBef>
        <a:spcAft>
          <a:spcPct val="0"/>
        </a:spcAft>
        <a:defRPr sz="2800" b="1">
          <a:solidFill>
            <a:schemeClr val="accent2"/>
          </a:solidFill>
          <a:latin typeface="+mj-lt"/>
          <a:ea typeface="+mj-ea"/>
          <a:cs typeface="+mj-cs"/>
        </a:defRPr>
      </a:lvl1pPr>
      <a:lvl2pPr algn="l" rtl="0" eaLnBrk="0" fontAlgn="base" hangingPunct="0">
        <a:lnSpc>
          <a:spcPct val="87000"/>
        </a:lnSpc>
        <a:spcBef>
          <a:spcPct val="0"/>
        </a:spcBef>
        <a:spcAft>
          <a:spcPct val="0"/>
        </a:spcAft>
        <a:defRPr sz="2800" b="1">
          <a:solidFill>
            <a:schemeClr val="accent2"/>
          </a:solidFill>
          <a:latin typeface="Arial" charset="0"/>
        </a:defRPr>
      </a:lvl2pPr>
      <a:lvl3pPr algn="l" rtl="0" eaLnBrk="0" fontAlgn="base" hangingPunct="0">
        <a:lnSpc>
          <a:spcPct val="87000"/>
        </a:lnSpc>
        <a:spcBef>
          <a:spcPct val="0"/>
        </a:spcBef>
        <a:spcAft>
          <a:spcPct val="0"/>
        </a:spcAft>
        <a:defRPr sz="2800" b="1">
          <a:solidFill>
            <a:schemeClr val="accent2"/>
          </a:solidFill>
          <a:latin typeface="Arial" charset="0"/>
        </a:defRPr>
      </a:lvl3pPr>
      <a:lvl4pPr algn="l" rtl="0" eaLnBrk="0" fontAlgn="base" hangingPunct="0">
        <a:lnSpc>
          <a:spcPct val="87000"/>
        </a:lnSpc>
        <a:spcBef>
          <a:spcPct val="0"/>
        </a:spcBef>
        <a:spcAft>
          <a:spcPct val="0"/>
        </a:spcAft>
        <a:defRPr sz="2800" b="1">
          <a:solidFill>
            <a:schemeClr val="accent2"/>
          </a:solidFill>
          <a:latin typeface="Arial" charset="0"/>
        </a:defRPr>
      </a:lvl4pPr>
      <a:lvl5pPr algn="l" rtl="0" eaLnBrk="0" fontAlgn="base" hangingPunct="0">
        <a:lnSpc>
          <a:spcPct val="87000"/>
        </a:lnSpc>
        <a:spcBef>
          <a:spcPct val="0"/>
        </a:spcBef>
        <a:spcAft>
          <a:spcPct val="0"/>
        </a:spcAft>
        <a:defRPr sz="2800" b="1">
          <a:solidFill>
            <a:schemeClr val="accent2"/>
          </a:solidFill>
          <a:latin typeface="Arial" charset="0"/>
        </a:defRPr>
      </a:lvl5pPr>
      <a:lvl6pPr marL="457200" algn="l" rtl="0" eaLnBrk="0" fontAlgn="base" hangingPunct="0">
        <a:lnSpc>
          <a:spcPct val="87000"/>
        </a:lnSpc>
        <a:spcBef>
          <a:spcPct val="0"/>
        </a:spcBef>
        <a:spcAft>
          <a:spcPct val="0"/>
        </a:spcAft>
        <a:defRPr sz="2800" b="1">
          <a:solidFill>
            <a:schemeClr val="accent2"/>
          </a:solidFill>
          <a:latin typeface="Arial" charset="0"/>
        </a:defRPr>
      </a:lvl6pPr>
      <a:lvl7pPr marL="914400" algn="l" rtl="0" eaLnBrk="0" fontAlgn="base" hangingPunct="0">
        <a:lnSpc>
          <a:spcPct val="87000"/>
        </a:lnSpc>
        <a:spcBef>
          <a:spcPct val="0"/>
        </a:spcBef>
        <a:spcAft>
          <a:spcPct val="0"/>
        </a:spcAft>
        <a:defRPr sz="2800" b="1">
          <a:solidFill>
            <a:schemeClr val="accent2"/>
          </a:solidFill>
          <a:latin typeface="Arial" charset="0"/>
        </a:defRPr>
      </a:lvl7pPr>
      <a:lvl8pPr marL="1371600" algn="l" rtl="0" eaLnBrk="0" fontAlgn="base" hangingPunct="0">
        <a:lnSpc>
          <a:spcPct val="87000"/>
        </a:lnSpc>
        <a:spcBef>
          <a:spcPct val="0"/>
        </a:spcBef>
        <a:spcAft>
          <a:spcPct val="0"/>
        </a:spcAft>
        <a:defRPr sz="2800" b="1">
          <a:solidFill>
            <a:schemeClr val="accent2"/>
          </a:solidFill>
          <a:latin typeface="Arial" charset="0"/>
        </a:defRPr>
      </a:lvl8pPr>
      <a:lvl9pPr marL="1828800" algn="l" rtl="0" eaLnBrk="0" fontAlgn="base" hangingPunct="0">
        <a:lnSpc>
          <a:spcPct val="87000"/>
        </a:lnSpc>
        <a:spcBef>
          <a:spcPct val="0"/>
        </a:spcBef>
        <a:spcAft>
          <a:spcPct val="0"/>
        </a:spcAft>
        <a:defRPr sz="2800" b="1">
          <a:solidFill>
            <a:schemeClr val="accent2"/>
          </a:solidFill>
          <a:latin typeface="Arial" charset="0"/>
        </a:defRPr>
      </a:lvl9pPr>
    </p:titleStyle>
    <p:bodyStyle>
      <a:lvl1pPr marL="287338" indent="-287338" algn="l" rtl="0" eaLnBrk="0" fontAlgn="base" hangingPunct="0">
        <a:lnSpc>
          <a:spcPct val="90000"/>
        </a:lnSpc>
        <a:spcBef>
          <a:spcPct val="65000"/>
        </a:spcBef>
        <a:spcAft>
          <a:spcPct val="0"/>
        </a:spcAft>
        <a:buClr>
          <a:schemeClr val="accent1"/>
        </a:buClr>
        <a:buSzPct val="75000"/>
        <a:buFont typeface="Wingdings" panose="05000000000000000000" pitchFamily="2" charset="2"/>
        <a:buChar char="q"/>
        <a:defRPr sz="2400">
          <a:solidFill>
            <a:schemeClr val="tx1"/>
          </a:solidFill>
          <a:latin typeface="+mn-lt"/>
          <a:ea typeface="+mn-ea"/>
          <a:cs typeface="+mn-cs"/>
        </a:defRPr>
      </a:lvl1pPr>
      <a:lvl2pPr marL="741363" indent="-246063" algn="l" rtl="0" eaLnBrk="0" fontAlgn="base" hangingPunct="0">
        <a:lnSpc>
          <a:spcPct val="85000"/>
        </a:lnSpc>
        <a:spcBef>
          <a:spcPct val="40000"/>
        </a:spcBef>
        <a:spcAft>
          <a:spcPct val="0"/>
        </a:spcAft>
        <a:buClr>
          <a:schemeClr val="accent1"/>
        </a:buClr>
        <a:buSzPct val="75000"/>
        <a:buFont typeface="Monotype Sorts" pitchFamily="2" charset="2"/>
        <a:buChar char="l"/>
        <a:defRPr sz="2000">
          <a:solidFill>
            <a:schemeClr val="tx1"/>
          </a:solidFill>
          <a:latin typeface="+mn-lt"/>
        </a:defRPr>
      </a:lvl2pPr>
      <a:lvl3pPr marL="1146175" indent="-176213" algn="l" rtl="0" eaLnBrk="0" fontAlgn="base" hangingPunct="0">
        <a:lnSpc>
          <a:spcPct val="85000"/>
        </a:lnSpc>
        <a:spcBef>
          <a:spcPct val="40000"/>
        </a:spcBef>
        <a:spcAft>
          <a:spcPct val="0"/>
        </a:spcAft>
        <a:buClr>
          <a:schemeClr val="accent1"/>
        </a:buClr>
        <a:buSzPct val="100000"/>
        <a:buChar char="-"/>
        <a:defRPr>
          <a:solidFill>
            <a:schemeClr val="tx1"/>
          </a:solidFill>
          <a:latin typeface="+mn-lt"/>
        </a:defRPr>
      </a:lvl3pPr>
      <a:lvl4pPr marL="1714500" indent="-342900" algn="l" rtl="0" eaLnBrk="0" fontAlgn="base" hangingPunct="0">
        <a:spcBef>
          <a:spcPct val="20000"/>
        </a:spcBef>
        <a:spcAft>
          <a:spcPct val="0"/>
        </a:spcAft>
        <a:buChar char="–"/>
        <a:defRPr sz="2000">
          <a:solidFill>
            <a:schemeClr val="tx1"/>
          </a:solidFill>
          <a:latin typeface="Times New Roman" charset="0"/>
        </a:defRPr>
      </a:lvl4pPr>
      <a:lvl5pPr marL="2171700" indent="-342900" algn="l" rtl="0" eaLnBrk="0" fontAlgn="base" hangingPunct="0">
        <a:spcBef>
          <a:spcPct val="20000"/>
        </a:spcBef>
        <a:spcAft>
          <a:spcPct val="0"/>
        </a:spcAft>
        <a:buChar char="»"/>
        <a:defRPr sz="2000">
          <a:solidFill>
            <a:schemeClr val="tx1"/>
          </a:solidFill>
          <a:latin typeface="Times New Roman" charset="0"/>
        </a:defRPr>
      </a:lvl5pPr>
      <a:lvl6pPr marL="2628900" indent="-342900" algn="l" rtl="0" eaLnBrk="0" fontAlgn="base" hangingPunct="0">
        <a:spcBef>
          <a:spcPct val="20000"/>
        </a:spcBef>
        <a:spcAft>
          <a:spcPct val="0"/>
        </a:spcAft>
        <a:buChar char="»"/>
        <a:defRPr sz="2000">
          <a:solidFill>
            <a:schemeClr val="tx1"/>
          </a:solidFill>
          <a:latin typeface="Times New Roman" charset="0"/>
        </a:defRPr>
      </a:lvl6pPr>
      <a:lvl7pPr marL="3086100" indent="-342900" algn="l" rtl="0" eaLnBrk="0" fontAlgn="base" hangingPunct="0">
        <a:spcBef>
          <a:spcPct val="20000"/>
        </a:spcBef>
        <a:spcAft>
          <a:spcPct val="0"/>
        </a:spcAft>
        <a:buChar char="»"/>
        <a:defRPr sz="2000">
          <a:solidFill>
            <a:schemeClr val="tx1"/>
          </a:solidFill>
          <a:latin typeface="Times New Roman" charset="0"/>
        </a:defRPr>
      </a:lvl7pPr>
      <a:lvl8pPr marL="3543300" indent="-342900" algn="l" rtl="0" eaLnBrk="0" fontAlgn="base" hangingPunct="0">
        <a:spcBef>
          <a:spcPct val="20000"/>
        </a:spcBef>
        <a:spcAft>
          <a:spcPct val="0"/>
        </a:spcAft>
        <a:buChar char="»"/>
        <a:defRPr sz="2000">
          <a:solidFill>
            <a:schemeClr val="tx1"/>
          </a:solidFill>
          <a:latin typeface="Times New Roman" charset="0"/>
        </a:defRPr>
      </a:lvl8pPr>
      <a:lvl9pPr marL="4000500" indent="-342900" algn="l" rtl="0" eaLnBrk="0" fontAlgn="base" hangingPunct="0">
        <a:spcBef>
          <a:spcPct val="20000"/>
        </a:spcBef>
        <a:spcAft>
          <a:spcPct val="0"/>
        </a:spcAft>
        <a:buChar char="»"/>
        <a:defRPr sz="2000">
          <a:solidFill>
            <a:schemeClr val="tx1"/>
          </a:solidFill>
          <a:latin typeface="Times New Roman"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odrigue.Rizk@usd.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17.jpe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20.gif"/><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11.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11.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11.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11.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cWMeBDgLOuo?feature=oembed" TargetMode="External"/><Relationship Id="rId1" Type="http://schemas.openxmlformats.org/officeDocument/2006/relationships/tags" Target="../tags/tag29.xml"/><Relationship Id="rId5" Type="http://schemas.openxmlformats.org/officeDocument/2006/relationships/image" Target="../media/image30.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rHqk0ZGb6qo?feature=oembed" TargetMode="External"/><Relationship Id="rId1" Type="http://schemas.openxmlformats.org/officeDocument/2006/relationships/tags" Target="../tags/tag30.xml"/><Relationship Id="rId5" Type="http://schemas.openxmlformats.org/officeDocument/2006/relationships/image" Target="../media/image31.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_fuimO6ErKI?feature=oembed" TargetMode="External"/><Relationship Id="rId1" Type="http://schemas.openxmlformats.org/officeDocument/2006/relationships/tags" Target="../tags/tag31.xml"/><Relationship Id="rId5" Type="http://schemas.openxmlformats.org/officeDocument/2006/relationships/image" Target="../media/image32.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PFsOUNfBhzI?feature=oembed" TargetMode="External"/><Relationship Id="rId1" Type="http://schemas.openxmlformats.org/officeDocument/2006/relationships/tags" Target="../tags/tag33.xml"/><Relationship Id="rId5" Type="http://schemas.openxmlformats.org/officeDocument/2006/relationships/image" Target="../media/image34.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zm6F0vo2E64?feature=oembed" TargetMode="External"/><Relationship Id="rId1" Type="http://schemas.openxmlformats.org/officeDocument/2006/relationships/tags" Target="../tags/tag35.xml"/><Relationship Id="rId5" Type="http://schemas.openxmlformats.org/officeDocument/2006/relationships/image" Target="../media/image36.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qbqZQFOVfA8?feature=oembed" TargetMode="External"/><Relationship Id="rId1" Type="http://schemas.openxmlformats.org/officeDocument/2006/relationships/tags" Target="../tags/tag40.xml"/><Relationship Id="rId5" Type="http://schemas.openxmlformats.org/officeDocument/2006/relationships/image" Target="../media/image41.jpe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bVCRcNlY1yw?feature=oembed" TargetMode="External"/><Relationship Id="rId1" Type="http://schemas.openxmlformats.org/officeDocument/2006/relationships/tags" Target="../tags/tag41.xml"/><Relationship Id="rId5" Type="http://schemas.openxmlformats.org/officeDocument/2006/relationships/image" Target="../media/image42.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xhW9up0Gi2E?feature=oembed" TargetMode="External"/><Relationship Id="rId1" Type="http://schemas.openxmlformats.org/officeDocument/2006/relationships/tags" Target="../tags/tag42.xml"/><Relationship Id="rId5" Type="http://schemas.openxmlformats.org/officeDocument/2006/relationships/image" Target="../media/image43.jpe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LUpQl3owixw?feature=oembed" TargetMode="External"/><Relationship Id="rId1" Type="http://schemas.openxmlformats.org/officeDocument/2006/relationships/tags" Target="../tags/tag43.xml"/><Relationship Id="rId5" Type="http://schemas.openxmlformats.org/officeDocument/2006/relationships/image" Target="../media/image44.jpe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45.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IWPjpE8shZw?feature=oembed" TargetMode="External"/><Relationship Id="rId1" Type="http://schemas.openxmlformats.org/officeDocument/2006/relationships/tags" Target="../tags/tag45.xml"/><Relationship Id="rId5" Type="http://schemas.openxmlformats.org/officeDocument/2006/relationships/image" Target="../media/image46.jpe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ghwEgqDvvaI?feature=oembed" TargetMode="External"/><Relationship Id="rId1" Type="http://schemas.openxmlformats.org/officeDocument/2006/relationships/tags" Target="../tags/tag46.xml"/><Relationship Id="rId5" Type="http://schemas.openxmlformats.org/officeDocument/2006/relationships/image" Target="../media/image47.jpe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47.xml"/><Relationship Id="rId5" Type="http://schemas.openxmlformats.org/officeDocument/2006/relationships/image" Target="../media/image48.png"/><Relationship Id="rId4" Type="http://schemas.openxmlformats.org/officeDocument/2006/relationships/hyperlink" Target="https://www.ai-research-lab.org/events/ai-symposium/2025" TargetMode="Externa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49.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F0B7B8D-8766-ABEF-956A-22B4AEFCF5F3}"/>
              </a:ext>
            </a:extLst>
          </p:cNvPr>
          <p:cNvSpPr/>
          <p:nvPr/>
        </p:nvSpPr>
        <p:spPr bwMode="auto">
          <a:xfrm>
            <a:off x="0" y="47626"/>
            <a:ext cx="12192000" cy="971549"/>
          </a:xfrm>
          <a:prstGeom prst="rect">
            <a:avLst/>
          </a:prstGeom>
          <a:solidFill>
            <a:srgbClr val="9F0909"/>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ndParaRPr>
          </a:p>
        </p:txBody>
      </p:sp>
      <p:sp>
        <p:nvSpPr>
          <p:cNvPr id="2050" name="Rectangle 2">
            <a:extLst>
              <a:ext uri="{FF2B5EF4-FFF2-40B4-BE49-F238E27FC236}">
                <a16:creationId xmlns:a16="http://schemas.microsoft.com/office/drawing/2014/main" id="{C090FFBD-40E5-C5D4-7DC6-2D42BC3950E4}"/>
              </a:ext>
            </a:extLst>
          </p:cNvPr>
          <p:cNvSpPr>
            <a:spLocks noGrp="1" noChangeArrowheads="1"/>
          </p:cNvSpPr>
          <p:nvPr>
            <p:ph type="ctrTitle"/>
          </p:nvPr>
        </p:nvSpPr>
        <p:spPr>
          <a:xfrm>
            <a:off x="2893221" y="1759845"/>
            <a:ext cx="6533840" cy="426142"/>
          </a:xfrm>
          <a:noFill/>
        </p:spPr>
        <p:txBody>
          <a:bodyPr wrap="none" anchor="ctr"/>
          <a:lstStyle/>
          <a:p>
            <a:pPr algn="ctr"/>
            <a:r>
              <a:rPr lang="en-US" altLang="en-US" dirty="0">
                <a:solidFill>
                  <a:srgbClr val="C00000"/>
                </a:solidFill>
              </a:rPr>
              <a:t>What is AI and Why Should We Care?</a:t>
            </a:r>
            <a:endParaRPr lang="en-US" altLang="en-US" sz="3600" dirty="0">
              <a:solidFill>
                <a:srgbClr val="C00000"/>
              </a:solidFill>
            </a:endParaRPr>
          </a:p>
        </p:txBody>
      </p:sp>
      <p:sp>
        <p:nvSpPr>
          <p:cNvPr id="2051" name="Rectangle 3">
            <a:extLst>
              <a:ext uri="{FF2B5EF4-FFF2-40B4-BE49-F238E27FC236}">
                <a16:creationId xmlns:a16="http://schemas.microsoft.com/office/drawing/2014/main" id="{8A9EFDCB-7D49-5667-90E1-7D917496E747}"/>
              </a:ext>
            </a:extLst>
          </p:cNvPr>
          <p:cNvSpPr>
            <a:spLocks noGrp="1" noChangeArrowheads="1"/>
          </p:cNvSpPr>
          <p:nvPr>
            <p:ph type="subTitle" idx="1"/>
          </p:nvPr>
        </p:nvSpPr>
        <p:spPr>
          <a:xfrm>
            <a:off x="2057400" y="3285609"/>
            <a:ext cx="8077200" cy="2772810"/>
          </a:xfrm>
          <a:noFill/>
        </p:spPr>
        <p:txBody>
          <a:bodyPr/>
          <a:lstStyle/>
          <a:p>
            <a:pPr marL="203200" indent="-203200"/>
            <a:r>
              <a:rPr lang="en-US" altLang="en-US" sz="2000" dirty="0"/>
              <a:t>Dr. Rodrigue Rizk</a:t>
            </a:r>
          </a:p>
          <a:p>
            <a:pPr marL="203200" indent="-203200"/>
            <a:r>
              <a:rPr lang="en-US" altLang="en-US" sz="2000" dirty="0"/>
              <a:t>Artificial Intelligence Research Lab</a:t>
            </a:r>
          </a:p>
          <a:p>
            <a:pPr marL="203200" indent="-203200"/>
            <a:r>
              <a:rPr lang="en-US" altLang="en-US" sz="2000" dirty="0"/>
              <a:t>Department of Computer Science</a:t>
            </a:r>
          </a:p>
          <a:p>
            <a:pPr marL="203200" indent="-203200"/>
            <a:r>
              <a:rPr lang="en-US" altLang="en-US" sz="2000" dirty="0">
                <a:solidFill>
                  <a:srgbClr val="C00000"/>
                </a:solidFill>
              </a:rPr>
              <a:t>University of South Dakota</a:t>
            </a:r>
          </a:p>
          <a:p>
            <a:pPr marL="203200" indent="-203200"/>
            <a:r>
              <a:rPr lang="en-US" altLang="en-US" sz="1800" u="sng" dirty="0">
                <a:solidFill>
                  <a:schemeClr val="tx2">
                    <a:lumMod val="75000"/>
                    <a:lumOff val="25000"/>
                  </a:schemeClr>
                </a:solidFill>
                <a:hlinkClick r:id="rId3">
                  <a:extLst>
                    <a:ext uri="{A12FA001-AC4F-418D-AE19-62706E023703}">
                      <ahyp:hlinkClr xmlns:ahyp="http://schemas.microsoft.com/office/drawing/2018/hyperlinkcolor" val="tx"/>
                    </a:ext>
                  </a:extLst>
                </a:hlinkClick>
              </a:rPr>
              <a:t>Rodrigue.Rizk@usd.edu</a:t>
            </a:r>
            <a:endParaRPr lang="en-US" altLang="en-US" sz="1800" u="sng" dirty="0">
              <a:solidFill>
                <a:schemeClr val="tx2">
                  <a:lumMod val="75000"/>
                  <a:lumOff val="25000"/>
                </a:schemeClr>
              </a:solidFill>
            </a:endParaRPr>
          </a:p>
          <a:p>
            <a:pPr marL="203200" indent="-203200"/>
            <a:endParaRPr lang="en-US" altLang="en-US" sz="900" dirty="0"/>
          </a:p>
          <a:p>
            <a:pPr marL="203200" indent="-203200">
              <a:spcBef>
                <a:spcPct val="30000"/>
              </a:spcBef>
            </a:pPr>
            <a:endParaRPr lang="en-US" altLang="en-US" sz="2000" dirty="0"/>
          </a:p>
        </p:txBody>
      </p:sp>
      <p:sp>
        <p:nvSpPr>
          <p:cNvPr id="10" name="Rectangle 9">
            <a:extLst>
              <a:ext uri="{FF2B5EF4-FFF2-40B4-BE49-F238E27FC236}">
                <a16:creationId xmlns:a16="http://schemas.microsoft.com/office/drawing/2014/main" id="{7F78FD6A-A345-5EBD-C0BF-A55866D107F5}"/>
              </a:ext>
            </a:extLst>
          </p:cNvPr>
          <p:cNvSpPr/>
          <p:nvPr/>
        </p:nvSpPr>
        <p:spPr bwMode="auto">
          <a:xfrm>
            <a:off x="0" y="5736087"/>
            <a:ext cx="12192000" cy="971549"/>
          </a:xfrm>
          <a:prstGeom prst="rect">
            <a:avLst/>
          </a:prstGeom>
          <a:solidFill>
            <a:srgbClr val="9F0909"/>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ndParaRPr>
          </a:p>
        </p:txBody>
      </p:sp>
      <p:grpSp>
        <p:nvGrpSpPr>
          <p:cNvPr id="13" name="Group 12">
            <a:extLst>
              <a:ext uri="{FF2B5EF4-FFF2-40B4-BE49-F238E27FC236}">
                <a16:creationId xmlns:a16="http://schemas.microsoft.com/office/drawing/2014/main" id="{01C86C81-3DF6-6F0E-16D6-1FA60FC1514E}"/>
              </a:ext>
            </a:extLst>
          </p:cNvPr>
          <p:cNvGrpSpPr/>
          <p:nvPr/>
        </p:nvGrpSpPr>
        <p:grpSpPr>
          <a:xfrm>
            <a:off x="304800" y="197342"/>
            <a:ext cx="1990725" cy="587838"/>
            <a:chOff x="247305" y="240428"/>
            <a:chExt cx="1990725" cy="587838"/>
          </a:xfrm>
        </p:grpSpPr>
        <p:pic>
          <p:nvPicPr>
            <p:cNvPr id="1028" name="Picture 4">
              <a:extLst>
                <a:ext uri="{FF2B5EF4-FFF2-40B4-BE49-F238E27FC236}">
                  <a16:creationId xmlns:a16="http://schemas.microsoft.com/office/drawing/2014/main" id="{C815E5CE-D059-4A3C-59DD-98955CD27D77}"/>
                </a:ext>
              </a:extLst>
            </p:cNvPr>
            <p:cNvPicPr>
              <a:picLocks noChangeAspect="1" noChangeArrowheads="1"/>
            </p:cNvPicPr>
            <p:nvPr/>
          </p:nvPicPr>
          <p:blipFill rotWithShape="1">
            <a:blip r:embed="rId4">
              <a:lum bright="70000" contrast="-70000"/>
              <a:extLst>
                <a:ext uri="{28A0092B-C50C-407E-A947-70E740481C1C}">
                  <a14:useLocalDpi xmlns:a14="http://schemas.microsoft.com/office/drawing/2010/main" val="0"/>
                </a:ext>
              </a:extLst>
            </a:blip>
            <a:srcRect r="77925"/>
            <a:stretch/>
          </p:blipFill>
          <p:spPr bwMode="auto">
            <a:xfrm>
              <a:off x="247305" y="240428"/>
              <a:ext cx="438495" cy="582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Text&#10;&#10;Description automatically generated">
              <a:extLst>
                <a:ext uri="{FF2B5EF4-FFF2-40B4-BE49-F238E27FC236}">
                  <a16:creationId xmlns:a16="http://schemas.microsoft.com/office/drawing/2014/main" id="{B7A46C66-3ACC-ED5F-0415-D8F32230F54E}"/>
                </a:ext>
              </a:extLst>
            </p:cNvPr>
            <p:cNvPicPr>
              <a:picLocks noChangeAspect="1"/>
            </p:cNvPicPr>
            <p:nvPr/>
          </p:nvPicPr>
          <p:blipFill rotWithShape="1">
            <a:blip r:embed="rId5">
              <a:extLst>
                <a:ext uri="{28A0092B-C50C-407E-A947-70E740481C1C}">
                  <a14:useLocalDpi xmlns:a14="http://schemas.microsoft.com/office/drawing/2010/main" val="0"/>
                </a:ext>
              </a:extLst>
            </a:blip>
            <a:srcRect l="22027" t="1313"/>
            <a:stretch/>
          </p:blipFill>
          <p:spPr>
            <a:xfrm>
              <a:off x="685800" y="245465"/>
              <a:ext cx="1552230" cy="582801"/>
            </a:xfrm>
            <a:prstGeom prst="rect">
              <a:avLst/>
            </a:prstGeom>
          </p:spPr>
        </p:pic>
      </p:grpSp>
      <p:pic>
        <p:nvPicPr>
          <p:cNvPr id="3" name="Picture 2">
            <a:extLst>
              <a:ext uri="{FF2B5EF4-FFF2-40B4-BE49-F238E27FC236}">
                <a16:creationId xmlns:a16="http://schemas.microsoft.com/office/drawing/2014/main" id="{35528892-C1E4-0C65-10F2-D53A9B30CDB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462782" y="4401474"/>
            <a:ext cx="2857500" cy="1543050"/>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4C6688F-EB27-CA74-ED81-743CBD99D449}"/>
              </a:ext>
            </a:extLst>
          </p:cNvPr>
          <p:cNvSpPr>
            <a:spLocks noGrp="1" noChangeArrowheads="1"/>
          </p:cNvSpPr>
          <p:nvPr>
            <p:ph type="title"/>
          </p:nvPr>
        </p:nvSpPr>
        <p:spPr>
          <a:xfrm>
            <a:off x="304800" y="207212"/>
            <a:ext cx="10210800" cy="319062"/>
          </a:xfrm>
        </p:spPr>
        <p:txBody>
          <a:bodyPr/>
          <a:lstStyle/>
          <a:p>
            <a:r>
              <a:rPr lang="en-US" altLang="en-US" sz="2000" dirty="0"/>
              <a:t>Artificial Intelligence (AI) – Machine Learning (ML) – Deep Learning (DL)</a:t>
            </a:r>
            <a:endParaRPr lang="en-US" altLang="en-US" sz="1800" dirty="0"/>
          </a:p>
        </p:txBody>
      </p:sp>
      <p:sp>
        <p:nvSpPr>
          <p:cNvPr id="4" name="Slide Number Placeholder 3">
            <a:extLst>
              <a:ext uri="{FF2B5EF4-FFF2-40B4-BE49-F238E27FC236}">
                <a16:creationId xmlns:a16="http://schemas.microsoft.com/office/drawing/2014/main" id="{8F6E4BE9-652E-DEE5-C1F1-F5479B2E09FB}"/>
              </a:ext>
            </a:extLst>
          </p:cNvPr>
          <p:cNvSpPr txBox="1">
            <a:spLocks/>
          </p:cNvSpPr>
          <p:nvPr/>
        </p:nvSpPr>
        <p:spPr>
          <a:xfrm>
            <a:off x="9906000" y="6305716"/>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10</a:t>
            </a:fld>
            <a:endParaRPr lang="en-US" dirty="0">
              <a:solidFill>
                <a:prstClr val="black">
                  <a:tint val="75000"/>
                </a:prstClr>
              </a:solidFill>
              <a:latin typeface="Calibri" panose="020F0502020204030204"/>
            </a:endParaRPr>
          </a:p>
        </p:txBody>
      </p:sp>
      <p:pic>
        <p:nvPicPr>
          <p:cNvPr id="7" name="Picture 6">
            <a:extLst>
              <a:ext uri="{FF2B5EF4-FFF2-40B4-BE49-F238E27FC236}">
                <a16:creationId xmlns:a16="http://schemas.microsoft.com/office/drawing/2014/main" id="{D052136C-3571-0085-84B3-7484A87AD0BB}"/>
              </a:ext>
            </a:extLst>
          </p:cNvPr>
          <p:cNvPicPr>
            <a:picLocks noChangeAspect="1"/>
          </p:cNvPicPr>
          <p:nvPr/>
        </p:nvPicPr>
        <p:blipFill>
          <a:blip r:embed="rId4"/>
          <a:stretch>
            <a:fillRect/>
          </a:stretch>
        </p:blipFill>
        <p:spPr>
          <a:xfrm>
            <a:off x="3048000" y="1070015"/>
            <a:ext cx="5791200" cy="4876381"/>
          </a:xfrm>
          <a:prstGeom prst="rect">
            <a:avLst/>
          </a:prstGeom>
        </p:spPr>
      </p:pic>
      <p:sp>
        <p:nvSpPr>
          <p:cNvPr id="9" name="TextBox 8">
            <a:extLst>
              <a:ext uri="{FF2B5EF4-FFF2-40B4-BE49-F238E27FC236}">
                <a16:creationId xmlns:a16="http://schemas.microsoft.com/office/drawing/2014/main" id="{C6E6D770-2C5D-C7A3-C041-F3E91D63A87A}"/>
              </a:ext>
            </a:extLst>
          </p:cNvPr>
          <p:cNvSpPr txBox="1"/>
          <p:nvPr/>
        </p:nvSpPr>
        <p:spPr>
          <a:xfrm>
            <a:off x="2801901" y="5916135"/>
            <a:ext cx="6664399" cy="369332"/>
          </a:xfrm>
          <a:prstGeom prst="rect">
            <a:avLst/>
          </a:prstGeom>
          <a:noFill/>
        </p:spPr>
        <p:txBody>
          <a:bodyPr wrap="square">
            <a:spAutoFit/>
          </a:bodyPr>
          <a:lstStyle/>
          <a:p>
            <a:r>
              <a:rPr lang="en-US" dirty="0">
                <a:solidFill>
                  <a:srgbClr val="000000"/>
                </a:solidFill>
              </a:rPr>
              <a:t>Artificial Intelligence, Machine Learning, and Deep Learning </a:t>
            </a:r>
            <a:endParaRPr lang="en-US" dirty="0"/>
          </a:p>
        </p:txBody>
      </p:sp>
    </p:spTree>
    <p:custDataLst>
      <p:tags r:id="rId1"/>
    </p:custDataLst>
    <p:extLst>
      <p:ext uri="{BB962C8B-B14F-4D97-AF65-F5344CB8AC3E}">
        <p14:creationId xmlns:p14="http://schemas.microsoft.com/office/powerpoint/2010/main" val="322432658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6E4BE9-652E-DEE5-C1F1-F5479B2E09FB}"/>
              </a:ext>
            </a:extLst>
          </p:cNvPr>
          <p:cNvSpPr txBox="1">
            <a:spLocks/>
          </p:cNvSpPr>
          <p:nvPr/>
        </p:nvSpPr>
        <p:spPr>
          <a:xfrm>
            <a:off x="9906000" y="6370637"/>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11</a:t>
            </a:fld>
            <a:endParaRPr lang="en-US" dirty="0">
              <a:solidFill>
                <a:prstClr val="black">
                  <a:tint val="75000"/>
                </a:prstClr>
              </a:solidFill>
              <a:latin typeface="Calibri" panose="020F0502020204030204"/>
            </a:endParaRPr>
          </a:p>
        </p:txBody>
      </p:sp>
      <p:sp>
        <p:nvSpPr>
          <p:cNvPr id="9" name="TextBox 8">
            <a:extLst>
              <a:ext uri="{FF2B5EF4-FFF2-40B4-BE49-F238E27FC236}">
                <a16:creationId xmlns:a16="http://schemas.microsoft.com/office/drawing/2014/main" id="{C6E6D770-2C5D-C7A3-C041-F3E91D63A87A}"/>
              </a:ext>
            </a:extLst>
          </p:cNvPr>
          <p:cNvSpPr txBox="1"/>
          <p:nvPr/>
        </p:nvSpPr>
        <p:spPr>
          <a:xfrm>
            <a:off x="2801901" y="5916135"/>
            <a:ext cx="6664399" cy="369332"/>
          </a:xfrm>
          <a:prstGeom prst="rect">
            <a:avLst/>
          </a:prstGeom>
          <a:noFill/>
        </p:spPr>
        <p:txBody>
          <a:bodyPr wrap="square">
            <a:spAutoFit/>
          </a:bodyPr>
          <a:lstStyle/>
          <a:p>
            <a:r>
              <a:rPr lang="en-US" dirty="0">
                <a:solidFill>
                  <a:srgbClr val="000000"/>
                </a:solidFill>
              </a:rPr>
              <a:t>Artificial Intelligence, Machine Learning, and Deep Learning </a:t>
            </a:r>
            <a:endParaRPr lang="en-US" dirty="0"/>
          </a:p>
        </p:txBody>
      </p:sp>
      <p:pic>
        <p:nvPicPr>
          <p:cNvPr id="4098" name="Picture 2" descr="New Product breakthroughs with recent advances in deep learning and future  business opportunities | MS&amp;E 238 Blog">
            <a:extLst>
              <a:ext uri="{FF2B5EF4-FFF2-40B4-BE49-F238E27FC236}">
                <a16:creationId xmlns:a16="http://schemas.microsoft.com/office/drawing/2014/main" id="{3DD3DEA7-B1B2-77E0-4A9E-5E7F2A0648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309689"/>
            <a:ext cx="7924800" cy="42386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5F135B3-FBBB-DC79-4B4E-0095CBCBA200}"/>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30DF53AE-75E3-20C5-B466-F6D521B35D0E}"/>
              </a:ext>
            </a:extLst>
          </p:cNvPr>
          <p:cNvSpPr txBox="1">
            <a:spLocks noChangeArrowheads="1"/>
          </p:cNvSpPr>
          <p:nvPr/>
        </p:nvSpPr>
        <p:spPr bwMode="auto">
          <a:xfrm>
            <a:off x="304800" y="207212"/>
            <a:ext cx="10210800" cy="319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500" tIns="25400" rIns="63500" bIns="25400" numCol="1" anchor="t" anchorCtr="0" compatLnSpc="1">
            <a:prstTxWarp prst="textNoShape">
              <a:avLst/>
            </a:prstTxWarp>
            <a:spAutoFit/>
          </a:bodyPr>
          <a:lstStyle>
            <a:lvl1pPr algn="l" rtl="0" eaLnBrk="0" fontAlgn="base" hangingPunct="0">
              <a:lnSpc>
                <a:spcPct val="87000"/>
              </a:lnSpc>
              <a:spcBef>
                <a:spcPct val="0"/>
              </a:spcBef>
              <a:spcAft>
                <a:spcPct val="0"/>
              </a:spcAft>
              <a:defRPr sz="2800" b="1">
                <a:solidFill>
                  <a:srgbClr val="C00000"/>
                </a:solidFill>
                <a:latin typeface="+mj-lt"/>
                <a:ea typeface="+mj-ea"/>
                <a:cs typeface="+mj-cs"/>
              </a:defRPr>
            </a:lvl1pPr>
            <a:lvl2pPr algn="l" rtl="0" eaLnBrk="0" fontAlgn="base" hangingPunct="0">
              <a:lnSpc>
                <a:spcPct val="87000"/>
              </a:lnSpc>
              <a:spcBef>
                <a:spcPct val="0"/>
              </a:spcBef>
              <a:spcAft>
                <a:spcPct val="0"/>
              </a:spcAft>
              <a:defRPr sz="2800" b="1">
                <a:solidFill>
                  <a:schemeClr val="accent2"/>
                </a:solidFill>
                <a:latin typeface="Arial" charset="0"/>
              </a:defRPr>
            </a:lvl2pPr>
            <a:lvl3pPr algn="l" rtl="0" eaLnBrk="0" fontAlgn="base" hangingPunct="0">
              <a:lnSpc>
                <a:spcPct val="87000"/>
              </a:lnSpc>
              <a:spcBef>
                <a:spcPct val="0"/>
              </a:spcBef>
              <a:spcAft>
                <a:spcPct val="0"/>
              </a:spcAft>
              <a:defRPr sz="2800" b="1">
                <a:solidFill>
                  <a:schemeClr val="accent2"/>
                </a:solidFill>
                <a:latin typeface="Arial" charset="0"/>
              </a:defRPr>
            </a:lvl3pPr>
            <a:lvl4pPr algn="l" rtl="0" eaLnBrk="0" fontAlgn="base" hangingPunct="0">
              <a:lnSpc>
                <a:spcPct val="87000"/>
              </a:lnSpc>
              <a:spcBef>
                <a:spcPct val="0"/>
              </a:spcBef>
              <a:spcAft>
                <a:spcPct val="0"/>
              </a:spcAft>
              <a:defRPr sz="2800" b="1">
                <a:solidFill>
                  <a:schemeClr val="accent2"/>
                </a:solidFill>
                <a:latin typeface="Arial" charset="0"/>
              </a:defRPr>
            </a:lvl4pPr>
            <a:lvl5pPr algn="l" rtl="0" eaLnBrk="0" fontAlgn="base" hangingPunct="0">
              <a:lnSpc>
                <a:spcPct val="87000"/>
              </a:lnSpc>
              <a:spcBef>
                <a:spcPct val="0"/>
              </a:spcBef>
              <a:spcAft>
                <a:spcPct val="0"/>
              </a:spcAft>
              <a:defRPr sz="2800" b="1">
                <a:solidFill>
                  <a:schemeClr val="accent2"/>
                </a:solidFill>
                <a:latin typeface="Arial" charset="0"/>
              </a:defRPr>
            </a:lvl5pPr>
            <a:lvl6pPr marL="457200" algn="l" rtl="0" eaLnBrk="0" fontAlgn="base" hangingPunct="0">
              <a:lnSpc>
                <a:spcPct val="87000"/>
              </a:lnSpc>
              <a:spcBef>
                <a:spcPct val="0"/>
              </a:spcBef>
              <a:spcAft>
                <a:spcPct val="0"/>
              </a:spcAft>
              <a:defRPr sz="2800" b="1">
                <a:solidFill>
                  <a:schemeClr val="accent2"/>
                </a:solidFill>
                <a:latin typeface="Arial" charset="0"/>
              </a:defRPr>
            </a:lvl6pPr>
            <a:lvl7pPr marL="914400" algn="l" rtl="0" eaLnBrk="0" fontAlgn="base" hangingPunct="0">
              <a:lnSpc>
                <a:spcPct val="87000"/>
              </a:lnSpc>
              <a:spcBef>
                <a:spcPct val="0"/>
              </a:spcBef>
              <a:spcAft>
                <a:spcPct val="0"/>
              </a:spcAft>
              <a:defRPr sz="2800" b="1">
                <a:solidFill>
                  <a:schemeClr val="accent2"/>
                </a:solidFill>
                <a:latin typeface="Arial" charset="0"/>
              </a:defRPr>
            </a:lvl7pPr>
            <a:lvl8pPr marL="1371600" algn="l" rtl="0" eaLnBrk="0" fontAlgn="base" hangingPunct="0">
              <a:lnSpc>
                <a:spcPct val="87000"/>
              </a:lnSpc>
              <a:spcBef>
                <a:spcPct val="0"/>
              </a:spcBef>
              <a:spcAft>
                <a:spcPct val="0"/>
              </a:spcAft>
              <a:defRPr sz="2800" b="1">
                <a:solidFill>
                  <a:schemeClr val="accent2"/>
                </a:solidFill>
                <a:latin typeface="Arial" charset="0"/>
              </a:defRPr>
            </a:lvl8pPr>
            <a:lvl9pPr marL="1828800" algn="l" rtl="0" eaLnBrk="0" fontAlgn="base" hangingPunct="0">
              <a:lnSpc>
                <a:spcPct val="87000"/>
              </a:lnSpc>
              <a:spcBef>
                <a:spcPct val="0"/>
              </a:spcBef>
              <a:spcAft>
                <a:spcPct val="0"/>
              </a:spcAft>
              <a:defRPr sz="2800" b="1">
                <a:solidFill>
                  <a:schemeClr val="accent2"/>
                </a:solidFill>
                <a:latin typeface="Arial" charset="0"/>
              </a:defRPr>
            </a:lvl9pPr>
          </a:lstStyle>
          <a:p>
            <a:r>
              <a:rPr lang="en-US" altLang="en-US" sz="2000" kern="0"/>
              <a:t>Artificial Intelligence (AI) – Machine Learning (ML) – Deep Learning (DL)</a:t>
            </a:r>
            <a:endParaRPr lang="en-US" altLang="en-US" sz="1800" kern="0" dirty="0"/>
          </a:p>
        </p:txBody>
      </p:sp>
    </p:spTree>
    <p:custDataLst>
      <p:tags r:id="rId1"/>
    </p:custDataLst>
    <p:extLst>
      <p:ext uri="{BB962C8B-B14F-4D97-AF65-F5344CB8AC3E}">
        <p14:creationId xmlns:p14="http://schemas.microsoft.com/office/powerpoint/2010/main" val="327776487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F568721-5BF1-C235-AAE5-A47B83241F78}"/>
            </a:ext>
          </a:extLst>
        </p:cNvPr>
        <p:cNvGrpSpPr/>
        <p:nvPr/>
      </p:nvGrpSpPr>
      <p:grpSpPr>
        <a:xfrm>
          <a:off x="0" y="0"/>
          <a:ext cx="0" cy="0"/>
          <a:chOff x="0" y="0"/>
          <a:chExt cx="0" cy="0"/>
        </a:xfrm>
      </p:grpSpPr>
      <p:sp>
        <p:nvSpPr>
          <p:cNvPr id="3074" name="Rectangle 2">
            <a:extLst>
              <a:ext uri="{FF2B5EF4-FFF2-40B4-BE49-F238E27FC236}">
                <a16:creationId xmlns:a16="http://schemas.microsoft.com/office/drawing/2014/main" id="{DDD44371-E4D6-E4E9-246E-063611786695}"/>
              </a:ext>
            </a:extLst>
          </p:cNvPr>
          <p:cNvSpPr>
            <a:spLocks noGrp="1" noChangeArrowheads="1"/>
          </p:cNvSpPr>
          <p:nvPr>
            <p:ph type="title"/>
          </p:nvPr>
        </p:nvSpPr>
        <p:spPr>
          <a:xfrm>
            <a:off x="685800" y="152400"/>
            <a:ext cx="8153400" cy="426142"/>
          </a:xfrm>
        </p:spPr>
        <p:txBody>
          <a:bodyPr/>
          <a:lstStyle/>
          <a:p>
            <a:r>
              <a:rPr lang="en-US" altLang="en-US" dirty="0"/>
              <a:t>Introduction</a:t>
            </a:r>
          </a:p>
        </p:txBody>
      </p:sp>
      <p:sp>
        <p:nvSpPr>
          <p:cNvPr id="4" name="Slide Number Placeholder 3">
            <a:extLst>
              <a:ext uri="{FF2B5EF4-FFF2-40B4-BE49-F238E27FC236}">
                <a16:creationId xmlns:a16="http://schemas.microsoft.com/office/drawing/2014/main" id="{239543F7-9474-4CB4-2408-27286F9D161B}"/>
              </a:ext>
            </a:extLst>
          </p:cNvPr>
          <p:cNvSpPr txBox="1">
            <a:spLocks/>
          </p:cNvSpPr>
          <p:nvPr/>
        </p:nvSpPr>
        <p:spPr>
          <a:xfrm>
            <a:off x="9906000" y="632460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12</a:t>
            </a:fld>
            <a:endParaRPr lang="en-US" dirty="0">
              <a:solidFill>
                <a:prstClr val="black">
                  <a:tint val="75000"/>
                </a:prstClr>
              </a:solidFill>
              <a:latin typeface="Calibri" panose="020F0502020204030204"/>
            </a:endParaRPr>
          </a:p>
        </p:txBody>
      </p:sp>
      <p:sp>
        <p:nvSpPr>
          <p:cNvPr id="2" name="Rectangle 3">
            <a:extLst>
              <a:ext uri="{FF2B5EF4-FFF2-40B4-BE49-F238E27FC236}">
                <a16:creationId xmlns:a16="http://schemas.microsoft.com/office/drawing/2014/main" id="{0A5F1F3F-07A0-E528-E3E9-9C2CD1051F95}"/>
              </a:ext>
            </a:extLst>
          </p:cNvPr>
          <p:cNvSpPr txBox="1">
            <a:spLocks noChangeArrowheads="1"/>
          </p:cNvSpPr>
          <p:nvPr/>
        </p:nvSpPr>
        <p:spPr bwMode="auto">
          <a:xfrm>
            <a:off x="533400" y="884136"/>
            <a:ext cx="11430000" cy="5440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500" tIns="25400" rIns="63500" bIns="25400" numCol="1" anchor="t" anchorCtr="0" compatLnSpc="1">
            <a:prstTxWarp prst="textNoShape">
              <a:avLst/>
            </a:prstTxWarp>
            <a:spAutoFit/>
          </a:bodyPr>
          <a:lstStyle>
            <a:lvl1pPr marL="287338" indent="-287338" algn="l" rtl="0" eaLnBrk="0" fontAlgn="base" hangingPunct="0">
              <a:lnSpc>
                <a:spcPct val="90000"/>
              </a:lnSpc>
              <a:spcBef>
                <a:spcPct val="65000"/>
              </a:spcBef>
              <a:spcAft>
                <a:spcPct val="0"/>
              </a:spcAft>
              <a:buClr>
                <a:schemeClr val="accent1"/>
              </a:buClr>
              <a:buSzPct val="75000"/>
              <a:buFont typeface="Wingdings" panose="05000000000000000000" pitchFamily="2" charset="2"/>
              <a:buChar char="q"/>
              <a:defRPr sz="2400">
                <a:solidFill>
                  <a:schemeClr val="tx1"/>
                </a:solidFill>
                <a:latin typeface="+mn-lt"/>
                <a:ea typeface="+mn-ea"/>
                <a:cs typeface="+mn-cs"/>
              </a:defRPr>
            </a:lvl1pPr>
            <a:lvl2pPr marL="741363" indent="-246063" algn="l" rtl="0" eaLnBrk="0" fontAlgn="base" hangingPunct="0">
              <a:lnSpc>
                <a:spcPct val="85000"/>
              </a:lnSpc>
              <a:spcBef>
                <a:spcPct val="40000"/>
              </a:spcBef>
              <a:spcAft>
                <a:spcPct val="0"/>
              </a:spcAft>
              <a:buClr>
                <a:schemeClr val="accent1"/>
              </a:buClr>
              <a:buSzPct val="75000"/>
              <a:buFont typeface="Monotype Sorts" pitchFamily="2" charset="2"/>
              <a:buChar char="l"/>
              <a:defRPr sz="2000">
                <a:solidFill>
                  <a:schemeClr val="tx1"/>
                </a:solidFill>
                <a:latin typeface="+mn-lt"/>
              </a:defRPr>
            </a:lvl2pPr>
            <a:lvl3pPr marL="1146175" indent="-176213" algn="l" rtl="0" eaLnBrk="0" fontAlgn="base" hangingPunct="0">
              <a:lnSpc>
                <a:spcPct val="85000"/>
              </a:lnSpc>
              <a:spcBef>
                <a:spcPct val="40000"/>
              </a:spcBef>
              <a:spcAft>
                <a:spcPct val="0"/>
              </a:spcAft>
              <a:buClr>
                <a:schemeClr val="accent1"/>
              </a:buClr>
              <a:buSzPct val="100000"/>
              <a:buChar char="-"/>
              <a:defRPr>
                <a:solidFill>
                  <a:schemeClr val="tx1"/>
                </a:solidFill>
                <a:latin typeface="+mn-lt"/>
              </a:defRPr>
            </a:lvl3pPr>
            <a:lvl4pPr marL="1714500" indent="-342900" algn="l" rtl="0" eaLnBrk="0" fontAlgn="base" hangingPunct="0">
              <a:spcBef>
                <a:spcPct val="20000"/>
              </a:spcBef>
              <a:spcAft>
                <a:spcPct val="0"/>
              </a:spcAft>
              <a:buChar char="–"/>
              <a:defRPr sz="2000">
                <a:solidFill>
                  <a:schemeClr val="tx1"/>
                </a:solidFill>
                <a:latin typeface="Times New Roman" charset="0"/>
              </a:defRPr>
            </a:lvl4pPr>
            <a:lvl5pPr marL="2171700" indent="-342900" algn="l" rtl="0" eaLnBrk="0" fontAlgn="base" hangingPunct="0">
              <a:spcBef>
                <a:spcPct val="20000"/>
              </a:spcBef>
              <a:spcAft>
                <a:spcPct val="0"/>
              </a:spcAft>
              <a:buChar char="»"/>
              <a:defRPr sz="2000">
                <a:solidFill>
                  <a:schemeClr val="tx1"/>
                </a:solidFill>
                <a:latin typeface="Times New Roman" charset="0"/>
              </a:defRPr>
            </a:lvl5pPr>
            <a:lvl6pPr marL="2628900" indent="-342900" algn="l" rtl="0" eaLnBrk="0" fontAlgn="base" hangingPunct="0">
              <a:spcBef>
                <a:spcPct val="20000"/>
              </a:spcBef>
              <a:spcAft>
                <a:spcPct val="0"/>
              </a:spcAft>
              <a:buChar char="»"/>
              <a:defRPr sz="2000">
                <a:solidFill>
                  <a:schemeClr val="tx1"/>
                </a:solidFill>
                <a:latin typeface="Times New Roman" charset="0"/>
              </a:defRPr>
            </a:lvl6pPr>
            <a:lvl7pPr marL="3086100" indent="-342900" algn="l" rtl="0" eaLnBrk="0" fontAlgn="base" hangingPunct="0">
              <a:spcBef>
                <a:spcPct val="20000"/>
              </a:spcBef>
              <a:spcAft>
                <a:spcPct val="0"/>
              </a:spcAft>
              <a:buChar char="»"/>
              <a:defRPr sz="2000">
                <a:solidFill>
                  <a:schemeClr val="tx1"/>
                </a:solidFill>
                <a:latin typeface="Times New Roman" charset="0"/>
              </a:defRPr>
            </a:lvl7pPr>
            <a:lvl8pPr marL="3543300" indent="-342900" algn="l" rtl="0" eaLnBrk="0" fontAlgn="base" hangingPunct="0">
              <a:spcBef>
                <a:spcPct val="20000"/>
              </a:spcBef>
              <a:spcAft>
                <a:spcPct val="0"/>
              </a:spcAft>
              <a:buChar char="»"/>
              <a:defRPr sz="2000">
                <a:solidFill>
                  <a:schemeClr val="tx1"/>
                </a:solidFill>
                <a:latin typeface="Times New Roman" charset="0"/>
              </a:defRPr>
            </a:lvl8pPr>
            <a:lvl9pPr marL="4000500" indent="-342900" algn="l" rtl="0" eaLnBrk="0" fontAlgn="base" hangingPunct="0">
              <a:spcBef>
                <a:spcPct val="20000"/>
              </a:spcBef>
              <a:spcAft>
                <a:spcPct val="0"/>
              </a:spcAft>
              <a:buChar char="»"/>
              <a:defRPr sz="2000">
                <a:solidFill>
                  <a:schemeClr val="tx1"/>
                </a:solidFill>
                <a:latin typeface="Times New Roman" charset="0"/>
              </a:defRPr>
            </a:lvl9pPr>
          </a:lstStyle>
          <a:p>
            <a:r>
              <a:rPr lang="en-US" b="1" dirty="0">
                <a:solidFill>
                  <a:srgbClr val="C00000"/>
                </a:solidFill>
                <a:latin typeface="+mj-lt"/>
              </a:rPr>
              <a:t>November 30, 2022: </a:t>
            </a:r>
            <a:r>
              <a:rPr lang="en-US" dirty="0">
                <a:latin typeface="+mj-lt"/>
              </a:rPr>
              <a:t>the day the world changed</a:t>
            </a:r>
          </a:p>
          <a:p>
            <a:pPr lvl="1"/>
            <a:r>
              <a:rPr lang="en-US" dirty="0">
                <a:latin typeface="+mj-lt"/>
              </a:rPr>
              <a:t>The day when ChatGPT was officially released by OpenAI</a:t>
            </a:r>
          </a:p>
          <a:p>
            <a:endParaRPr lang="en-US" dirty="0">
              <a:latin typeface="+mj-lt"/>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a:p>
            <a:r>
              <a:rPr lang="en-US" dirty="0">
                <a:latin typeface="+mj-lt"/>
              </a:rPr>
              <a:t>“It’s like you wake up to the news of the first nuclear explosion and you don’t know yet what to think about it, but you know the world will never be the same again.”</a:t>
            </a:r>
            <a:endParaRPr lang="en-US" altLang="en-US" i="1" kern="0" dirty="0">
              <a:latin typeface="+mj-lt"/>
            </a:endParaRPr>
          </a:p>
        </p:txBody>
      </p:sp>
      <p:pic>
        <p:nvPicPr>
          <p:cNvPr id="3" name="Picture 2">
            <a:extLst>
              <a:ext uri="{FF2B5EF4-FFF2-40B4-BE49-F238E27FC236}">
                <a16:creationId xmlns:a16="http://schemas.microsoft.com/office/drawing/2014/main" id="{335FFDC6-EB7E-86A6-8AD5-3CE8D71116D1}"/>
              </a:ext>
            </a:extLst>
          </p:cNvPr>
          <p:cNvPicPr>
            <a:picLocks noChangeAspect="1"/>
          </p:cNvPicPr>
          <p:nvPr/>
        </p:nvPicPr>
        <p:blipFill>
          <a:blip r:embed="rId4"/>
          <a:stretch>
            <a:fillRect/>
          </a:stretch>
        </p:blipFill>
        <p:spPr>
          <a:xfrm>
            <a:off x="1447800" y="1762125"/>
            <a:ext cx="5334000" cy="3333750"/>
          </a:xfrm>
          <a:prstGeom prst="rect">
            <a:avLst/>
          </a:prstGeom>
        </p:spPr>
      </p:pic>
      <p:pic>
        <p:nvPicPr>
          <p:cNvPr id="6" name="Picture 5">
            <a:extLst>
              <a:ext uri="{FF2B5EF4-FFF2-40B4-BE49-F238E27FC236}">
                <a16:creationId xmlns:a16="http://schemas.microsoft.com/office/drawing/2014/main" id="{3625A88F-C8D0-0C21-9AB9-8B0806E1053F}"/>
              </a:ext>
            </a:extLst>
          </p:cNvPr>
          <p:cNvPicPr>
            <a:picLocks noChangeAspect="1"/>
          </p:cNvPicPr>
          <p:nvPr/>
        </p:nvPicPr>
        <p:blipFill>
          <a:blip r:embed="rId5"/>
          <a:stretch>
            <a:fillRect/>
          </a:stretch>
        </p:blipFill>
        <p:spPr>
          <a:xfrm>
            <a:off x="8054001" y="744352"/>
            <a:ext cx="3909399" cy="4359018"/>
          </a:xfrm>
          <a:prstGeom prst="rect">
            <a:avLst/>
          </a:prstGeom>
        </p:spPr>
      </p:pic>
    </p:spTree>
    <p:custDataLst>
      <p:tags r:id="rId1"/>
    </p:custDataLst>
    <p:extLst>
      <p:ext uri="{BB962C8B-B14F-4D97-AF65-F5344CB8AC3E}">
        <p14:creationId xmlns:p14="http://schemas.microsoft.com/office/powerpoint/2010/main" val="136171575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E82D4BC-93D4-AA08-D218-437442D45B2C}"/>
            </a:ext>
          </a:extLst>
        </p:cNvPr>
        <p:cNvGrpSpPr/>
        <p:nvPr/>
      </p:nvGrpSpPr>
      <p:grpSpPr>
        <a:xfrm>
          <a:off x="0" y="0"/>
          <a:ext cx="0" cy="0"/>
          <a:chOff x="0" y="0"/>
          <a:chExt cx="0" cy="0"/>
        </a:xfrm>
      </p:grpSpPr>
      <p:sp>
        <p:nvSpPr>
          <p:cNvPr id="3074" name="Rectangle 2">
            <a:extLst>
              <a:ext uri="{FF2B5EF4-FFF2-40B4-BE49-F238E27FC236}">
                <a16:creationId xmlns:a16="http://schemas.microsoft.com/office/drawing/2014/main" id="{DFD3CE6A-5FA2-E756-8BC7-8EB78BCFFAE7}"/>
              </a:ext>
            </a:extLst>
          </p:cNvPr>
          <p:cNvSpPr>
            <a:spLocks noGrp="1" noChangeArrowheads="1"/>
          </p:cNvSpPr>
          <p:nvPr>
            <p:ph type="title"/>
          </p:nvPr>
        </p:nvSpPr>
        <p:spPr>
          <a:xfrm>
            <a:off x="685800" y="152400"/>
            <a:ext cx="8153400" cy="426142"/>
          </a:xfrm>
        </p:spPr>
        <p:txBody>
          <a:bodyPr/>
          <a:lstStyle/>
          <a:p>
            <a:r>
              <a:rPr lang="en-US" altLang="en-US" dirty="0"/>
              <a:t>Introduction</a:t>
            </a:r>
          </a:p>
        </p:txBody>
      </p:sp>
      <p:sp>
        <p:nvSpPr>
          <p:cNvPr id="4" name="Slide Number Placeholder 3">
            <a:extLst>
              <a:ext uri="{FF2B5EF4-FFF2-40B4-BE49-F238E27FC236}">
                <a16:creationId xmlns:a16="http://schemas.microsoft.com/office/drawing/2014/main" id="{37E877A0-B7A0-3948-9CC2-753079F9D984}"/>
              </a:ext>
            </a:extLst>
          </p:cNvPr>
          <p:cNvSpPr txBox="1">
            <a:spLocks/>
          </p:cNvSpPr>
          <p:nvPr/>
        </p:nvSpPr>
        <p:spPr>
          <a:xfrm>
            <a:off x="9906000" y="632460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13</a:t>
            </a:fld>
            <a:endParaRPr lang="en-US" dirty="0">
              <a:solidFill>
                <a:prstClr val="black">
                  <a:tint val="75000"/>
                </a:prstClr>
              </a:solidFill>
              <a:latin typeface="Calibri" panose="020F0502020204030204"/>
            </a:endParaRPr>
          </a:p>
        </p:txBody>
      </p:sp>
      <p:pic>
        <p:nvPicPr>
          <p:cNvPr id="6146" name="Picture 2" descr="Paper Summary #1 - Attention Is All You Need | Shreyansh Singh">
            <a:extLst>
              <a:ext uri="{FF2B5EF4-FFF2-40B4-BE49-F238E27FC236}">
                <a16:creationId xmlns:a16="http://schemas.microsoft.com/office/drawing/2014/main" id="{87269C3A-7937-6578-96C0-A5CCC9E3B5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538962"/>
            <a:ext cx="5399942" cy="417836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he transformer model (from &quot;Attention is all you need&quot;, Viswani, et. al.)  | Download Scientific Diagram">
            <a:extLst>
              <a:ext uri="{FF2B5EF4-FFF2-40B4-BE49-F238E27FC236}">
                <a16:creationId xmlns:a16="http://schemas.microsoft.com/office/drawing/2014/main" id="{CBF25ED7-F48B-335C-EC35-80C218BFBA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2020178"/>
            <a:ext cx="3657600" cy="464023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1393D4A4-F153-D470-B138-02E047A831D0}"/>
              </a:ext>
            </a:extLst>
          </p:cNvPr>
          <p:cNvSpPr txBox="1">
            <a:spLocks noChangeArrowheads="1"/>
          </p:cNvSpPr>
          <p:nvPr/>
        </p:nvSpPr>
        <p:spPr bwMode="auto">
          <a:xfrm>
            <a:off x="533400" y="884136"/>
            <a:ext cx="11430000" cy="1934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500" tIns="25400" rIns="63500" bIns="25400" numCol="1" anchor="t" anchorCtr="0" compatLnSpc="1">
            <a:prstTxWarp prst="textNoShape">
              <a:avLst/>
            </a:prstTxWarp>
            <a:spAutoFit/>
          </a:bodyPr>
          <a:lstStyle>
            <a:lvl1pPr marL="287338" indent="-287338" algn="l" rtl="0" eaLnBrk="0" fontAlgn="base" hangingPunct="0">
              <a:lnSpc>
                <a:spcPct val="90000"/>
              </a:lnSpc>
              <a:spcBef>
                <a:spcPct val="65000"/>
              </a:spcBef>
              <a:spcAft>
                <a:spcPct val="0"/>
              </a:spcAft>
              <a:buClr>
                <a:schemeClr val="accent1"/>
              </a:buClr>
              <a:buSzPct val="75000"/>
              <a:buFont typeface="Wingdings" panose="05000000000000000000" pitchFamily="2" charset="2"/>
              <a:buChar char="q"/>
              <a:defRPr sz="2400">
                <a:solidFill>
                  <a:schemeClr val="tx1"/>
                </a:solidFill>
                <a:latin typeface="+mn-lt"/>
                <a:ea typeface="+mn-ea"/>
                <a:cs typeface="+mn-cs"/>
              </a:defRPr>
            </a:lvl1pPr>
            <a:lvl2pPr marL="741363" indent="-246063" algn="l" rtl="0" eaLnBrk="0" fontAlgn="base" hangingPunct="0">
              <a:lnSpc>
                <a:spcPct val="85000"/>
              </a:lnSpc>
              <a:spcBef>
                <a:spcPct val="40000"/>
              </a:spcBef>
              <a:spcAft>
                <a:spcPct val="0"/>
              </a:spcAft>
              <a:buClr>
                <a:schemeClr val="accent1"/>
              </a:buClr>
              <a:buSzPct val="75000"/>
              <a:buFont typeface="Monotype Sorts" pitchFamily="2" charset="2"/>
              <a:buChar char="l"/>
              <a:defRPr sz="2000">
                <a:solidFill>
                  <a:schemeClr val="tx1"/>
                </a:solidFill>
                <a:latin typeface="+mn-lt"/>
              </a:defRPr>
            </a:lvl2pPr>
            <a:lvl3pPr marL="1146175" indent="-176213" algn="l" rtl="0" eaLnBrk="0" fontAlgn="base" hangingPunct="0">
              <a:lnSpc>
                <a:spcPct val="85000"/>
              </a:lnSpc>
              <a:spcBef>
                <a:spcPct val="40000"/>
              </a:spcBef>
              <a:spcAft>
                <a:spcPct val="0"/>
              </a:spcAft>
              <a:buClr>
                <a:schemeClr val="accent1"/>
              </a:buClr>
              <a:buSzPct val="100000"/>
              <a:buChar char="-"/>
              <a:defRPr>
                <a:solidFill>
                  <a:schemeClr val="tx1"/>
                </a:solidFill>
                <a:latin typeface="+mn-lt"/>
              </a:defRPr>
            </a:lvl3pPr>
            <a:lvl4pPr marL="1714500" indent="-342900" algn="l" rtl="0" eaLnBrk="0" fontAlgn="base" hangingPunct="0">
              <a:spcBef>
                <a:spcPct val="20000"/>
              </a:spcBef>
              <a:spcAft>
                <a:spcPct val="0"/>
              </a:spcAft>
              <a:buChar char="–"/>
              <a:defRPr sz="2000">
                <a:solidFill>
                  <a:schemeClr val="tx1"/>
                </a:solidFill>
                <a:latin typeface="Times New Roman" charset="0"/>
              </a:defRPr>
            </a:lvl4pPr>
            <a:lvl5pPr marL="2171700" indent="-342900" algn="l" rtl="0" eaLnBrk="0" fontAlgn="base" hangingPunct="0">
              <a:spcBef>
                <a:spcPct val="20000"/>
              </a:spcBef>
              <a:spcAft>
                <a:spcPct val="0"/>
              </a:spcAft>
              <a:buChar char="»"/>
              <a:defRPr sz="2000">
                <a:solidFill>
                  <a:schemeClr val="tx1"/>
                </a:solidFill>
                <a:latin typeface="Times New Roman" charset="0"/>
              </a:defRPr>
            </a:lvl5pPr>
            <a:lvl6pPr marL="2628900" indent="-342900" algn="l" rtl="0" eaLnBrk="0" fontAlgn="base" hangingPunct="0">
              <a:spcBef>
                <a:spcPct val="20000"/>
              </a:spcBef>
              <a:spcAft>
                <a:spcPct val="0"/>
              </a:spcAft>
              <a:buChar char="»"/>
              <a:defRPr sz="2000">
                <a:solidFill>
                  <a:schemeClr val="tx1"/>
                </a:solidFill>
                <a:latin typeface="Times New Roman" charset="0"/>
              </a:defRPr>
            </a:lvl6pPr>
            <a:lvl7pPr marL="3086100" indent="-342900" algn="l" rtl="0" eaLnBrk="0" fontAlgn="base" hangingPunct="0">
              <a:spcBef>
                <a:spcPct val="20000"/>
              </a:spcBef>
              <a:spcAft>
                <a:spcPct val="0"/>
              </a:spcAft>
              <a:buChar char="»"/>
              <a:defRPr sz="2000">
                <a:solidFill>
                  <a:schemeClr val="tx1"/>
                </a:solidFill>
                <a:latin typeface="Times New Roman" charset="0"/>
              </a:defRPr>
            </a:lvl7pPr>
            <a:lvl8pPr marL="3543300" indent="-342900" algn="l" rtl="0" eaLnBrk="0" fontAlgn="base" hangingPunct="0">
              <a:spcBef>
                <a:spcPct val="20000"/>
              </a:spcBef>
              <a:spcAft>
                <a:spcPct val="0"/>
              </a:spcAft>
              <a:buChar char="»"/>
              <a:defRPr sz="2000">
                <a:solidFill>
                  <a:schemeClr val="tx1"/>
                </a:solidFill>
                <a:latin typeface="Times New Roman" charset="0"/>
              </a:defRPr>
            </a:lvl8pPr>
            <a:lvl9pPr marL="4000500" indent="-342900" algn="l" rtl="0" eaLnBrk="0" fontAlgn="base" hangingPunct="0">
              <a:spcBef>
                <a:spcPct val="20000"/>
              </a:spcBef>
              <a:spcAft>
                <a:spcPct val="0"/>
              </a:spcAft>
              <a:buChar char="»"/>
              <a:defRPr sz="2000">
                <a:solidFill>
                  <a:schemeClr val="tx1"/>
                </a:solidFill>
                <a:latin typeface="Times New Roman" charset="0"/>
              </a:defRPr>
            </a:lvl9pPr>
          </a:lstStyle>
          <a:p>
            <a:r>
              <a:rPr lang="en-US" dirty="0">
                <a:latin typeface="+mj-lt"/>
              </a:rPr>
              <a:t>“</a:t>
            </a:r>
            <a:r>
              <a:rPr lang="en-US" b="1" dirty="0">
                <a:solidFill>
                  <a:srgbClr val="C00000"/>
                </a:solidFill>
                <a:latin typeface="+mj-lt"/>
              </a:rPr>
              <a:t>Attention Is All You Need</a:t>
            </a:r>
            <a:r>
              <a:rPr lang="en-US" dirty="0">
                <a:latin typeface="+mj-lt"/>
              </a:rPr>
              <a:t>” is a 2017 landmark research paper in machine learning authored by eight scientists working at Google. </a:t>
            </a:r>
          </a:p>
          <a:p>
            <a:pPr lvl="1"/>
            <a:r>
              <a:rPr lang="en-US" dirty="0">
                <a:latin typeface="+mj-lt"/>
              </a:rPr>
              <a:t>The paper introduced a new deep learning architecture known as the transformer, based on the attention mechanism.</a:t>
            </a:r>
          </a:p>
          <a:p>
            <a:endParaRPr lang="en-US" dirty="0">
              <a:latin typeface="+mj-lt"/>
            </a:endParaRPr>
          </a:p>
        </p:txBody>
      </p:sp>
    </p:spTree>
    <p:custDataLst>
      <p:tags r:id="rId1"/>
    </p:custDataLst>
    <p:extLst>
      <p:ext uri="{BB962C8B-B14F-4D97-AF65-F5344CB8AC3E}">
        <p14:creationId xmlns:p14="http://schemas.microsoft.com/office/powerpoint/2010/main" val="408465783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4C6688F-EB27-CA74-ED81-743CBD99D449}"/>
              </a:ext>
            </a:extLst>
          </p:cNvPr>
          <p:cNvSpPr>
            <a:spLocks noGrp="1" noChangeArrowheads="1"/>
          </p:cNvSpPr>
          <p:nvPr>
            <p:ph type="title"/>
          </p:nvPr>
        </p:nvSpPr>
        <p:spPr>
          <a:xfrm>
            <a:off x="685800" y="152400"/>
            <a:ext cx="8153400" cy="426142"/>
          </a:xfrm>
        </p:spPr>
        <p:txBody>
          <a:bodyPr/>
          <a:lstStyle/>
          <a:p>
            <a:r>
              <a:rPr lang="en-US" altLang="en-US" dirty="0"/>
              <a:t>What is Machine Learning?</a:t>
            </a:r>
          </a:p>
        </p:txBody>
      </p:sp>
      <p:sp>
        <p:nvSpPr>
          <p:cNvPr id="4" name="Slide Number Placeholder 3">
            <a:extLst>
              <a:ext uri="{FF2B5EF4-FFF2-40B4-BE49-F238E27FC236}">
                <a16:creationId xmlns:a16="http://schemas.microsoft.com/office/drawing/2014/main" id="{8F6E4BE9-652E-DEE5-C1F1-F5479B2E09FB}"/>
              </a:ext>
            </a:extLst>
          </p:cNvPr>
          <p:cNvSpPr txBox="1">
            <a:spLocks/>
          </p:cNvSpPr>
          <p:nvPr/>
        </p:nvSpPr>
        <p:spPr>
          <a:xfrm>
            <a:off x="9906000" y="632460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14</a:t>
            </a:fld>
            <a:endParaRPr lang="en-US" dirty="0">
              <a:solidFill>
                <a:prstClr val="black">
                  <a:tint val="75000"/>
                </a:prstClr>
              </a:solidFill>
              <a:latin typeface="Calibri" panose="020F0502020204030204"/>
            </a:endParaRPr>
          </a:p>
        </p:txBody>
      </p:sp>
      <p:sp>
        <p:nvSpPr>
          <p:cNvPr id="2" name="Rectangle 3">
            <a:extLst>
              <a:ext uri="{FF2B5EF4-FFF2-40B4-BE49-F238E27FC236}">
                <a16:creationId xmlns:a16="http://schemas.microsoft.com/office/drawing/2014/main" id="{A0EB1CE6-C610-D068-FF1C-DB8CA30017EF}"/>
              </a:ext>
            </a:extLst>
          </p:cNvPr>
          <p:cNvSpPr txBox="1">
            <a:spLocks noChangeArrowheads="1"/>
          </p:cNvSpPr>
          <p:nvPr/>
        </p:nvSpPr>
        <p:spPr bwMode="auto">
          <a:xfrm>
            <a:off x="533400" y="1295400"/>
            <a:ext cx="10252888" cy="2673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500" tIns="25400" rIns="63500" bIns="25400" numCol="1" anchor="t" anchorCtr="0" compatLnSpc="1">
            <a:prstTxWarp prst="textNoShape">
              <a:avLst/>
            </a:prstTxWarp>
            <a:spAutoFit/>
          </a:bodyPr>
          <a:lstStyle>
            <a:lvl1pPr marL="287338" indent="-287338" algn="l" rtl="0" eaLnBrk="0" fontAlgn="base" hangingPunct="0">
              <a:lnSpc>
                <a:spcPct val="90000"/>
              </a:lnSpc>
              <a:spcBef>
                <a:spcPct val="65000"/>
              </a:spcBef>
              <a:spcAft>
                <a:spcPct val="0"/>
              </a:spcAft>
              <a:buClr>
                <a:schemeClr val="accent1"/>
              </a:buClr>
              <a:buSzPct val="75000"/>
              <a:buFont typeface="Wingdings" panose="05000000000000000000" pitchFamily="2" charset="2"/>
              <a:buChar char="q"/>
              <a:defRPr sz="2400">
                <a:solidFill>
                  <a:schemeClr val="tx1"/>
                </a:solidFill>
                <a:latin typeface="+mn-lt"/>
                <a:ea typeface="+mn-ea"/>
                <a:cs typeface="+mn-cs"/>
              </a:defRPr>
            </a:lvl1pPr>
            <a:lvl2pPr marL="741363" indent="-246063" algn="l" rtl="0" eaLnBrk="0" fontAlgn="base" hangingPunct="0">
              <a:lnSpc>
                <a:spcPct val="85000"/>
              </a:lnSpc>
              <a:spcBef>
                <a:spcPct val="40000"/>
              </a:spcBef>
              <a:spcAft>
                <a:spcPct val="0"/>
              </a:spcAft>
              <a:buClr>
                <a:schemeClr val="accent1"/>
              </a:buClr>
              <a:buSzPct val="75000"/>
              <a:buFont typeface="Monotype Sorts" pitchFamily="2" charset="2"/>
              <a:buChar char="l"/>
              <a:defRPr sz="2000">
                <a:solidFill>
                  <a:schemeClr val="tx1"/>
                </a:solidFill>
                <a:latin typeface="+mn-lt"/>
              </a:defRPr>
            </a:lvl2pPr>
            <a:lvl3pPr marL="1146175" indent="-176213" algn="l" rtl="0" eaLnBrk="0" fontAlgn="base" hangingPunct="0">
              <a:lnSpc>
                <a:spcPct val="85000"/>
              </a:lnSpc>
              <a:spcBef>
                <a:spcPct val="40000"/>
              </a:spcBef>
              <a:spcAft>
                <a:spcPct val="0"/>
              </a:spcAft>
              <a:buClr>
                <a:schemeClr val="accent1"/>
              </a:buClr>
              <a:buSzPct val="100000"/>
              <a:buChar char="-"/>
              <a:defRPr>
                <a:solidFill>
                  <a:schemeClr val="tx1"/>
                </a:solidFill>
                <a:latin typeface="+mn-lt"/>
              </a:defRPr>
            </a:lvl3pPr>
            <a:lvl4pPr marL="1714500" indent="-342900" algn="l" rtl="0" eaLnBrk="0" fontAlgn="base" hangingPunct="0">
              <a:spcBef>
                <a:spcPct val="20000"/>
              </a:spcBef>
              <a:spcAft>
                <a:spcPct val="0"/>
              </a:spcAft>
              <a:buChar char="–"/>
              <a:defRPr sz="2000">
                <a:solidFill>
                  <a:schemeClr val="tx1"/>
                </a:solidFill>
                <a:latin typeface="Times New Roman" charset="0"/>
              </a:defRPr>
            </a:lvl4pPr>
            <a:lvl5pPr marL="2171700" indent="-342900" algn="l" rtl="0" eaLnBrk="0" fontAlgn="base" hangingPunct="0">
              <a:spcBef>
                <a:spcPct val="20000"/>
              </a:spcBef>
              <a:spcAft>
                <a:spcPct val="0"/>
              </a:spcAft>
              <a:buChar char="»"/>
              <a:defRPr sz="2000">
                <a:solidFill>
                  <a:schemeClr val="tx1"/>
                </a:solidFill>
                <a:latin typeface="Times New Roman" charset="0"/>
              </a:defRPr>
            </a:lvl5pPr>
            <a:lvl6pPr marL="2628900" indent="-342900" algn="l" rtl="0" eaLnBrk="0" fontAlgn="base" hangingPunct="0">
              <a:spcBef>
                <a:spcPct val="20000"/>
              </a:spcBef>
              <a:spcAft>
                <a:spcPct val="0"/>
              </a:spcAft>
              <a:buChar char="»"/>
              <a:defRPr sz="2000">
                <a:solidFill>
                  <a:schemeClr val="tx1"/>
                </a:solidFill>
                <a:latin typeface="Times New Roman" charset="0"/>
              </a:defRPr>
            </a:lvl6pPr>
            <a:lvl7pPr marL="3086100" indent="-342900" algn="l" rtl="0" eaLnBrk="0" fontAlgn="base" hangingPunct="0">
              <a:spcBef>
                <a:spcPct val="20000"/>
              </a:spcBef>
              <a:spcAft>
                <a:spcPct val="0"/>
              </a:spcAft>
              <a:buChar char="»"/>
              <a:defRPr sz="2000">
                <a:solidFill>
                  <a:schemeClr val="tx1"/>
                </a:solidFill>
                <a:latin typeface="Times New Roman" charset="0"/>
              </a:defRPr>
            </a:lvl7pPr>
            <a:lvl8pPr marL="3543300" indent="-342900" algn="l" rtl="0" eaLnBrk="0" fontAlgn="base" hangingPunct="0">
              <a:spcBef>
                <a:spcPct val="20000"/>
              </a:spcBef>
              <a:spcAft>
                <a:spcPct val="0"/>
              </a:spcAft>
              <a:buChar char="»"/>
              <a:defRPr sz="2000">
                <a:solidFill>
                  <a:schemeClr val="tx1"/>
                </a:solidFill>
                <a:latin typeface="Times New Roman" charset="0"/>
              </a:defRPr>
            </a:lvl8pPr>
            <a:lvl9pPr marL="4000500" indent="-342900" algn="l" rtl="0" eaLnBrk="0" fontAlgn="base" hangingPunct="0">
              <a:spcBef>
                <a:spcPct val="20000"/>
              </a:spcBef>
              <a:spcAft>
                <a:spcPct val="0"/>
              </a:spcAft>
              <a:buChar char="»"/>
              <a:defRPr sz="2000">
                <a:solidFill>
                  <a:schemeClr val="tx1"/>
                </a:solidFill>
                <a:latin typeface="Times New Roman" charset="0"/>
              </a:defRPr>
            </a:lvl9pPr>
          </a:lstStyle>
          <a:p>
            <a:r>
              <a:rPr lang="en-US" b="1" dirty="0">
                <a:solidFill>
                  <a:srgbClr val="C00000"/>
                </a:solidFill>
                <a:latin typeface="+mj-lt"/>
              </a:rPr>
              <a:t>Humans: </a:t>
            </a:r>
            <a:r>
              <a:rPr lang="en-US" dirty="0">
                <a:solidFill>
                  <a:srgbClr val="000000"/>
                </a:solidFill>
                <a:latin typeface="+mj-lt"/>
              </a:rPr>
              <a:t>learn from past experiences</a:t>
            </a:r>
          </a:p>
          <a:p>
            <a:endParaRPr lang="en-US" dirty="0">
              <a:solidFill>
                <a:srgbClr val="000000"/>
              </a:solidFill>
              <a:latin typeface="+mj-lt"/>
            </a:endParaRPr>
          </a:p>
          <a:p>
            <a:r>
              <a:rPr lang="en-US" b="1" dirty="0">
                <a:solidFill>
                  <a:srgbClr val="C00000"/>
                </a:solidFill>
                <a:latin typeface="+mj-lt"/>
              </a:rPr>
              <a:t>Computers: </a:t>
            </a:r>
            <a:r>
              <a:rPr lang="en-US" dirty="0">
                <a:solidFill>
                  <a:srgbClr val="000000"/>
                </a:solidFill>
                <a:latin typeface="+mj-lt"/>
              </a:rPr>
              <a:t>follow instructions</a:t>
            </a:r>
          </a:p>
          <a:p>
            <a:endParaRPr lang="en-US" dirty="0">
              <a:solidFill>
                <a:srgbClr val="000000"/>
              </a:solidFill>
              <a:latin typeface="+mj-lt"/>
            </a:endParaRPr>
          </a:p>
          <a:p>
            <a:r>
              <a:rPr lang="en-US" b="1" dirty="0">
                <a:solidFill>
                  <a:srgbClr val="C00000"/>
                </a:solidFill>
                <a:latin typeface="+mj-lt"/>
              </a:rPr>
              <a:t>Question: </a:t>
            </a:r>
            <a:r>
              <a:rPr lang="en-US" dirty="0">
                <a:solidFill>
                  <a:srgbClr val="000000"/>
                </a:solidFill>
                <a:latin typeface="+mj-lt"/>
              </a:rPr>
              <a:t>Can we have computers to learn from past experiences too?</a:t>
            </a:r>
            <a:endParaRPr lang="en-US" altLang="en-US" i="1" kern="0" dirty="0">
              <a:latin typeface="+mj-lt"/>
            </a:endParaRPr>
          </a:p>
        </p:txBody>
      </p:sp>
    </p:spTree>
    <p:custDataLst>
      <p:tags r:id="rId1"/>
    </p:custDataLst>
    <p:extLst>
      <p:ext uri="{BB962C8B-B14F-4D97-AF65-F5344CB8AC3E}">
        <p14:creationId xmlns:p14="http://schemas.microsoft.com/office/powerpoint/2010/main" val="250395074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4C6688F-EB27-CA74-ED81-743CBD99D449}"/>
              </a:ext>
            </a:extLst>
          </p:cNvPr>
          <p:cNvSpPr>
            <a:spLocks noGrp="1" noChangeArrowheads="1"/>
          </p:cNvSpPr>
          <p:nvPr>
            <p:ph type="title"/>
          </p:nvPr>
        </p:nvSpPr>
        <p:spPr>
          <a:xfrm>
            <a:off x="457200" y="168832"/>
            <a:ext cx="8153400" cy="482183"/>
          </a:xfrm>
        </p:spPr>
        <p:txBody>
          <a:bodyPr/>
          <a:lstStyle/>
          <a:p>
            <a:pPr marL="483870" indent="-369570">
              <a:lnSpc>
                <a:spcPct val="100000"/>
              </a:lnSpc>
              <a:spcBef>
                <a:spcPts val="125"/>
              </a:spcBef>
              <a:tabLst>
                <a:tab pos="483234" algn="l"/>
                <a:tab pos="483870" algn="l"/>
                <a:tab pos="2430145" algn="l"/>
              </a:tabLst>
            </a:pPr>
            <a:r>
              <a:rPr lang="en-US" b="1" spc="-10" dirty="0">
                <a:latin typeface="+mj-lt"/>
                <a:cs typeface="Calibri"/>
              </a:rPr>
              <a:t>Machine Learning</a:t>
            </a:r>
          </a:p>
        </p:txBody>
      </p:sp>
      <p:sp>
        <p:nvSpPr>
          <p:cNvPr id="4" name="Slide Number Placeholder 3">
            <a:extLst>
              <a:ext uri="{FF2B5EF4-FFF2-40B4-BE49-F238E27FC236}">
                <a16:creationId xmlns:a16="http://schemas.microsoft.com/office/drawing/2014/main" id="{8F6E4BE9-652E-DEE5-C1F1-F5479B2E09FB}"/>
              </a:ext>
            </a:extLst>
          </p:cNvPr>
          <p:cNvSpPr txBox="1">
            <a:spLocks/>
          </p:cNvSpPr>
          <p:nvPr/>
        </p:nvSpPr>
        <p:spPr>
          <a:xfrm>
            <a:off x="10058400" y="642855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15</a:t>
            </a:fld>
            <a:endParaRPr lang="en-US" dirty="0">
              <a:solidFill>
                <a:prstClr val="black">
                  <a:tint val="75000"/>
                </a:prstClr>
              </a:solidFill>
              <a:latin typeface="Calibri" panose="020F0502020204030204"/>
            </a:endParaRPr>
          </a:p>
        </p:txBody>
      </p:sp>
      <p:pic>
        <p:nvPicPr>
          <p:cNvPr id="3" name="Picture 2">
            <a:extLst>
              <a:ext uri="{FF2B5EF4-FFF2-40B4-BE49-F238E27FC236}">
                <a16:creationId xmlns:a16="http://schemas.microsoft.com/office/drawing/2014/main" id="{EEF99721-CD89-D840-4786-A6712197A672}"/>
              </a:ext>
            </a:extLst>
          </p:cNvPr>
          <p:cNvPicPr>
            <a:picLocks noChangeAspect="1"/>
          </p:cNvPicPr>
          <p:nvPr/>
        </p:nvPicPr>
        <p:blipFill>
          <a:blip r:embed="rId4"/>
          <a:stretch>
            <a:fillRect/>
          </a:stretch>
        </p:blipFill>
        <p:spPr>
          <a:xfrm>
            <a:off x="3153740" y="1253276"/>
            <a:ext cx="5884520" cy="4351448"/>
          </a:xfrm>
          <a:prstGeom prst="rect">
            <a:avLst/>
          </a:prstGeom>
        </p:spPr>
      </p:pic>
      <p:sp>
        <p:nvSpPr>
          <p:cNvPr id="5" name="TextBox 4">
            <a:extLst>
              <a:ext uri="{FF2B5EF4-FFF2-40B4-BE49-F238E27FC236}">
                <a16:creationId xmlns:a16="http://schemas.microsoft.com/office/drawing/2014/main" id="{D3D474B0-2EB8-BCD3-AC43-3C0484C52B3F}"/>
              </a:ext>
            </a:extLst>
          </p:cNvPr>
          <p:cNvSpPr txBox="1"/>
          <p:nvPr/>
        </p:nvSpPr>
        <p:spPr>
          <a:xfrm>
            <a:off x="4876800" y="5420058"/>
            <a:ext cx="2590800" cy="369332"/>
          </a:xfrm>
          <a:prstGeom prst="rect">
            <a:avLst/>
          </a:prstGeom>
          <a:noFill/>
        </p:spPr>
        <p:txBody>
          <a:bodyPr wrap="square" rtlCol="0">
            <a:spAutoFit/>
          </a:bodyPr>
          <a:lstStyle/>
          <a:p>
            <a:r>
              <a:rPr lang="en-US" dirty="0">
                <a:solidFill>
                  <a:schemeClr val="tx1"/>
                </a:solidFill>
              </a:rPr>
              <a:t>Linear Regression</a:t>
            </a:r>
          </a:p>
        </p:txBody>
      </p:sp>
    </p:spTree>
    <p:custDataLst>
      <p:tags r:id="rId1"/>
    </p:custDataLst>
    <p:extLst>
      <p:ext uri="{BB962C8B-B14F-4D97-AF65-F5344CB8AC3E}">
        <p14:creationId xmlns:p14="http://schemas.microsoft.com/office/powerpoint/2010/main" val="310462517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4C6688F-EB27-CA74-ED81-743CBD99D449}"/>
              </a:ext>
            </a:extLst>
          </p:cNvPr>
          <p:cNvSpPr>
            <a:spLocks noGrp="1" noChangeArrowheads="1"/>
          </p:cNvSpPr>
          <p:nvPr>
            <p:ph type="title"/>
          </p:nvPr>
        </p:nvSpPr>
        <p:spPr>
          <a:xfrm>
            <a:off x="504092" y="134339"/>
            <a:ext cx="8153400" cy="426142"/>
          </a:xfrm>
        </p:spPr>
        <p:txBody>
          <a:bodyPr/>
          <a:lstStyle/>
          <a:p>
            <a:r>
              <a:rPr lang="sv-SE" altLang="en-US" dirty="0"/>
              <a:t>McCulloch &amp; Pitt's neuron model (1943)</a:t>
            </a:r>
            <a:endParaRPr lang="en-US" altLang="en-US" sz="2400" dirty="0"/>
          </a:p>
        </p:txBody>
      </p:sp>
      <p:sp>
        <p:nvSpPr>
          <p:cNvPr id="4" name="Slide Number Placeholder 3">
            <a:extLst>
              <a:ext uri="{FF2B5EF4-FFF2-40B4-BE49-F238E27FC236}">
                <a16:creationId xmlns:a16="http://schemas.microsoft.com/office/drawing/2014/main" id="{8F6E4BE9-652E-DEE5-C1F1-F5479B2E09FB}"/>
              </a:ext>
            </a:extLst>
          </p:cNvPr>
          <p:cNvSpPr txBox="1">
            <a:spLocks/>
          </p:cNvSpPr>
          <p:nvPr/>
        </p:nvSpPr>
        <p:spPr>
          <a:xfrm>
            <a:off x="9982200" y="645034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16</a:t>
            </a:fld>
            <a:endParaRPr lang="en-US" dirty="0">
              <a:solidFill>
                <a:prstClr val="black">
                  <a:tint val="75000"/>
                </a:prstClr>
              </a:solidFill>
              <a:latin typeface="Calibri" panose="020F0502020204030204"/>
            </a:endParaRPr>
          </a:p>
        </p:txBody>
      </p:sp>
      <p:sp>
        <p:nvSpPr>
          <p:cNvPr id="2" name="Rectangle 3">
            <a:extLst>
              <a:ext uri="{FF2B5EF4-FFF2-40B4-BE49-F238E27FC236}">
                <a16:creationId xmlns:a16="http://schemas.microsoft.com/office/drawing/2014/main" id="{A0EB1CE6-C610-D068-FF1C-DB8CA30017EF}"/>
              </a:ext>
            </a:extLst>
          </p:cNvPr>
          <p:cNvSpPr txBox="1">
            <a:spLocks noChangeArrowheads="1"/>
          </p:cNvSpPr>
          <p:nvPr/>
        </p:nvSpPr>
        <p:spPr bwMode="auto">
          <a:xfrm>
            <a:off x="457200" y="959462"/>
            <a:ext cx="11353800" cy="1533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500" tIns="25400" rIns="63500" bIns="25400" numCol="1" anchor="t" anchorCtr="0" compatLnSpc="1">
            <a:prstTxWarp prst="textNoShape">
              <a:avLst/>
            </a:prstTxWarp>
            <a:spAutoFit/>
          </a:bodyPr>
          <a:lstStyle>
            <a:lvl1pPr marL="287338" indent="-287338" algn="l" rtl="0" eaLnBrk="0" fontAlgn="base" hangingPunct="0">
              <a:lnSpc>
                <a:spcPct val="90000"/>
              </a:lnSpc>
              <a:spcBef>
                <a:spcPct val="65000"/>
              </a:spcBef>
              <a:spcAft>
                <a:spcPct val="0"/>
              </a:spcAft>
              <a:buClr>
                <a:schemeClr val="accent1"/>
              </a:buClr>
              <a:buSzPct val="75000"/>
              <a:buFont typeface="Wingdings" panose="05000000000000000000" pitchFamily="2" charset="2"/>
              <a:buChar char="q"/>
              <a:defRPr sz="2400">
                <a:solidFill>
                  <a:schemeClr val="tx1"/>
                </a:solidFill>
                <a:latin typeface="+mn-lt"/>
                <a:ea typeface="+mn-ea"/>
                <a:cs typeface="+mn-cs"/>
              </a:defRPr>
            </a:lvl1pPr>
            <a:lvl2pPr marL="741363" indent="-246063" algn="l" rtl="0" eaLnBrk="0" fontAlgn="base" hangingPunct="0">
              <a:lnSpc>
                <a:spcPct val="85000"/>
              </a:lnSpc>
              <a:spcBef>
                <a:spcPct val="40000"/>
              </a:spcBef>
              <a:spcAft>
                <a:spcPct val="0"/>
              </a:spcAft>
              <a:buClr>
                <a:schemeClr val="accent1"/>
              </a:buClr>
              <a:buSzPct val="75000"/>
              <a:buFont typeface="Monotype Sorts" pitchFamily="2" charset="2"/>
              <a:buChar char="l"/>
              <a:defRPr sz="2000">
                <a:solidFill>
                  <a:schemeClr val="tx1"/>
                </a:solidFill>
                <a:latin typeface="+mn-lt"/>
              </a:defRPr>
            </a:lvl2pPr>
            <a:lvl3pPr marL="1146175" indent="-176213" algn="l" rtl="0" eaLnBrk="0" fontAlgn="base" hangingPunct="0">
              <a:lnSpc>
                <a:spcPct val="85000"/>
              </a:lnSpc>
              <a:spcBef>
                <a:spcPct val="40000"/>
              </a:spcBef>
              <a:spcAft>
                <a:spcPct val="0"/>
              </a:spcAft>
              <a:buClr>
                <a:schemeClr val="accent1"/>
              </a:buClr>
              <a:buSzPct val="100000"/>
              <a:buChar char="-"/>
              <a:defRPr>
                <a:solidFill>
                  <a:schemeClr val="tx1"/>
                </a:solidFill>
                <a:latin typeface="+mn-lt"/>
              </a:defRPr>
            </a:lvl3pPr>
            <a:lvl4pPr marL="1714500" indent="-342900" algn="l" rtl="0" eaLnBrk="0" fontAlgn="base" hangingPunct="0">
              <a:spcBef>
                <a:spcPct val="20000"/>
              </a:spcBef>
              <a:spcAft>
                <a:spcPct val="0"/>
              </a:spcAft>
              <a:buChar char="–"/>
              <a:defRPr sz="2000">
                <a:solidFill>
                  <a:schemeClr val="tx1"/>
                </a:solidFill>
                <a:latin typeface="Times New Roman" charset="0"/>
              </a:defRPr>
            </a:lvl4pPr>
            <a:lvl5pPr marL="2171700" indent="-342900" algn="l" rtl="0" eaLnBrk="0" fontAlgn="base" hangingPunct="0">
              <a:spcBef>
                <a:spcPct val="20000"/>
              </a:spcBef>
              <a:spcAft>
                <a:spcPct val="0"/>
              </a:spcAft>
              <a:buChar char="»"/>
              <a:defRPr sz="2000">
                <a:solidFill>
                  <a:schemeClr val="tx1"/>
                </a:solidFill>
                <a:latin typeface="Times New Roman" charset="0"/>
              </a:defRPr>
            </a:lvl5pPr>
            <a:lvl6pPr marL="2628900" indent="-342900" algn="l" rtl="0" eaLnBrk="0" fontAlgn="base" hangingPunct="0">
              <a:spcBef>
                <a:spcPct val="20000"/>
              </a:spcBef>
              <a:spcAft>
                <a:spcPct val="0"/>
              </a:spcAft>
              <a:buChar char="»"/>
              <a:defRPr sz="2000">
                <a:solidFill>
                  <a:schemeClr val="tx1"/>
                </a:solidFill>
                <a:latin typeface="Times New Roman" charset="0"/>
              </a:defRPr>
            </a:lvl6pPr>
            <a:lvl7pPr marL="3086100" indent="-342900" algn="l" rtl="0" eaLnBrk="0" fontAlgn="base" hangingPunct="0">
              <a:spcBef>
                <a:spcPct val="20000"/>
              </a:spcBef>
              <a:spcAft>
                <a:spcPct val="0"/>
              </a:spcAft>
              <a:buChar char="»"/>
              <a:defRPr sz="2000">
                <a:solidFill>
                  <a:schemeClr val="tx1"/>
                </a:solidFill>
                <a:latin typeface="Times New Roman" charset="0"/>
              </a:defRPr>
            </a:lvl7pPr>
            <a:lvl8pPr marL="3543300" indent="-342900" algn="l" rtl="0" eaLnBrk="0" fontAlgn="base" hangingPunct="0">
              <a:spcBef>
                <a:spcPct val="20000"/>
              </a:spcBef>
              <a:spcAft>
                <a:spcPct val="0"/>
              </a:spcAft>
              <a:buChar char="»"/>
              <a:defRPr sz="2000">
                <a:solidFill>
                  <a:schemeClr val="tx1"/>
                </a:solidFill>
                <a:latin typeface="Times New Roman" charset="0"/>
              </a:defRPr>
            </a:lvl8pPr>
            <a:lvl9pPr marL="4000500" indent="-342900" algn="l" rtl="0" eaLnBrk="0" fontAlgn="base" hangingPunct="0">
              <a:spcBef>
                <a:spcPct val="20000"/>
              </a:spcBef>
              <a:spcAft>
                <a:spcPct val="0"/>
              </a:spcAft>
              <a:buChar char="»"/>
              <a:defRPr sz="2000">
                <a:solidFill>
                  <a:schemeClr val="tx1"/>
                </a:solidFill>
                <a:latin typeface="Times New Roman" charset="0"/>
              </a:defRPr>
            </a:lvl9pPr>
          </a:lstStyle>
          <a:p>
            <a:pPr algn="just"/>
            <a:r>
              <a:rPr lang="en-US" sz="2000" dirty="0"/>
              <a:t>Warren McCulloch and Walter Pitts introduced a simple mathematical model of an artificial neuron in their 1943 paper titled "</a:t>
            </a:r>
            <a:r>
              <a:rPr lang="en-US" sz="2000" i="1" dirty="0"/>
              <a:t>A Logical Calculus of the Ideas Immanent in Nervous Activity</a:t>
            </a:r>
            <a:r>
              <a:rPr lang="en-US" sz="2000" dirty="0"/>
              <a:t>." </a:t>
            </a:r>
          </a:p>
          <a:p>
            <a:pPr lvl="1" algn="just"/>
            <a:r>
              <a:rPr lang="en-US" sz="1800" dirty="0"/>
              <a:t>Mathematical formulation of a biological neuron, could solve AND, OR, NOT problems.</a:t>
            </a:r>
          </a:p>
          <a:p>
            <a:pPr lvl="1" algn="just"/>
            <a:r>
              <a:rPr lang="en-US" sz="1800" dirty="0"/>
              <a:t>This work laid the foundation for the field of artificial neural networks, which has become a key component of modern machine learning.</a:t>
            </a:r>
          </a:p>
        </p:txBody>
      </p:sp>
      <p:pic>
        <p:nvPicPr>
          <p:cNvPr id="3" name="Picture 2" descr="Will AI Transcend Human Consciousness?">
            <a:extLst>
              <a:ext uri="{FF2B5EF4-FFF2-40B4-BE49-F238E27FC236}">
                <a16:creationId xmlns:a16="http://schemas.microsoft.com/office/drawing/2014/main" id="{44BB4741-C93F-E89A-4309-DB00963DDD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3544" y="3172019"/>
            <a:ext cx="4661256" cy="22966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 Concise History of Neural Networks | by Jaspreet | Towards Data Science">
            <a:extLst>
              <a:ext uri="{FF2B5EF4-FFF2-40B4-BE49-F238E27FC236}">
                <a16:creationId xmlns:a16="http://schemas.microsoft.com/office/drawing/2014/main" id="{D9F840E6-1530-5EED-14C5-C9162E79D4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3290665"/>
            <a:ext cx="4419573" cy="19767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421598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4C6688F-EB27-CA74-ED81-743CBD99D449}"/>
              </a:ext>
            </a:extLst>
          </p:cNvPr>
          <p:cNvSpPr>
            <a:spLocks noGrp="1" noChangeArrowheads="1"/>
          </p:cNvSpPr>
          <p:nvPr>
            <p:ph type="title"/>
          </p:nvPr>
        </p:nvSpPr>
        <p:spPr>
          <a:xfrm>
            <a:off x="685800" y="219574"/>
            <a:ext cx="8153400" cy="426142"/>
          </a:xfrm>
        </p:spPr>
        <p:txBody>
          <a:bodyPr/>
          <a:lstStyle/>
          <a:p>
            <a:r>
              <a:rPr lang="sv-SE" altLang="en-US" dirty="0"/>
              <a:t>Timeline</a:t>
            </a:r>
            <a:endParaRPr lang="en-US" altLang="en-US" sz="2400" dirty="0"/>
          </a:p>
        </p:txBody>
      </p:sp>
      <p:sp>
        <p:nvSpPr>
          <p:cNvPr id="4" name="Slide Number Placeholder 3">
            <a:extLst>
              <a:ext uri="{FF2B5EF4-FFF2-40B4-BE49-F238E27FC236}">
                <a16:creationId xmlns:a16="http://schemas.microsoft.com/office/drawing/2014/main" id="{8F6E4BE9-652E-DEE5-C1F1-F5479B2E09FB}"/>
              </a:ext>
            </a:extLst>
          </p:cNvPr>
          <p:cNvSpPr txBox="1">
            <a:spLocks/>
          </p:cNvSpPr>
          <p:nvPr/>
        </p:nvSpPr>
        <p:spPr>
          <a:xfrm>
            <a:off x="9982200" y="645034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17</a:t>
            </a:fld>
            <a:endParaRPr lang="en-US" dirty="0">
              <a:solidFill>
                <a:prstClr val="black">
                  <a:tint val="75000"/>
                </a:prstClr>
              </a:solidFill>
              <a:latin typeface="Calibri" panose="020F0502020204030204"/>
            </a:endParaRPr>
          </a:p>
        </p:txBody>
      </p:sp>
      <p:pic>
        <p:nvPicPr>
          <p:cNvPr id="7170" name="Picture 2">
            <a:extLst>
              <a:ext uri="{FF2B5EF4-FFF2-40B4-BE49-F238E27FC236}">
                <a16:creationId xmlns:a16="http://schemas.microsoft.com/office/drawing/2014/main" id="{045666D5-1F28-FF06-6CC1-B5C3813344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990600"/>
            <a:ext cx="11114893" cy="522168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5770042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4C6688F-EB27-CA74-ED81-743CBD99D449}"/>
              </a:ext>
            </a:extLst>
          </p:cNvPr>
          <p:cNvSpPr>
            <a:spLocks noGrp="1" noChangeArrowheads="1"/>
          </p:cNvSpPr>
          <p:nvPr>
            <p:ph type="title"/>
          </p:nvPr>
        </p:nvSpPr>
        <p:spPr>
          <a:xfrm>
            <a:off x="990600" y="151391"/>
            <a:ext cx="8153400" cy="426142"/>
          </a:xfrm>
        </p:spPr>
        <p:txBody>
          <a:bodyPr/>
          <a:lstStyle/>
          <a:p>
            <a:r>
              <a:rPr lang="sv-SE" altLang="en-US" dirty="0"/>
              <a:t>Computational Neuron Model</a:t>
            </a:r>
            <a:endParaRPr lang="en-US" altLang="en-US" sz="2400" dirty="0"/>
          </a:p>
        </p:txBody>
      </p:sp>
      <p:sp>
        <p:nvSpPr>
          <p:cNvPr id="4" name="Slide Number Placeholder 3">
            <a:extLst>
              <a:ext uri="{FF2B5EF4-FFF2-40B4-BE49-F238E27FC236}">
                <a16:creationId xmlns:a16="http://schemas.microsoft.com/office/drawing/2014/main" id="{8F6E4BE9-652E-DEE5-C1F1-F5479B2E09FB}"/>
              </a:ext>
            </a:extLst>
          </p:cNvPr>
          <p:cNvSpPr txBox="1">
            <a:spLocks/>
          </p:cNvSpPr>
          <p:nvPr/>
        </p:nvSpPr>
        <p:spPr>
          <a:xfrm>
            <a:off x="9906000" y="640080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18</a:t>
            </a:fld>
            <a:endParaRPr lang="en-US" dirty="0">
              <a:solidFill>
                <a:prstClr val="black">
                  <a:tint val="75000"/>
                </a:prstClr>
              </a:solidFill>
              <a:latin typeface="Calibri" panose="020F0502020204030204"/>
            </a:endParaRPr>
          </a:p>
        </p:txBody>
      </p:sp>
      <p:grpSp>
        <p:nvGrpSpPr>
          <p:cNvPr id="11" name="Group 10">
            <a:extLst>
              <a:ext uri="{FF2B5EF4-FFF2-40B4-BE49-F238E27FC236}">
                <a16:creationId xmlns:a16="http://schemas.microsoft.com/office/drawing/2014/main" id="{F5128D00-1AEB-7F69-7D2A-CAD7E9A9392D}"/>
              </a:ext>
            </a:extLst>
          </p:cNvPr>
          <p:cNvGrpSpPr/>
          <p:nvPr/>
        </p:nvGrpSpPr>
        <p:grpSpPr>
          <a:xfrm>
            <a:off x="2361919" y="1219200"/>
            <a:ext cx="7468161" cy="4038600"/>
            <a:chOff x="1879676" y="2949124"/>
            <a:chExt cx="6477561" cy="3254022"/>
          </a:xfrm>
        </p:grpSpPr>
        <p:pic>
          <p:nvPicPr>
            <p:cNvPr id="9" name="Picture 8">
              <a:extLst>
                <a:ext uri="{FF2B5EF4-FFF2-40B4-BE49-F238E27FC236}">
                  <a16:creationId xmlns:a16="http://schemas.microsoft.com/office/drawing/2014/main" id="{10511EBD-B438-6EB8-0A43-38C0A5DF1A18}"/>
                </a:ext>
              </a:extLst>
            </p:cNvPr>
            <p:cNvPicPr>
              <a:picLocks noChangeAspect="1"/>
            </p:cNvPicPr>
            <p:nvPr/>
          </p:nvPicPr>
          <p:blipFill>
            <a:blip r:embed="rId4"/>
            <a:stretch>
              <a:fillRect/>
            </a:stretch>
          </p:blipFill>
          <p:spPr>
            <a:xfrm>
              <a:off x="1879676" y="2949124"/>
              <a:ext cx="6477561" cy="3254022"/>
            </a:xfrm>
            <a:prstGeom prst="rect">
              <a:avLst/>
            </a:prstGeom>
          </p:spPr>
        </p:pic>
        <p:sp>
          <p:nvSpPr>
            <p:cNvPr id="10" name="Rectangle 9">
              <a:extLst>
                <a:ext uri="{FF2B5EF4-FFF2-40B4-BE49-F238E27FC236}">
                  <a16:creationId xmlns:a16="http://schemas.microsoft.com/office/drawing/2014/main" id="{76586075-DDBC-B510-D351-4D370FE91B2B}"/>
                </a:ext>
              </a:extLst>
            </p:cNvPr>
            <p:cNvSpPr/>
            <p:nvPr/>
          </p:nvSpPr>
          <p:spPr bwMode="auto">
            <a:xfrm>
              <a:off x="6134100" y="3048000"/>
              <a:ext cx="939444" cy="685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accent1"/>
                </a:solidFill>
                <a:effectLst/>
                <a:latin typeface="Arial" charset="0"/>
              </a:endParaRPr>
            </a:p>
          </p:txBody>
        </p:sp>
      </p:grpSp>
    </p:spTree>
    <p:custDataLst>
      <p:tags r:id="rId1"/>
    </p:custDataLst>
    <p:extLst>
      <p:ext uri="{BB962C8B-B14F-4D97-AF65-F5344CB8AC3E}">
        <p14:creationId xmlns:p14="http://schemas.microsoft.com/office/powerpoint/2010/main" val="243124432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4C6688F-EB27-CA74-ED81-743CBD99D449}"/>
              </a:ext>
            </a:extLst>
          </p:cNvPr>
          <p:cNvSpPr>
            <a:spLocks noGrp="1" noChangeArrowheads="1"/>
          </p:cNvSpPr>
          <p:nvPr>
            <p:ph type="title"/>
          </p:nvPr>
        </p:nvSpPr>
        <p:spPr>
          <a:xfrm>
            <a:off x="824593" y="147409"/>
            <a:ext cx="8153400" cy="426142"/>
          </a:xfrm>
        </p:spPr>
        <p:txBody>
          <a:bodyPr/>
          <a:lstStyle/>
          <a:p>
            <a:r>
              <a:rPr lang="en-US" altLang="en-US" dirty="0"/>
              <a:t>Artificial Neural Networks – Deep Learning</a:t>
            </a:r>
            <a:endParaRPr lang="en-US" altLang="en-US" sz="2400" dirty="0"/>
          </a:p>
        </p:txBody>
      </p:sp>
      <p:sp>
        <p:nvSpPr>
          <p:cNvPr id="4" name="Slide Number Placeholder 3">
            <a:extLst>
              <a:ext uri="{FF2B5EF4-FFF2-40B4-BE49-F238E27FC236}">
                <a16:creationId xmlns:a16="http://schemas.microsoft.com/office/drawing/2014/main" id="{8F6E4BE9-652E-DEE5-C1F1-F5479B2E09FB}"/>
              </a:ext>
            </a:extLst>
          </p:cNvPr>
          <p:cNvSpPr txBox="1">
            <a:spLocks/>
          </p:cNvSpPr>
          <p:nvPr/>
        </p:nvSpPr>
        <p:spPr>
          <a:xfrm>
            <a:off x="9906000" y="640080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19</a:t>
            </a:fld>
            <a:endParaRPr lang="en-US" dirty="0">
              <a:solidFill>
                <a:prstClr val="black">
                  <a:tint val="75000"/>
                </a:prstClr>
              </a:solidFill>
              <a:latin typeface="Calibri" panose="020F0502020204030204"/>
            </a:endParaRPr>
          </a:p>
        </p:txBody>
      </p:sp>
      <p:sp>
        <p:nvSpPr>
          <p:cNvPr id="2" name="Rectangle 3">
            <a:extLst>
              <a:ext uri="{FF2B5EF4-FFF2-40B4-BE49-F238E27FC236}">
                <a16:creationId xmlns:a16="http://schemas.microsoft.com/office/drawing/2014/main" id="{A0EB1CE6-C610-D068-FF1C-DB8CA30017EF}"/>
              </a:ext>
            </a:extLst>
          </p:cNvPr>
          <p:cNvSpPr txBox="1">
            <a:spLocks noChangeArrowheads="1"/>
          </p:cNvSpPr>
          <p:nvPr/>
        </p:nvSpPr>
        <p:spPr bwMode="auto">
          <a:xfrm>
            <a:off x="652953" y="990600"/>
            <a:ext cx="8335926" cy="1725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500" tIns="25400" rIns="63500" bIns="25400" numCol="1" anchor="t" anchorCtr="0" compatLnSpc="1">
            <a:prstTxWarp prst="textNoShape">
              <a:avLst/>
            </a:prstTxWarp>
            <a:spAutoFit/>
          </a:bodyPr>
          <a:lstStyle>
            <a:lvl1pPr marL="287338" indent="-287338" algn="l" rtl="0" eaLnBrk="0" fontAlgn="base" hangingPunct="0">
              <a:lnSpc>
                <a:spcPct val="90000"/>
              </a:lnSpc>
              <a:spcBef>
                <a:spcPct val="65000"/>
              </a:spcBef>
              <a:spcAft>
                <a:spcPct val="0"/>
              </a:spcAft>
              <a:buClr>
                <a:schemeClr val="accent1"/>
              </a:buClr>
              <a:buSzPct val="75000"/>
              <a:buFont typeface="Wingdings" panose="05000000000000000000" pitchFamily="2" charset="2"/>
              <a:buChar char="q"/>
              <a:defRPr sz="2400">
                <a:solidFill>
                  <a:schemeClr val="tx1"/>
                </a:solidFill>
                <a:latin typeface="+mn-lt"/>
                <a:ea typeface="+mn-ea"/>
                <a:cs typeface="+mn-cs"/>
              </a:defRPr>
            </a:lvl1pPr>
            <a:lvl2pPr marL="741363" indent="-246063" algn="l" rtl="0" eaLnBrk="0" fontAlgn="base" hangingPunct="0">
              <a:lnSpc>
                <a:spcPct val="85000"/>
              </a:lnSpc>
              <a:spcBef>
                <a:spcPct val="40000"/>
              </a:spcBef>
              <a:spcAft>
                <a:spcPct val="0"/>
              </a:spcAft>
              <a:buClr>
                <a:schemeClr val="accent1"/>
              </a:buClr>
              <a:buSzPct val="75000"/>
              <a:buFont typeface="Monotype Sorts" pitchFamily="2" charset="2"/>
              <a:buChar char="l"/>
              <a:defRPr sz="2000">
                <a:solidFill>
                  <a:schemeClr val="tx1"/>
                </a:solidFill>
                <a:latin typeface="+mn-lt"/>
              </a:defRPr>
            </a:lvl2pPr>
            <a:lvl3pPr marL="1146175" indent="-176213" algn="l" rtl="0" eaLnBrk="0" fontAlgn="base" hangingPunct="0">
              <a:lnSpc>
                <a:spcPct val="85000"/>
              </a:lnSpc>
              <a:spcBef>
                <a:spcPct val="40000"/>
              </a:spcBef>
              <a:spcAft>
                <a:spcPct val="0"/>
              </a:spcAft>
              <a:buClr>
                <a:schemeClr val="accent1"/>
              </a:buClr>
              <a:buSzPct val="100000"/>
              <a:buChar char="-"/>
              <a:defRPr>
                <a:solidFill>
                  <a:schemeClr val="tx1"/>
                </a:solidFill>
                <a:latin typeface="+mn-lt"/>
              </a:defRPr>
            </a:lvl3pPr>
            <a:lvl4pPr marL="1714500" indent="-342900" algn="l" rtl="0" eaLnBrk="0" fontAlgn="base" hangingPunct="0">
              <a:spcBef>
                <a:spcPct val="20000"/>
              </a:spcBef>
              <a:spcAft>
                <a:spcPct val="0"/>
              </a:spcAft>
              <a:buChar char="–"/>
              <a:defRPr sz="2000">
                <a:solidFill>
                  <a:schemeClr val="tx1"/>
                </a:solidFill>
                <a:latin typeface="Times New Roman" charset="0"/>
              </a:defRPr>
            </a:lvl4pPr>
            <a:lvl5pPr marL="2171700" indent="-342900" algn="l" rtl="0" eaLnBrk="0" fontAlgn="base" hangingPunct="0">
              <a:spcBef>
                <a:spcPct val="20000"/>
              </a:spcBef>
              <a:spcAft>
                <a:spcPct val="0"/>
              </a:spcAft>
              <a:buChar char="»"/>
              <a:defRPr sz="2000">
                <a:solidFill>
                  <a:schemeClr val="tx1"/>
                </a:solidFill>
                <a:latin typeface="Times New Roman" charset="0"/>
              </a:defRPr>
            </a:lvl5pPr>
            <a:lvl6pPr marL="2628900" indent="-342900" algn="l" rtl="0" eaLnBrk="0" fontAlgn="base" hangingPunct="0">
              <a:spcBef>
                <a:spcPct val="20000"/>
              </a:spcBef>
              <a:spcAft>
                <a:spcPct val="0"/>
              </a:spcAft>
              <a:buChar char="»"/>
              <a:defRPr sz="2000">
                <a:solidFill>
                  <a:schemeClr val="tx1"/>
                </a:solidFill>
                <a:latin typeface="Times New Roman" charset="0"/>
              </a:defRPr>
            </a:lvl6pPr>
            <a:lvl7pPr marL="3086100" indent="-342900" algn="l" rtl="0" eaLnBrk="0" fontAlgn="base" hangingPunct="0">
              <a:spcBef>
                <a:spcPct val="20000"/>
              </a:spcBef>
              <a:spcAft>
                <a:spcPct val="0"/>
              </a:spcAft>
              <a:buChar char="»"/>
              <a:defRPr sz="2000">
                <a:solidFill>
                  <a:schemeClr val="tx1"/>
                </a:solidFill>
                <a:latin typeface="Times New Roman" charset="0"/>
              </a:defRPr>
            </a:lvl7pPr>
            <a:lvl8pPr marL="3543300" indent="-342900" algn="l" rtl="0" eaLnBrk="0" fontAlgn="base" hangingPunct="0">
              <a:spcBef>
                <a:spcPct val="20000"/>
              </a:spcBef>
              <a:spcAft>
                <a:spcPct val="0"/>
              </a:spcAft>
              <a:buChar char="»"/>
              <a:defRPr sz="2000">
                <a:solidFill>
                  <a:schemeClr val="tx1"/>
                </a:solidFill>
                <a:latin typeface="Times New Roman" charset="0"/>
              </a:defRPr>
            </a:lvl8pPr>
            <a:lvl9pPr marL="4000500" indent="-342900" algn="l" rtl="0" eaLnBrk="0" fontAlgn="base" hangingPunct="0">
              <a:spcBef>
                <a:spcPct val="20000"/>
              </a:spcBef>
              <a:spcAft>
                <a:spcPct val="0"/>
              </a:spcAft>
              <a:buChar char="»"/>
              <a:defRPr sz="2000">
                <a:solidFill>
                  <a:schemeClr val="tx1"/>
                </a:solidFill>
                <a:latin typeface="Times New Roman" charset="0"/>
              </a:defRPr>
            </a:lvl9pPr>
          </a:lstStyle>
          <a:p>
            <a:pPr algn="just"/>
            <a:r>
              <a:rPr lang="en-US" dirty="0"/>
              <a:t>Idea: </a:t>
            </a:r>
            <a:r>
              <a:rPr lang="en-US" b="1" dirty="0">
                <a:solidFill>
                  <a:srgbClr val="C00000"/>
                </a:solidFill>
              </a:rPr>
              <a:t>mimic the brain to do computation</a:t>
            </a:r>
          </a:p>
          <a:p>
            <a:pPr algn="just"/>
            <a:r>
              <a:rPr lang="en-US" dirty="0"/>
              <a:t>Artificial neural network:</a:t>
            </a:r>
          </a:p>
          <a:p>
            <a:pPr lvl="1" algn="just"/>
            <a:r>
              <a:rPr lang="en-US" dirty="0"/>
              <a:t>Nodes (a.k.a. units) correspond to neurons</a:t>
            </a:r>
          </a:p>
          <a:p>
            <a:pPr lvl="1" algn="just"/>
            <a:r>
              <a:rPr lang="en-US" dirty="0"/>
              <a:t>Links correspond to synapses</a:t>
            </a:r>
          </a:p>
        </p:txBody>
      </p:sp>
      <p:pic>
        <p:nvPicPr>
          <p:cNvPr id="6" name="Picture 5">
            <a:extLst>
              <a:ext uri="{FF2B5EF4-FFF2-40B4-BE49-F238E27FC236}">
                <a16:creationId xmlns:a16="http://schemas.microsoft.com/office/drawing/2014/main" id="{7F67FDA3-DD4A-8397-E19C-ABCD06A16734}"/>
              </a:ext>
            </a:extLst>
          </p:cNvPr>
          <p:cNvPicPr>
            <a:picLocks noChangeAspect="1"/>
          </p:cNvPicPr>
          <p:nvPr/>
        </p:nvPicPr>
        <p:blipFill>
          <a:blip r:embed="rId4"/>
          <a:stretch>
            <a:fillRect/>
          </a:stretch>
        </p:blipFill>
        <p:spPr>
          <a:xfrm>
            <a:off x="1371600" y="3062985"/>
            <a:ext cx="9144000" cy="3117868"/>
          </a:xfrm>
          <a:prstGeom prst="rect">
            <a:avLst/>
          </a:prstGeom>
        </p:spPr>
      </p:pic>
      <p:sp>
        <p:nvSpPr>
          <p:cNvPr id="7" name="TextBox 6">
            <a:extLst>
              <a:ext uri="{FF2B5EF4-FFF2-40B4-BE49-F238E27FC236}">
                <a16:creationId xmlns:a16="http://schemas.microsoft.com/office/drawing/2014/main" id="{A3A10775-7992-AA6C-FFD9-FD15CB1CF855}"/>
              </a:ext>
            </a:extLst>
          </p:cNvPr>
          <p:cNvSpPr txBox="1"/>
          <p:nvPr/>
        </p:nvSpPr>
        <p:spPr>
          <a:xfrm>
            <a:off x="2209800" y="5950021"/>
            <a:ext cx="4572000" cy="461665"/>
          </a:xfrm>
          <a:prstGeom prst="rect">
            <a:avLst/>
          </a:prstGeom>
          <a:noFill/>
        </p:spPr>
        <p:txBody>
          <a:bodyPr wrap="square">
            <a:spAutoFit/>
          </a:bodyPr>
          <a:lstStyle/>
          <a:p>
            <a:r>
              <a:rPr lang="en-US" altLang="en-US" sz="2400" dirty="0">
                <a:solidFill>
                  <a:srgbClr val="C00000"/>
                </a:solidFill>
              </a:rPr>
              <a:t>Deep Neural Networks</a:t>
            </a:r>
            <a:endParaRPr lang="en-US" sz="2400" dirty="0">
              <a:solidFill>
                <a:srgbClr val="C00000"/>
              </a:solidFill>
            </a:endParaRPr>
          </a:p>
        </p:txBody>
      </p:sp>
    </p:spTree>
    <p:custDataLst>
      <p:tags r:id="rId1"/>
    </p:custDataLst>
    <p:extLst>
      <p:ext uri="{BB962C8B-B14F-4D97-AF65-F5344CB8AC3E}">
        <p14:creationId xmlns:p14="http://schemas.microsoft.com/office/powerpoint/2010/main" val="184162284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4C6688F-EB27-CA74-ED81-743CBD99D449}"/>
              </a:ext>
            </a:extLst>
          </p:cNvPr>
          <p:cNvSpPr>
            <a:spLocks noGrp="1" noChangeArrowheads="1"/>
          </p:cNvSpPr>
          <p:nvPr>
            <p:ph type="title"/>
          </p:nvPr>
        </p:nvSpPr>
        <p:spPr>
          <a:xfrm>
            <a:off x="457200" y="168832"/>
            <a:ext cx="8153400" cy="482183"/>
          </a:xfrm>
        </p:spPr>
        <p:txBody>
          <a:bodyPr/>
          <a:lstStyle/>
          <a:p>
            <a:pPr marL="483870" indent="-369570">
              <a:lnSpc>
                <a:spcPct val="100000"/>
              </a:lnSpc>
              <a:spcBef>
                <a:spcPts val="125"/>
              </a:spcBef>
              <a:tabLst>
                <a:tab pos="483234" algn="l"/>
                <a:tab pos="483870" algn="l"/>
                <a:tab pos="2430145" algn="l"/>
              </a:tabLst>
            </a:pPr>
            <a:r>
              <a:rPr lang="en-US" b="1" spc="-10" dirty="0">
                <a:latin typeface="+mj-lt"/>
                <a:cs typeface="Calibri"/>
              </a:rPr>
              <a:t>Quote</a:t>
            </a:r>
          </a:p>
        </p:txBody>
      </p:sp>
      <p:sp>
        <p:nvSpPr>
          <p:cNvPr id="4" name="Slide Number Placeholder 3">
            <a:extLst>
              <a:ext uri="{FF2B5EF4-FFF2-40B4-BE49-F238E27FC236}">
                <a16:creationId xmlns:a16="http://schemas.microsoft.com/office/drawing/2014/main" id="{8F6E4BE9-652E-DEE5-C1F1-F5479B2E09FB}"/>
              </a:ext>
            </a:extLst>
          </p:cNvPr>
          <p:cNvSpPr txBox="1">
            <a:spLocks/>
          </p:cNvSpPr>
          <p:nvPr/>
        </p:nvSpPr>
        <p:spPr>
          <a:xfrm>
            <a:off x="10058400" y="642855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2</a:t>
            </a:fld>
            <a:endParaRPr lang="en-US" dirty="0">
              <a:solidFill>
                <a:prstClr val="black">
                  <a:tint val="75000"/>
                </a:prstClr>
              </a:solidFill>
              <a:latin typeface="Calibri" panose="020F0502020204030204"/>
            </a:endParaRPr>
          </a:p>
        </p:txBody>
      </p:sp>
      <p:pic>
        <p:nvPicPr>
          <p:cNvPr id="7" name="Picture 2" descr="What Is Quantum Physics? Quantum Physics in Simple Terms | Caltech Science  Exchange">
            <a:extLst>
              <a:ext uri="{FF2B5EF4-FFF2-40B4-BE49-F238E27FC236}">
                <a16:creationId xmlns:a16="http://schemas.microsoft.com/office/drawing/2014/main" id="{002EA091-890C-D8F5-9438-1689AFB733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295400"/>
            <a:ext cx="7034212" cy="395815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74D1254-EDCE-B911-A519-21F9B39E1AF1}"/>
              </a:ext>
            </a:extLst>
          </p:cNvPr>
          <p:cNvSpPr txBox="1"/>
          <p:nvPr/>
        </p:nvSpPr>
        <p:spPr>
          <a:xfrm>
            <a:off x="2831306" y="5729019"/>
            <a:ext cx="7543800" cy="369332"/>
          </a:xfrm>
          <a:prstGeom prst="rect">
            <a:avLst/>
          </a:prstGeom>
          <a:noFill/>
        </p:spPr>
        <p:txBody>
          <a:bodyPr wrap="square">
            <a:spAutoFit/>
          </a:bodyPr>
          <a:lstStyle/>
          <a:p>
            <a:r>
              <a:rPr lang="en-US" b="1" i="0" dirty="0">
                <a:solidFill>
                  <a:srgbClr val="202124"/>
                </a:solidFill>
                <a:effectLst/>
                <a:latin typeface="Google Sans"/>
              </a:rPr>
              <a:t>“</a:t>
            </a:r>
            <a:r>
              <a:rPr lang="en-US" b="1" i="0" dirty="0">
                <a:solidFill>
                  <a:srgbClr val="040C28"/>
                </a:solidFill>
                <a:effectLst/>
                <a:latin typeface="Google Sans"/>
              </a:rPr>
              <a:t>Today's technology was yesterday's science fiction.”</a:t>
            </a:r>
            <a:r>
              <a:rPr lang="en-US" b="1" i="0" dirty="0">
                <a:solidFill>
                  <a:srgbClr val="202124"/>
                </a:solidFill>
                <a:effectLst/>
                <a:latin typeface="Google Sans"/>
              </a:rPr>
              <a:t>- Rodrigue Rizk, Ph.D</a:t>
            </a:r>
            <a:r>
              <a:rPr lang="en-US" b="1" dirty="0">
                <a:solidFill>
                  <a:srgbClr val="202124"/>
                </a:solidFill>
                <a:latin typeface="Google Sans"/>
              </a:rPr>
              <a:t>.</a:t>
            </a:r>
            <a:endParaRPr lang="en-US" b="1" dirty="0"/>
          </a:p>
        </p:txBody>
      </p:sp>
    </p:spTree>
    <p:custDataLst>
      <p:tags r:id="rId1"/>
    </p:custDataLst>
    <p:extLst>
      <p:ext uri="{BB962C8B-B14F-4D97-AF65-F5344CB8AC3E}">
        <p14:creationId xmlns:p14="http://schemas.microsoft.com/office/powerpoint/2010/main" val="69570001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4C6688F-EB27-CA74-ED81-743CBD99D449}"/>
              </a:ext>
            </a:extLst>
          </p:cNvPr>
          <p:cNvSpPr>
            <a:spLocks noGrp="1" noChangeArrowheads="1"/>
          </p:cNvSpPr>
          <p:nvPr>
            <p:ph type="title"/>
          </p:nvPr>
        </p:nvSpPr>
        <p:spPr>
          <a:xfrm>
            <a:off x="762000" y="136523"/>
            <a:ext cx="8153400" cy="426142"/>
          </a:xfrm>
        </p:spPr>
        <p:txBody>
          <a:bodyPr/>
          <a:lstStyle/>
          <a:p>
            <a:r>
              <a:rPr lang="en-US" altLang="en-US" dirty="0"/>
              <a:t>Computing and thought</a:t>
            </a:r>
            <a:endParaRPr lang="en-US" altLang="en-US" sz="2400" dirty="0"/>
          </a:p>
        </p:txBody>
      </p:sp>
      <p:sp>
        <p:nvSpPr>
          <p:cNvPr id="4" name="Slide Number Placeholder 3">
            <a:extLst>
              <a:ext uri="{FF2B5EF4-FFF2-40B4-BE49-F238E27FC236}">
                <a16:creationId xmlns:a16="http://schemas.microsoft.com/office/drawing/2014/main" id="{8F6E4BE9-652E-DEE5-C1F1-F5479B2E09FB}"/>
              </a:ext>
            </a:extLst>
          </p:cNvPr>
          <p:cNvSpPr txBox="1">
            <a:spLocks/>
          </p:cNvSpPr>
          <p:nvPr/>
        </p:nvSpPr>
        <p:spPr>
          <a:xfrm>
            <a:off x="9906000" y="6082036"/>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20</a:t>
            </a:fld>
            <a:endParaRPr lang="en-US" dirty="0">
              <a:solidFill>
                <a:prstClr val="black">
                  <a:tint val="75000"/>
                </a:prstClr>
              </a:solidFill>
              <a:latin typeface="Calibri" panose="020F0502020204030204"/>
            </a:endParaRPr>
          </a:p>
        </p:txBody>
      </p:sp>
      <p:pic>
        <p:nvPicPr>
          <p:cNvPr id="5" name="Picture 4">
            <a:extLst>
              <a:ext uri="{FF2B5EF4-FFF2-40B4-BE49-F238E27FC236}">
                <a16:creationId xmlns:a16="http://schemas.microsoft.com/office/drawing/2014/main" id="{89199834-A4AE-0FD6-3AEF-062B67D819D4}"/>
              </a:ext>
            </a:extLst>
          </p:cNvPr>
          <p:cNvPicPr>
            <a:picLocks noChangeAspect="1"/>
          </p:cNvPicPr>
          <p:nvPr/>
        </p:nvPicPr>
        <p:blipFill>
          <a:blip r:embed="rId4"/>
          <a:stretch>
            <a:fillRect/>
          </a:stretch>
        </p:blipFill>
        <p:spPr>
          <a:xfrm>
            <a:off x="1905000" y="1447800"/>
            <a:ext cx="2438400" cy="4634236"/>
          </a:xfrm>
          <a:prstGeom prst="rect">
            <a:avLst/>
          </a:prstGeom>
        </p:spPr>
      </p:pic>
      <p:pic>
        <p:nvPicPr>
          <p:cNvPr id="7" name="Picture 6">
            <a:extLst>
              <a:ext uri="{FF2B5EF4-FFF2-40B4-BE49-F238E27FC236}">
                <a16:creationId xmlns:a16="http://schemas.microsoft.com/office/drawing/2014/main" id="{C0959C69-4E65-93B0-D7E2-588B32E22936}"/>
              </a:ext>
            </a:extLst>
          </p:cNvPr>
          <p:cNvPicPr>
            <a:picLocks noChangeAspect="1"/>
          </p:cNvPicPr>
          <p:nvPr/>
        </p:nvPicPr>
        <p:blipFill>
          <a:blip r:embed="rId5"/>
          <a:stretch>
            <a:fillRect/>
          </a:stretch>
        </p:blipFill>
        <p:spPr>
          <a:xfrm>
            <a:off x="4114800" y="1676401"/>
            <a:ext cx="6339068" cy="4088699"/>
          </a:xfrm>
          <a:prstGeom prst="rect">
            <a:avLst/>
          </a:prstGeom>
        </p:spPr>
      </p:pic>
    </p:spTree>
    <p:custDataLst>
      <p:tags r:id="rId1"/>
    </p:custDataLst>
    <p:extLst>
      <p:ext uri="{BB962C8B-B14F-4D97-AF65-F5344CB8AC3E}">
        <p14:creationId xmlns:p14="http://schemas.microsoft.com/office/powerpoint/2010/main" val="27003444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4C6688F-EB27-CA74-ED81-743CBD99D449}"/>
              </a:ext>
            </a:extLst>
          </p:cNvPr>
          <p:cNvSpPr>
            <a:spLocks noGrp="1" noChangeArrowheads="1"/>
          </p:cNvSpPr>
          <p:nvPr>
            <p:ph type="title"/>
          </p:nvPr>
        </p:nvSpPr>
        <p:spPr>
          <a:xfrm>
            <a:off x="762000" y="129089"/>
            <a:ext cx="8153400" cy="426142"/>
          </a:xfrm>
        </p:spPr>
        <p:txBody>
          <a:bodyPr/>
          <a:lstStyle/>
          <a:p>
            <a:r>
              <a:rPr lang="en-US" altLang="en-US" dirty="0"/>
              <a:t>Computing and thought</a:t>
            </a:r>
            <a:endParaRPr lang="en-US" altLang="en-US" sz="2400" dirty="0"/>
          </a:p>
        </p:txBody>
      </p:sp>
      <p:sp>
        <p:nvSpPr>
          <p:cNvPr id="4" name="Slide Number Placeholder 3">
            <a:extLst>
              <a:ext uri="{FF2B5EF4-FFF2-40B4-BE49-F238E27FC236}">
                <a16:creationId xmlns:a16="http://schemas.microsoft.com/office/drawing/2014/main" id="{8F6E4BE9-652E-DEE5-C1F1-F5479B2E09FB}"/>
              </a:ext>
            </a:extLst>
          </p:cNvPr>
          <p:cNvSpPr txBox="1">
            <a:spLocks/>
          </p:cNvSpPr>
          <p:nvPr/>
        </p:nvSpPr>
        <p:spPr>
          <a:xfrm>
            <a:off x="9982200" y="6492875"/>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21</a:t>
            </a:fld>
            <a:endParaRPr lang="en-US" dirty="0">
              <a:solidFill>
                <a:prstClr val="black">
                  <a:tint val="75000"/>
                </a:prstClr>
              </a:solidFill>
              <a:latin typeface="Calibri" panose="020F0502020204030204"/>
            </a:endParaRPr>
          </a:p>
        </p:txBody>
      </p:sp>
      <p:pic>
        <p:nvPicPr>
          <p:cNvPr id="5" name="Picture 4">
            <a:extLst>
              <a:ext uri="{FF2B5EF4-FFF2-40B4-BE49-F238E27FC236}">
                <a16:creationId xmlns:a16="http://schemas.microsoft.com/office/drawing/2014/main" id="{4DE7681D-1B36-927D-D78E-A80A73740E22}"/>
              </a:ext>
            </a:extLst>
          </p:cNvPr>
          <p:cNvPicPr>
            <a:picLocks noChangeAspect="1"/>
          </p:cNvPicPr>
          <p:nvPr/>
        </p:nvPicPr>
        <p:blipFill>
          <a:blip r:embed="rId4"/>
          <a:stretch>
            <a:fillRect/>
          </a:stretch>
        </p:blipFill>
        <p:spPr>
          <a:xfrm>
            <a:off x="1524000" y="1196930"/>
            <a:ext cx="9144000" cy="4464141"/>
          </a:xfrm>
          <a:prstGeom prst="rect">
            <a:avLst/>
          </a:prstGeom>
        </p:spPr>
      </p:pic>
    </p:spTree>
    <p:custDataLst>
      <p:tags r:id="rId1"/>
    </p:custDataLst>
    <p:extLst>
      <p:ext uri="{BB962C8B-B14F-4D97-AF65-F5344CB8AC3E}">
        <p14:creationId xmlns:p14="http://schemas.microsoft.com/office/powerpoint/2010/main" val="234644906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4C6688F-EB27-CA74-ED81-743CBD99D449}"/>
              </a:ext>
            </a:extLst>
          </p:cNvPr>
          <p:cNvSpPr>
            <a:spLocks noGrp="1" noChangeArrowheads="1"/>
          </p:cNvSpPr>
          <p:nvPr>
            <p:ph type="title"/>
          </p:nvPr>
        </p:nvSpPr>
        <p:spPr>
          <a:xfrm>
            <a:off x="833089" y="139231"/>
            <a:ext cx="8153400" cy="426142"/>
          </a:xfrm>
        </p:spPr>
        <p:txBody>
          <a:bodyPr/>
          <a:lstStyle/>
          <a:p>
            <a:r>
              <a:rPr lang="en-US" altLang="en-US" dirty="0"/>
              <a:t>Van Essen Diagram</a:t>
            </a:r>
            <a:endParaRPr lang="en-US" altLang="en-US" sz="2400" dirty="0"/>
          </a:p>
        </p:txBody>
      </p:sp>
      <p:sp>
        <p:nvSpPr>
          <p:cNvPr id="4" name="Slide Number Placeholder 3">
            <a:extLst>
              <a:ext uri="{FF2B5EF4-FFF2-40B4-BE49-F238E27FC236}">
                <a16:creationId xmlns:a16="http://schemas.microsoft.com/office/drawing/2014/main" id="{8F6E4BE9-652E-DEE5-C1F1-F5479B2E09FB}"/>
              </a:ext>
            </a:extLst>
          </p:cNvPr>
          <p:cNvSpPr txBox="1">
            <a:spLocks/>
          </p:cNvSpPr>
          <p:nvPr/>
        </p:nvSpPr>
        <p:spPr>
          <a:xfrm>
            <a:off x="9906000" y="6386912"/>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22</a:t>
            </a:fld>
            <a:endParaRPr lang="en-US" dirty="0">
              <a:solidFill>
                <a:prstClr val="black">
                  <a:tint val="75000"/>
                </a:prstClr>
              </a:solidFill>
              <a:latin typeface="Calibri" panose="020F0502020204030204"/>
            </a:endParaRPr>
          </a:p>
        </p:txBody>
      </p:sp>
      <p:pic>
        <p:nvPicPr>
          <p:cNvPr id="3" name="Picture 2">
            <a:extLst>
              <a:ext uri="{FF2B5EF4-FFF2-40B4-BE49-F238E27FC236}">
                <a16:creationId xmlns:a16="http://schemas.microsoft.com/office/drawing/2014/main" id="{E666C5BE-7B9B-A2D8-0C7A-1780706E6C45}"/>
              </a:ext>
            </a:extLst>
          </p:cNvPr>
          <p:cNvPicPr>
            <a:picLocks noChangeAspect="1"/>
          </p:cNvPicPr>
          <p:nvPr/>
        </p:nvPicPr>
        <p:blipFill>
          <a:blip r:embed="rId4"/>
          <a:stretch>
            <a:fillRect/>
          </a:stretch>
        </p:blipFill>
        <p:spPr>
          <a:xfrm>
            <a:off x="1733357" y="726761"/>
            <a:ext cx="8039486" cy="5991822"/>
          </a:xfrm>
          <a:prstGeom prst="rect">
            <a:avLst/>
          </a:prstGeom>
        </p:spPr>
      </p:pic>
    </p:spTree>
    <p:custDataLst>
      <p:tags r:id="rId1"/>
    </p:custDataLst>
    <p:extLst>
      <p:ext uri="{BB962C8B-B14F-4D97-AF65-F5344CB8AC3E}">
        <p14:creationId xmlns:p14="http://schemas.microsoft.com/office/powerpoint/2010/main" val="352435099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4C6688F-EB27-CA74-ED81-743CBD99D449}"/>
              </a:ext>
            </a:extLst>
          </p:cNvPr>
          <p:cNvSpPr>
            <a:spLocks noGrp="1" noChangeArrowheads="1"/>
          </p:cNvSpPr>
          <p:nvPr>
            <p:ph type="title"/>
          </p:nvPr>
        </p:nvSpPr>
        <p:spPr>
          <a:xfrm>
            <a:off x="609600" y="136523"/>
            <a:ext cx="8153400" cy="426142"/>
          </a:xfrm>
        </p:spPr>
        <p:txBody>
          <a:bodyPr/>
          <a:lstStyle/>
          <a:p>
            <a:r>
              <a:rPr lang="en-US" altLang="en-US" dirty="0"/>
              <a:t>Universal learning circuits</a:t>
            </a:r>
            <a:endParaRPr lang="en-US" altLang="en-US" sz="2400" dirty="0"/>
          </a:p>
        </p:txBody>
      </p:sp>
      <p:sp>
        <p:nvSpPr>
          <p:cNvPr id="4" name="Slide Number Placeholder 3">
            <a:extLst>
              <a:ext uri="{FF2B5EF4-FFF2-40B4-BE49-F238E27FC236}">
                <a16:creationId xmlns:a16="http://schemas.microsoft.com/office/drawing/2014/main" id="{8F6E4BE9-652E-DEE5-C1F1-F5479B2E09FB}"/>
              </a:ext>
            </a:extLst>
          </p:cNvPr>
          <p:cNvSpPr txBox="1">
            <a:spLocks/>
          </p:cNvSpPr>
          <p:nvPr/>
        </p:nvSpPr>
        <p:spPr>
          <a:xfrm>
            <a:off x="9982200" y="6492875"/>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23</a:t>
            </a:fld>
            <a:endParaRPr lang="en-US" dirty="0">
              <a:solidFill>
                <a:prstClr val="black">
                  <a:tint val="75000"/>
                </a:prstClr>
              </a:solidFill>
              <a:latin typeface="Calibri" panose="020F0502020204030204"/>
            </a:endParaRPr>
          </a:p>
        </p:txBody>
      </p:sp>
      <p:pic>
        <p:nvPicPr>
          <p:cNvPr id="5" name="Picture 4">
            <a:extLst>
              <a:ext uri="{FF2B5EF4-FFF2-40B4-BE49-F238E27FC236}">
                <a16:creationId xmlns:a16="http://schemas.microsoft.com/office/drawing/2014/main" id="{53DE8EC1-862B-D19A-32D4-F5C99B734FB6}"/>
              </a:ext>
            </a:extLst>
          </p:cNvPr>
          <p:cNvPicPr>
            <a:picLocks noChangeAspect="1"/>
          </p:cNvPicPr>
          <p:nvPr/>
        </p:nvPicPr>
        <p:blipFill>
          <a:blip r:embed="rId4"/>
          <a:stretch>
            <a:fillRect/>
          </a:stretch>
        </p:blipFill>
        <p:spPr>
          <a:xfrm>
            <a:off x="3825281" y="892202"/>
            <a:ext cx="4541438" cy="5965798"/>
          </a:xfrm>
          <a:prstGeom prst="rect">
            <a:avLst/>
          </a:prstGeom>
        </p:spPr>
      </p:pic>
    </p:spTree>
    <p:custDataLst>
      <p:tags r:id="rId1"/>
    </p:custDataLst>
    <p:extLst>
      <p:ext uri="{BB962C8B-B14F-4D97-AF65-F5344CB8AC3E}">
        <p14:creationId xmlns:p14="http://schemas.microsoft.com/office/powerpoint/2010/main" val="189444956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4C6688F-EB27-CA74-ED81-743CBD99D449}"/>
              </a:ext>
            </a:extLst>
          </p:cNvPr>
          <p:cNvSpPr>
            <a:spLocks noGrp="1" noChangeArrowheads="1"/>
          </p:cNvSpPr>
          <p:nvPr>
            <p:ph type="title"/>
          </p:nvPr>
        </p:nvSpPr>
        <p:spPr>
          <a:xfrm>
            <a:off x="457200" y="168832"/>
            <a:ext cx="8153400" cy="482183"/>
          </a:xfrm>
        </p:spPr>
        <p:txBody>
          <a:bodyPr/>
          <a:lstStyle/>
          <a:p>
            <a:pPr marL="483870" indent="-369570">
              <a:lnSpc>
                <a:spcPct val="100000"/>
              </a:lnSpc>
              <a:spcBef>
                <a:spcPts val="125"/>
              </a:spcBef>
              <a:tabLst>
                <a:tab pos="483234" algn="l"/>
                <a:tab pos="483870" algn="l"/>
                <a:tab pos="2430145" algn="l"/>
              </a:tabLst>
            </a:pPr>
            <a:r>
              <a:rPr lang="en-US" b="1" spc="-10" dirty="0">
                <a:latin typeface="+mj-lt"/>
                <a:cs typeface="Calibri"/>
              </a:rPr>
              <a:t>Learning Paradig</a:t>
            </a:r>
            <a:r>
              <a:rPr lang="en-US" spc="-10" dirty="0">
                <a:cs typeface="Calibri"/>
              </a:rPr>
              <a:t>m</a:t>
            </a:r>
            <a:endParaRPr lang="en-US" b="1" spc="-10" dirty="0">
              <a:latin typeface="+mj-lt"/>
              <a:cs typeface="Calibri"/>
            </a:endParaRPr>
          </a:p>
        </p:txBody>
      </p:sp>
      <p:sp>
        <p:nvSpPr>
          <p:cNvPr id="4" name="Slide Number Placeholder 3">
            <a:extLst>
              <a:ext uri="{FF2B5EF4-FFF2-40B4-BE49-F238E27FC236}">
                <a16:creationId xmlns:a16="http://schemas.microsoft.com/office/drawing/2014/main" id="{8F6E4BE9-652E-DEE5-C1F1-F5479B2E09FB}"/>
              </a:ext>
            </a:extLst>
          </p:cNvPr>
          <p:cNvSpPr txBox="1">
            <a:spLocks/>
          </p:cNvSpPr>
          <p:nvPr/>
        </p:nvSpPr>
        <p:spPr>
          <a:xfrm>
            <a:off x="10058400" y="642855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24</a:t>
            </a:fld>
            <a:endParaRPr lang="en-US" dirty="0">
              <a:solidFill>
                <a:prstClr val="black">
                  <a:tint val="75000"/>
                </a:prstClr>
              </a:solidFill>
              <a:latin typeface="Calibri" panose="020F0502020204030204"/>
            </a:endParaRPr>
          </a:p>
        </p:txBody>
      </p:sp>
      <p:sp>
        <p:nvSpPr>
          <p:cNvPr id="2" name="TextBox 1">
            <a:extLst>
              <a:ext uri="{FF2B5EF4-FFF2-40B4-BE49-F238E27FC236}">
                <a16:creationId xmlns:a16="http://schemas.microsoft.com/office/drawing/2014/main" id="{44F3EBF5-9FE1-7871-E50A-DE3676275708}"/>
              </a:ext>
            </a:extLst>
          </p:cNvPr>
          <p:cNvSpPr txBox="1"/>
          <p:nvPr/>
        </p:nvSpPr>
        <p:spPr>
          <a:xfrm>
            <a:off x="295275" y="1143000"/>
            <a:ext cx="10982325" cy="3016210"/>
          </a:xfrm>
          <a:prstGeom prst="rect">
            <a:avLst/>
          </a:prstGeom>
          <a:noFill/>
        </p:spPr>
        <p:txBody>
          <a:bodyPr wrap="square" rtlCol="0">
            <a:spAutoFit/>
          </a:bodyPr>
          <a:lstStyle/>
          <a:p>
            <a:pPr marL="342900" indent="-342900">
              <a:spcBef>
                <a:spcPts val="600"/>
              </a:spcBef>
              <a:spcAft>
                <a:spcPts val="600"/>
              </a:spcAft>
              <a:buClr>
                <a:srgbClr val="FF0000"/>
              </a:buClr>
              <a:buFont typeface="Wingdings" panose="05000000000000000000" pitchFamily="2" charset="2"/>
              <a:buChar char="q"/>
            </a:pPr>
            <a:r>
              <a:rPr lang="en-US" sz="2000" b="1" dirty="0">
                <a:solidFill>
                  <a:srgbClr val="C00000"/>
                </a:solidFill>
                <a:latin typeface="+mj-lt"/>
                <a:cs typeface="Arial" panose="020B0604020202020204" pitchFamily="34" charset="0"/>
              </a:rPr>
              <a:t>Machine learning </a:t>
            </a:r>
            <a:r>
              <a:rPr lang="en-US" sz="2000" dirty="0">
                <a:solidFill>
                  <a:schemeClr val="tx1"/>
                </a:solidFill>
                <a:latin typeface="+mj-lt"/>
                <a:cs typeface="Arial" panose="020B0604020202020204" pitchFamily="34" charset="0"/>
              </a:rPr>
              <a:t>is the process of fitting a mathematical model to a given dataset (called the </a:t>
            </a:r>
            <a:r>
              <a:rPr lang="en-US" sz="2000" i="1" dirty="0">
                <a:solidFill>
                  <a:schemeClr val="tx1"/>
                </a:solidFill>
                <a:latin typeface="+mj-lt"/>
                <a:cs typeface="Arial" panose="020B0604020202020204" pitchFamily="34" charset="0"/>
              </a:rPr>
              <a:t>training set</a:t>
            </a:r>
            <a:r>
              <a:rPr lang="en-US" sz="2000" dirty="0">
                <a:solidFill>
                  <a:schemeClr val="tx1"/>
                </a:solidFill>
                <a:latin typeface="+mj-lt"/>
                <a:cs typeface="Arial" panose="020B0604020202020204" pitchFamily="34" charset="0"/>
              </a:rPr>
              <a:t>), then using this model to predict answers for any new unseen inputs.</a:t>
            </a:r>
          </a:p>
          <a:p>
            <a:pPr marL="342900" indent="-342900">
              <a:spcBef>
                <a:spcPts val="600"/>
              </a:spcBef>
              <a:spcAft>
                <a:spcPts val="600"/>
              </a:spcAft>
              <a:buClr>
                <a:srgbClr val="FF0000"/>
              </a:buClr>
              <a:buFont typeface="Wingdings" panose="05000000000000000000" pitchFamily="2" charset="2"/>
              <a:buChar char="q"/>
            </a:pPr>
            <a:endParaRPr lang="en-US" sz="2000" b="1" dirty="0">
              <a:solidFill>
                <a:srgbClr val="C00000"/>
              </a:solidFill>
              <a:latin typeface="+mj-lt"/>
              <a:cs typeface="Arial" panose="020B0604020202020204" pitchFamily="34" charset="0"/>
            </a:endParaRPr>
          </a:p>
          <a:p>
            <a:pPr marL="342900" indent="-342900">
              <a:spcBef>
                <a:spcPts val="600"/>
              </a:spcBef>
              <a:spcAft>
                <a:spcPts val="600"/>
              </a:spcAft>
              <a:buClr>
                <a:srgbClr val="FF0000"/>
              </a:buClr>
              <a:buFont typeface="Wingdings" panose="05000000000000000000" pitchFamily="2" charset="2"/>
              <a:buChar char="q"/>
            </a:pPr>
            <a:endParaRPr lang="en-US" sz="2000" b="1" dirty="0">
              <a:solidFill>
                <a:srgbClr val="C00000"/>
              </a:solidFill>
              <a:latin typeface="+mj-lt"/>
              <a:cs typeface="Arial" panose="020B0604020202020204" pitchFamily="34" charset="0"/>
            </a:endParaRPr>
          </a:p>
          <a:p>
            <a:pPr marL="342900" indent="-342900">
              <a:spcBef>
                <a:spcPts val="600"/>
              </a:spcBef>
              <a:spcAft>
                <a:spcPts val="600"/>
              </a:spcAft>
              <a:buClr>
                <a:srgbClr val="FF0000"/>
              </a:buClr>
              <a:buFont typeface="Wingdings" panose="05000000000000000000" pitchFamily="2" charset="2"/>
              <a:buChar char="q"/>
            </a:pPr>
            <a:endParaRPr lang="en-US" sz="2000" b="1" dirty="0">
              <a:solidFill>
                <a:srgbClr val="C00000"/>
              </a:solidFill>
              <a:latin typeface="+mj-lt"/>
              <a:cs typeface="Arial" panose="020B0604020202020204" pitchFamily="34" charset="0"/>
            </a:endParaRPr>
          </a:p>
          <a:p>
            <a:pPr marL="342900" indent="-342900">
              <a:spcBef>
                <a:spcPts val="600"/>
              </a:spcBef>
              <a:spcAft>
                <a:spcPts val="600"/>
              </a:spcAft>
              <a:buClr>
                <a:srgbClr val="FF0000"/>
              </a:buClr>
              <a:buFont typeface="Wingdings" panose="05000000000000000000" pitchFamily="2" charset="2"/>
              <a:buChar char="q"/>
            </a:pPr>
            <a:endParaRPr lang="en-US" sz="2000" b="1" dirty="0">
              <a:solidFill>
                <a:srgbClr val="C00000"/>
              </a:solidFill>
              <a:latin typeface="+mj-lt"/>
              <a:cs typeface="Arial" panose="020B0604020202020204" pitchFamily="34" charset="0"/>
            </a:endParaRPr>
          </a:p>
          <a:p>
            <a:pPr marL="342900" indent="-342900">
              <a:spcBef>
                <a:spcPts val="600"/>
              </a:spcBef>
              <a:spcAft>
                <a:spcPts val="600"/>
              </a:spcAft>
              <a:buFont typeface="Wingdings" panose="05000000000000000000" pitchFamily="2" charset="2"/>
              <a:buChar char="q"/>
            </a:pPr>
            <a:endParaRPr lang="en-US" sz="2000" dirty="0">
              <a:solidFill>
                <a:schemeClr val="tx1"/>
              </a:solidFill>
              <a:latin typeface="+mj-lt"/>
              <a:cs typeface="Arial" panose="020B0604020202020204" pitchFamily="34" charset="0"/>
            </a:endParaRPr>
          </a:p>
        </p:txBody>
      </p:sp>
      <p:sp>
        <p:nvSpPr>
          <p:cNvPr id="5" name="Rounded Rectangle 2">
            <a:extLst>
              <a:ext uri="{FF2B5EF4-FFF2-40B4-BE49-F238E27FC236}">
                <a16:creationId xmlns:a16="http://schemas.microsoft.com/office/drawing/2014/main" id="{41E74AF3-AC64-7542-8BB6-C9EF74FF30E1}"/>
              </a:ext>
            </a:extLst>
          </p:cNvPr>
          <p:cNvSpPr/>
          <p:nvPr/>
        </p:nvSpPr>
        <p:spPr>
          <a:xfrm>
            <a:off x="4419600" y="2209800"/>
            <a:ext cx="2829697" cy="714647"/>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QA" dirty="0"/>
              <a:t>Training Set</a:t>
            </a:r>
          </a:p>
        </p:txBody>
      </p:sp>
      <p:sp>
        <p:nvSpPr>
          <p:cNvPr id="6" name="Rounded Rectangle 5">
            <a:extLst>
              <a:ext uri="{FF2B5EF4-FFF2-40B4-BE49-F238E27FC236}">
                <a16:creationId xmlns:a16="http://schemas.microsoft.com/office/drawing/2014/main" id="{A5C7CC72-E5F1-C447-AF0F-95B28F9398A8}"/>
              </a:ext>
            </a:extLst>
          </p:cNvPr>
          <p:cNvSpPr/>
          <p:nvPr/>
        </p:nvSpPr>
        <p:spPr>
          <a:xfrm>
            <a:off x="4419598" y="3395079"/>
            <a:ext cx="2829697" cy="714647"/>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QA" dirty="0"/>
              <a:t>Learning Algorithm</a:t>
            </a:r>
          </a:p>
        </p:txBody>
      </p:sp>
      <p:sp>
        <p:nvSpPr>
          <p:cNvPr id="7" name="Rounded Rectangle 6">
            <a:extLst>
              <a:ext uri="{FF2B5EF4-FFF2-40B4-BE49-F238E27FC236}">
                <a16:creationId xmlns:a16="http://schemas.microsoft.com/office/drawing/2014/main" id="{3C86470D-7C8C-DE44-8114-8030E43EECB3}"/>
              </a:ext>
            </a:extLst>
          </p:cNvPr>
          <p:cNvSpPr/>
          <p:nvPr/>
        </p:nvSpPr>
        <p:spPr>
          <a:xfrm>
            <a:off x="4419596" y="4590541"/>
            <a:ext cx="2829697" cy="714647"/>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QA" dirty="0"/>
              <a:t>Model (or </a:t>
            </a:r>
            <a:r>
              <a:rPr lang="en-QA" i="1" dirty="0"/>
              <a:t>Hypothesis</a:t>
            </a:r>
            <a:r>
              <a:rPr lang="en-QA" dirty="0"/>
              <a:t>) </a:t>
            </a:r>
          </a:p>
        </p:txBody>
      </p:sp>
      <p:sp>
        <p:nvSpPr>
          <p:cNvPr id="8" name="Striped Right Arrow 3">
            <a:extLst>
              <a:ext uri="{FF2B5EF4-FFF2-40B4-BE49-F238E27FC236}">
                <a16:creationId xmlns:a16="http://schemas.microsoft.com/office/drawing/2014/main" id="{5F28E652-0A1C-8D45-B071-EA39613A8DFA}"/>
              </a:ext>
            </a:extLst>
          </p:cNvPr>
          <p:cNvSpPr/>
          <p:nvPr/>
        </p:nvSpPr>
        <p:spPr>
          <a:xfrm rot="5400000">
            <a:off x="5643947" y="2884278"/>
            <a:ext cx="380998" cy="518984"/>
          </a:xfrm>
          <a:prstGeom prst="striped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a:p>
        </p:txBody>
      </p:sp>
      <p:sp>
        <p:nvSpPr>
          <p:cNvPr id="9" name="TextBox 8">
            <a:extLst>
              <a:ext uri="{FF2B5EF4-FFF2-40B4-BE49-F238E27FC236}">
                <a16:creationId xmlns:a16="http://schemas.microsoft.com/office/drawing/2014/main" id="{0E54E73C-D424-6D44-850E-FDA699CBBEA8}"/>
              </a:ext>
            </a:extLst>
          </p:cNvPr>
          <p:cNvSpPr txBox="1"/>
          <p:nvPr/>
        </p:nvSpPr>
        <p:spPr>
          <a:xfrm>
            <a:off x="2969964" y="4809166"/>
            <a:ext cx="748923" cy="369332"/>
          </a:xfrm>
          <a:prstGeom prst="rect">
            <a:avLst/>
          </a:prstGeom>
          <a:noFill/>
        </p:spPr>
        <p:txBody>
          <a:bodyPr wrap="none" rtlCol="0">
            <a:spAutoFit/>
          </a:bodyPr>
          <a:lstStyle>
            <a:defPPr>
              <a:defRPr lang="en-Q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QA" b="1" dirty="0"/>
              <a:t>Input</a:t>
            </a:r>
          </a:p>
        </p:txBody>
      </p:sp>
      <p:sp>
        <p:nvSpPr>
          <p:cNvPr id="10" name="Striped Right Arrow 10">
            <a:extLst>
              <a:ext uri="{FF2B5EF4-FFF2-40B4-BE49-F238E27FC236}">
                <a16:creationId xmlns:a16="http://schemas.microsoft.com/office/drawing/2014/main" id="{6FBC1AE4-8FFB-4E4C-84A7-F22FAF3DFAFC}"/>
              </a:ext>
            </a:extLst>
          </p:cNvPr>
          <p:cNvSpPr/>
          <p:nvPr/>
        </p:nvSpPr>
        <p:spPr>
          <a:xfrm>
            <a:off x="4007163" y="4832487"/>
            <a:ext cx="323416" cy="322691"/>
          </a:xfrm>
          <a:prstGeom prst="striped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a:p>
        </p:txBody>
      </p:sp>
      <p:sp>
        <p:nvSpPr>
          <p:cNvPr id="11" name="TextBox 12">
            <a:extLst>
              <a:ext uri="{FF2B5EF4-FFF2-40B4-BE49-F238E27FC236}">
                <a16:creationId xmlns:a16="http://schemas.microsoft.com/office/drawing/2014/main" id="{BFB89180-BA44-8548-8FAC-DABE14A595CF}"/>
              </a:ext>
            </a:extLst>
          </p:cNvPr>
          <p:cNvSpPr txBox="1"/>
          <p:nvPr/>
        </p:nvSpPr>
        <p:spPr>
          <a:xfrm>
            <a:off x="7661726" y="4832487"/>
            <a:ext cx="2133918" cy="369332"/>
          </a:xfrm>
          <a:prstGeom prst="rect">
            <a:avLst/>
          </a:prstGeom>
          <a:noFill/>
        </p:spPr>
        <p:txBody>
          <a:bodyPr wrap="none" rtlCol="0">
            <a:spAutoFit/>
          </a:bodyPr>
          <a:lstStyle>
            <a:defPPr>
              <a:defRPr lang="en-Q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QA" b="1" i="1" dirty="0"/>
              <a:t>Predicted</a:t>
            </a:r>
            <a:r>
              <a:rPr lang="en-QA" b="1" dirty="0"/>
              <a:t> Output</a:t>
            </a:r>
          </a:p>
        </p:txBody>
      </p:sp>
      <p:sp>
        <p:nvSpPr>
          <p:cNvPr id="12" name="Striped Right Arrow 13">
            <a:extLst>
              <a:ext uri="{FF2B5EF4-FFF2-40B4-BE49-F238E27FC236}">
                <a16:creationId xmlns:a16="http://schemas.microsoft.com/office/drawing/2014/main" id="{18342D47-13B0-7948-B611-FF50271E0D10}"/>
              </a:ext>
            </a:extLst>
          </p:cNvPr>
          <p:cNvSpPr/>
          <p:nvPr/>
        </p:nvSpPr>
        <p:spPr>
          <a:xfrm>
            <a:off x="7338310" y="4832487"/>
            <a:ext cx="323416" cy="322691"/>
          </a:xfrm>
          <a:prstGeom prst="striped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a:p>
        </p:txBody>
      </p:sp>
      <p:sp>
        <p:nvSpPr>
          <p:cNvPr id="13" name="Striped Right Arrow 15">
            <a:extLst>
              <a:ext uri="{FF2B5EF4-FFF2-40B4-BE49-F238E27FC236}">
                <a16:creationId xmlns:a16="http://schemas.microsoft.com/office/drawing/2014/main" id="{C73A77E5-9AEA-0A4B-A94F-D2492C28F4A1}"/>
              </a:ext>
            </a:extLst>
          </p:cNvPr>
          <p:cNvSpPr/>
          <p:nvPr/>
        </p:nvSpPr>
        <p:spPr>
          <a:xfrm rot="5400000">
            <a:off x="5643945" y="4071153"/>
            <a:ext cx="380998" cy="518984"/>
          </a:xfrm>
          <a:prstGeom prst="striped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a:p>
        </p:txBody>
      </p:sp>
    </p:spTree>
    <p:custDataLst>
      <p:tags r:id="rId1"/>
    </p:custDataLst>
    <p:extLst>
      <p:ext uri="{BB962C8B-B14F-4D97-AF65-F5344CB8AC3E}">
        <p14:creationId xmlns:p14="http://schemas.microsoft.com/office/powerpoint/2010/main" val="378503056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4C6688F-EB27-CA74-ED81-743CBD99D449}"/>
              </a:ext>
            </a:extLst>
          </p:cNvPr>
          <p:cNvSpPr>
            <a:spLocks noGrp="1" noChangeArrowheads="1"/>
          </p:cNvSpPr>
          <p:nvPr>
            <p:ph type="title"/>
          </p:nvPr>
        </p:nvSpPr>
        <p:spPr>
          <a:xfrm>
            <a:off x="457200" y="168832"/>
            <a:ext cx="8153400" cy="482183"/>
          </a:xfrm>
        </p:spPr>
        <p:txBody>
          <a:bodyPr/>
          <a:lstStyle/>
          <a:p>
            <a:pPr marL="483870" indent="-369570">
              <a:lnSpc>
                <a:spcPct val="100000"/>
              </a:lnSpc>
              <a:spcBef>
                <a:spcPts val="125"/>
              </a:spcBef>
              <a:tabLst>
                <a:tab pos="483234" algn="l"/>
                <a:tab pos="483870" algn="l"/>
                <a:tab pos="2430145" algn="l"/>
              </a:tabLst>
            </a:pPr>
            <a:r>
              <a:rPr lang="en-US" b="1" spc="-10" dirty="0">
                <a:latin typeface="+mj-lt"/>
                <a:cs typeface="Calibri"/>
              </a:rPr>
              <a:t>Learning Paradig</a:t>
            </a:r>
            <a:r>
              <a:rPr lang="en-US" spc="-10" dirty="0">
                <a:cs typeface="Calibri"/>
              </a:rPr>
              <a:t>m</a:t>
            </a:r>
            <a:endParaRPr lang="en-US" b="1" spc="-10" dirty="0">
              <a:latin typeface="+mj-lt"/>
              <a:cs typeface="Calibri"/>
            </a:endParaRPr>
          </a:p>
        </p:txBody>
      </p:sp>
      <p:sp>
        <p:nvSpPr>
          <p:cNvPr id="4" name="Slide Number Placeholder 3">
            <a:extLst>
              <a:ext uri="{FF2B5EF4-FFF2-40B4-BE49-F238E27FC236}">
                <a16:creationId xmlns:a16="http://schemas.microsoft.com/office/drawing/2014/main" id="{8F6E4BE9-652E-DEE5-C1F1-F5479B2E09FB}"/>
              </a:ext>
            </a:extLst>
          </p:cNvPr>
          <p:cNvSpPr txBox="1">
            <a:spLocks/>
          </p:cNvSpPr>
          <p:nvPr/>
        </p:nvSpPr>
        <p:spPr>
          <a:xfrm>
            <a:off x="10058400" y="642855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25</a:t>
            </a:fld>
            <a:endParaRPr lang="en-US" dirty="0">
              <a:solidFill>
                <a:prstClr val="black">
                  <a:tint val="75000"/>
                </a:prstClr>
              </a:solidFill>
              <a:latin typeface="Calibri" panose="020F0502020204030204"/>
            </a:endParaRPr>
          </a:p>
        </p:txBody>
      </p:sp>
      <p:sp>
        <p:nvSpPr>
          <p:cNvPr id="2" name="TextBox 1">
            <a:extLst>
              <a:ext uri="{FF2B5EF4-FFF2-40B4-BE49-F238E27FC236}">
                <a16:creationId xmlns:a16="http://schemas.microsoft.com/office/drawing/2014/main" id="{44F3EBF5-9FE1-7871-E50A-DE3676275708}"/>
              </a:ext>
            </a:extLst>
          </p:cNvPr>
          <p:cNvSpPr txBox="1"/>
          <p:nvPr/>
        </p:nvSpPr>
        <p:spPr>
          <a:xfrm>
            <a:off x="314375" y="1043791"/>
            <a:ext cx="10982325" cy="2708434"/>
          </a:xfrm>
          <a:prstGeom prst="rect">
            <a:avLst/>
          </a:prstGeom>
          <a:noFill/>
        </p:spPr>
        <p:txBody>
          <a:bodyPr wrap="square" rtlCol="0">
            <a:spAutoFit/>
          </a:bodyPr>
          <a:lstStyle/>
          <a:p>
            <a:pPr marL="342900" indent="-342900">
              <a:spcBef>
                <a:spcPts val="600"/>
              </a:spcBef>
              <a:spcAft>
                <a:spcPts val="600"/>
              </a:spcAft>
              <a:buClr>
                <a:srgbClr val="FF0000"/>
              </a:buClr>
              <a:buFont typeface="Wingdings" panose="05000000000000000000" pitchFamily="2" charset="2"/>
              <a:buChar char="q"/>
            </a:pPr>
            <a:r>
              <a:rPr lang="en-US" sz="2000" dirty="0">
                <a:solidFill>
                  <a:schemeClr val="tx1"/>
                </a:solidFill>
                <a:latin typeface="+mj-lt"/>
                <a:cs typeface="Arial" panose="020B0604020202020204" pitchFamily="34" charset="0"/>
              </a:rPr>
              <a:t>Subsequently, you can train your model</a:t>
            </a:r>
          </a:p>
          <a:p>
            <a:pPr marL="342900" indent="-342900">
              <a:spcBef>
                <a:spcPts val="600"/>
              </a:spcBef>
              <a:spcAft>
                <a:spcPts val="600"/>
              </a:spcAft>
              <a:buClr>
                <a:srgbClr val="FF0000"/>
              </a:buClr>
              <a:buFont typeface="Wingdings" panose="05000000000000000000" pitchFamily="2" charset="2"/>
              <a:buChar char="q"/>
            </a:pPr>
            <a:endParaRPr lang="en-US" sz="2000" b="1" dirty="0">
              <a:solidFill>
                <a:srgbClr val="C00000"/>
              </a:solidFill>
              <a:latin typeface="+mj-lt"/>
              <a:cs typeface="Arial" panose="020B0604020202020204" pitchFamily="34" charset="0"/>
            </a:endParaRPr>
          </a:p>
          <a:p>
            <a:pPr marL="342900" indent="-342900">
              <a:spcBef>
                <a:spcPts val="600"/>
              </a:spcBef>
              <a:spcAft>
                <a:spcPts val="600"/>
              </a:spcAft>
              <a:buClr>
                <a:srgbClr val="FF0000"/>
              </a:buClr>
              <a:buFont typeface="Wingdings" panose="05000000000000000000" pitchFamily="2" charset="2"/>
              <a:buChar char="q"/>
            </a:pPr>
            <a:endParaRPr lang="en-US" sz="2000" b="1" dirty="0">
              <a:solidFill>
                <a:srgbClr val="C00000"/>
              </a:solidFill>
              <a:latin typeface="+mj-lt"/>
              <a:cs typeface="Arial" panose="020B0604020202020204" pitchFamily="34" charset="0"/>
            </a:endParaRPr>
          </a:p>
          <a:p>
            <a:pPr marL="342900" indent="-342900">
              <a:spcBef>
                <a:spcPts val="600"/>
              </a:spcBef>
              <a:spcAft>
                <a:spcPts val="600"/>
              </a:spcAft>
              <a:buClr>
                <a:srgbClr val="FF0000"/>
              </a:buClr>
              <a:buFont typeface="Wingdings" panose="05000000000000000000" pitchFamily="2" charset="2"/>
              <a:buChar char="q"/>
            </a:pPr>
            <a:endParaRPr lang="en-US" sz="2000" b="1" dirty="0">
              <a:solidFill>
                <a:srgbClr val="C00000"/>
              </a:solidFill>
              <a:latin typeface="+mj-lt"/>
              <a:cs typeface="Arial" panose="020B0604020202020204" pitchFamily="34" charset="0"/>
            </a:endParaRPr>
          </a:p>
          <a:p>
            <a:pPr marL="342900" indent="-342900">
              <a:spcBef>
                <a:spcPts val="600"/>
              </a:spcBef>
              <a:spcAft>
                <a:spcPts val="600"/>
              </a:spcAft>
              <a:buClr>
                <a:srgbClr val="FF0000"/>
              </a:buClr>
              <a:buFont typeface="Wingdings" panose="05000000000000000000" pitchFamily="2" charset="2"/>
              <a:buChar char="q"/>
            </a:pPr>
            <a:endParaRPr lang="en-US" sz="2000" b="1" dirty="0">
              <a:solidFill>
                <a:srgbClr val="C00000"/>
              </a:solidFill>
              <a:latin typeface="+mj-lt"/>
              <a:cs typeface="Arial" panose="020B0604020202020204" pitchFamily="34" charset="0"/>
            </a:endParaRPr>
          </a:p>
          <a:p>
            <a:pPr marL="342900" indent="-342900">
              <a:spcBef>
                <a:spcPts val="600"/>
              </a:spcBef>
              <a:spcAft>
                <a:spcPts val="600"/>
              </a:spcAft>
              <a:buFont typeface="Wingdings" panose="05000000000000000000" pitchFamily="2" charset="2"/>
              <a:buChar char="q"/>
            </a:pPr>
            <a:endParaRPr lang="en-US" sz="2000" dirty="0">
              <a:solidFill>
                <a:schemeClr val="tx1"/>
              </a:solidFill>
              <a:latin typeface="+mj-lt"/>
              <a:cs typeface="Arial" panose="020B0604020202020204" pitchFamily="34" charset="0"/>
            </a:endParaRPr>
          </a:p>
        </p:txBody>
      </p:sp>
      <p:grpSp>
        <p:nvGrpSpPr>
          <p:cNvPr id="3" name="Group 2">
            <a:extLst>
              <a:ext uri="{FF2B5EF4-FFF2-40B4-BE49-F238E27FC236}">
                <a16:creationId xmlns:a16="http://schemas.microsoft.com/office/drawing/2014/main" id="{E8876002-9BF0-094F-AE62-2AFFE5C71B7D}"/>
              </a:ext>
            </a:extLst>
          </p:cNvPr>
          <p:cNvGrpSpPr/>
          <p:nvPr/>
        </p:nvGrpSpPr>
        <p:grpSpPr>
          <a:xfrm>
            <a:off x="4245343" y="3629263"/>
            <a:ext cx="1223010" cy="331470"/>
            <a:chOff x="3303270" y="3257550"/>
            <a:chExt cx="1223010" cy="331470"/>
          </a:xfrm>
        </p:grpSpPr>
        <p:sp>
          <p:nvSpPr>
            <p:cNvPr id="3276" name="Oval 3275">
              <a:extLst>
                <a:ext uri="{FF2B5EF4-FFF2-40B4-BE49-F238E27FC236}">
                  <a16:creationId xmlns:a16="http://schemas.microsoft.com/office/drawing/2014/main" id="{F9AB9800-EE90-8F42-946F-3CB4B7ABC0BC}"/>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277" name="Straight Connector 3276">
              <a:extLst>
                <a:ext uri="{FF2B5EF4-FFF2-40B4-BE49-F238E27FC236}">
                  <a16:creationId xmlns:a16="http://schemas.microsoft.com/office/drawing/2014/main" id="{0461B2B3-83FC-0946-A691-BE82FE0B6740}"/>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B55FB94F-3A0E-9348-AFA3-AA3C02631A00}"/>
              </a:ext>
            </a:extLst>
          </p:cNvPr>
          <p:cNvGrpSpPr/>
          <p:nvPr/>
        </p:nvGrpSpPr>
        <p:grpSpPr>
          <a:xfrm>
            <a:off x="4576813" y="2343388"/>
            <a:ext cx="2114550" cy="1451610"/>
            <a:chOff x="2411730" y="2697480"/>
            <a:chExt cx="2114550" cy="1451610"/>
          </a:xfrm>
        </p:grpSpPr>
        <p:sp>
          <p:nvSpPr>
            <p:cNvPr id="3271" name="Oval 3270">
              <a:extLst>
                <a:ext uri="{FF2B5EF4-FFF2-40B4-BE49-F238E27FC236}">
                  <a16:creationId xmlns:a16="http://schemas.microsoft.com/office/drawing/2014/main" id="{B8E8F522-0C64-E846-8124-19720AA57D73}"/>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272" name="Straight Connector 3271">
              <a:extLst>
                <a:ext uri="{FF2B5EF4-FFF2-40B4-BE49-F238E27FC236}">
                  <a16:creationId xmlns:a16="http://schemas.microsoft.com/office/drawing/2014/main" id="{697960F8-AA2D-E945-96C7-7BFEF1F8A0B6}"/>
                </a:ext>
              </a:extLst>
            </p:cNvPr>
            <p:cNvCxnSpPr>
              <a:cxnSpLocks/>
              <a:endCxn id="3271" idx="2"/>
            </p:cNvCxnSpPr>
            <p:nvPr/>
          </p:nvCxnSpPr>
          <p:spPr>
            <a:xfrm>
              <a:off x="2411730" y="2697480"/>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3" name="Straight Connector 3272">
              <a:extLst>
                <a:ext uri="{FF2B5EF4-FFF2-40B4-BE49-F238E27FC236}">
                  <a16:creationId xmlns:a16="http://schemas.microsoft.com/office/drawing/2014/main" id="{3A69BEE1-25EA-CC47-B502-FCCF1F53C3EE}"/>
                </a:ext>
              </a:extLst>
            </p:cNvPr>
            <p:cNvCxnSpPr>
              <a:cxnSpLocks/>
              <a:endCxn id="3271"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4" name="Straight Connector 3273">
              <a:extLst>
                <a:ext uri="{FF2B5EF4-FFF2-40B4-BE49-F238E27FC236}">
                  <a16:creationId xmlns:a16="http://schemas.microsoft.com/office/drawing/2014/main" id="{078E5AD6-CF40-0843-BF02-4533157DA9B8}"/>
                </a:ext>
              </a:extLst>
            </p:cNvPr>
            <p:cNvCxnSpPr>
              <a:cxnSpLocks/>
              <a:stCxn id="3271" idx="2"/>
            </p:cNvCxnSpPr>
            <p:nvPr/>
          </p:nvCxnSpPr>
          <p:spPr>
            <a:xfrm flipH="1">
              <a:off x="2411730" y="3423285"/>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5" name="Straight Connector 3274">
              <a:extLst>
                <a:ext uri="{FF2B5EF4-FFF2-40B4-BE49-F238E27FC236}">
                  <a16:creationId xmlns:a16="http://schemas.microsoft.com/office/drawing/2014/main" id="{82519728-EAB4-DD48-824A-CDD16FBBE11B}"/>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24E150EA-C425-AA42-ABC8-C5CD0A974F1F}"/>
              </a:ext>
            </a:extLst>
          </p:cNvPr>
          <p:cNvGrpSpPr/>
          <p:nvPr/>
        </p:nvGrpSpPr>
        <p:grpSpPr>
          <a:xfrm>
            <a:off x="4563003" y="3794998"/>
            <a:ext cx="2114550" cy="903206"/>
            <a:chOff x="2411730" y="2685814"/>
            <a:chExt cx="2114550" cy="903206"/>
          </a:xfrm>
        </p:grpSpPr>
        <p:sp>
          <p:nvSpPr>
            <p:cNvPr id="3267" name="Oval 3266">
              <a:extLst>
                <a:ext uri="{FF2B5EF4-FFF2-40B4-BE49-F238E27FC236}">
                  <a16:creationId xmlns:a16="http://schemas.microsoft.com/office/drawing/2014/main" id="{60557DC8-F944-B947-B4E7-6F1D432874ED}"/>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268" name="Straight Connector 3267">
              <a:extLst>
                <a:ext uri="{FF2B5EF4-FFF2-40B4-BE49-F238E27FC236}">
                  <a16:creationId xmlns:a16="http://schemas.microsoft.com/office/drawing/2014/main" id="{3007E776-D4B2-B34E-9390-31654435B663}"/>
                </a:ext>
              </a:extLst>
            </p:cNvPr>
            <p:cNvCxnSpPr>
              <a:cxnSpLocks/>
              <a:stCxn id="3276" idx="6"/>
              <a:endCxn id="3267" idx="2"/>
            </p:cNvCxnSpPr>
            <p:nvPr/>
          </p:nvCxnSpPr>
          <p:spPr>
            <a:xfrm>
              <a:off x="2425540" y="2685814"/>
              <a:ext cx="877730" cy="737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9" name="Straight Connector 3268">
              <a:extLst>
                <a:ext uri="{FF2B5EF4-FFF2-40B4-BE49-F238E27FC236}">
                  <a16:creationId xmlns:a16="http://schemas.microsoft.com/office/drawing/2014/main" id="{BA153A3B-F19A-0248-9D27-7EC659B5D57B}"/>
                </a:ext>
              </a:extLst>
            </p:cNvPr>
            <p:cNvCxnSpPr>
              <a:cxnSpLocks/>
              <a:endCxn id="3267"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0" name="Straight Connector 3269">
              <a:extLst>
                <a:ext uri="{FF2B5EF4-FFF2-40B4-BE49-F238E27FC236}">
                  <a16:creationId xmlns:a16="http://schemas.microsoft.com/office/drawing/2014/main" id="{E770430E-F17C-F646-B077-AE9CC9ABC19F}"/>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E4580D61-64B9-7F49-B8F3-0560BED9BD38}"/>
              </a:ext>
            </a:extLst>
          </p:cNvPr>
          <p:cNvGrpSpPr/>
          <p:nvPr/>
        </p:nvGrpSpPr>
        <p:grpSpPr>
          <a:xfrm>
            <a:off x="5799823" y="3069193"/>
            <a:ext cx="2114550" cy="1451610"/>
            <a:chOff x="2411730" y="2697480"/>
            <a:chExt cx="2114550" cy="1451610"/>
          </a:xfrm>
        </p:grpSpPr>
        <p:sp>
          <p:nvSpPr>
            <p:cNvPr id="3262" name="Oval 3261">
              <a:extLst>
                <a:ext uri="{FF2B5EF4-FFF2-40B4-BE49-F238E27FC236}">
                  <a16:creationId xmlns:a16="http://schemas.microsoft.com/office/drawing/2014/main" id="{37F3F130-7A06-1447-B159-C433F8D03168}"/>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263" name="Straight Connector 3262">
              <a:extLst>
                <a:ext uri="{FF2B5EF4-FFF2-40B4-BE49-F238E27FC236}">
                  <a16:creationId xmlns:a16="http://schemas.microsoft.com/office/drawing/2014/main" id="{4F37B60B-AB0E-624F-84C8-CEF0273785B9}"/>
                </a:ext>
              </a:extLst>
            </p:cNvPr>
            <p:cNvCxnSpPr>
              <a:cxnSpLocks/>
              <a:endCxn id="3262" idx="2"/>
            </p:cNvCxnSpPr>
            <p:nvPr/>
          </p:nvCxnSpPr>
          <p:spPr>
            <a:xfrm>
              <a:off x="2411730" y="2697480"/>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4" name="Straight Connector 3263">
              <a:extLst>
                <a:ext uri="{FF2B5EF4-FFF2-40B4-BE49-F238E27FC236}">
                  <a16:creationId xmlns:a16="http://schemas.microsoft.com/office/drawing/2014/main" id="{BAF39AFA-4D33-8047-A2E4-812549E2B9DB}"/>
                </a:ext>
              </a:extLst>
            </p:cNvPr>
            <p:cNvCxnSpPr>
              <a:cxnSpLocks/>
              <a:endCxn id="3262"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5" name="Straight Connector 3264">
              <a:extLst>
                <a:ext uri="{FF2B5EF4-FFF2-40B4-BE49-F238E27FC236}">
                  <a16:creationId xmlns:a16="http://schemas.microsoft.com/office/drawing/2014/main" id="{BACEA937-A960-1C4E-944D-A68C551C95BD}"/>
                </a:ext>
              </a:extLst>
            </p:cNvPr>
            <p:cNvCxnSpPr>
              <a:cxnSpLocks/>
              <a:stCxn id="3262" idx="2"/>
            </p:cNvCxnSpPr>
            <p:nvPr/>
          </p:nvCxnSpPr>
          <p:spPr>
            <a:xfrm flipH="1">
              <a:off x="2411730" y="3423285"/>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6" name="Straight Connector 3265">
              <a:extLst>
                <a:ext uri="{FF2B5EF4-FFF2-40B4-BE49-F238E27FC236}">
                  <a16:creationId xmlns:a16="http://schemas.microsoft.com/office/drawing/2014/main" id="{B34C538B-7C63-A647-91D3-47A280C0BFC9}"/>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DFEB8DE9-9FBD-CA40-BF2E-70344E82738D}"/>
              </a:ext>
            </a:extLst>
          </p:cNvPr>
          <p:cNvGrpSpPr/>
          <p:nvPr/>
        </p:nvGrpSpPr>
        <p:grpSpPr>
          <a:xfrm>
            <a:off x="4245343" y="2903457"/>
            <a:ext cx="1223010" cy="331470"/>
            <a:chOff x="3303270" y="3257550"/>
            <a:chExt cx="1223010" cy="331470"/>
          </a:xfrm>
        </p:grpSpPr>
        <p:sp>
          <p:nvSpPr>
            <p:cNvPr id="3260" name="Oval 3259">
              <a:extLst>
                <a:ext uri="{FF2B5EF4-FFF2-40B4-BE49-F238E27FC236}">
                  <a16:creationId xmlns:a16="http://schemas.microsoft.com/office/drawing/2014/main" id="{AFEA2E6D-01C3-A64B-B377-A96F49173CEA}"/>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261" name="Straight Connector 3260">
              <a:extLst>
                <a:ext uri="{FF2B5EF4-FFF2-40B4-BE49-F238E27FC236}">
                  <a16:creationId xmlns:a16="http://schemas.microsoft.com/office/drawing/2014/main" id="{6EDEF495-A237-AF45-A288-835184111632}"/>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844AA84B-89CC-5F48-BFD2-D2C4A8B3D1BD}"/>
              </a:ext>
            </a:extLst>
          </p:cNvPr>
          <p:cNvGrpSpPr/>
          <p:nvPr/>
        </p:nvGrpSpPr>
        <p:grpSpPr>
          <a:xfrm>
            <a:off x="4245343" y="2177652"/>
            <a:ext cx="1223010" cy="331470"/>
            <a:chOff x="3303270" y="3257550"/>
            <a:chExt cx="1223010" cy="331470"/>
          </a:xfrm>
        </p:grpSpPr>
        <p:sp>
          <p:nvSpPr>
            <p:cNvPr id="3258" name="Oval 3257">
              <a:extLst>
                <a:ext uri="{FF2B5EF4-FFF2-40B4-BE49-F238E27FC236}">
                  <a16:creationId xmlns:a16="http://schemas.microsoft.com/office/drawing/2014/main" id="{93D4CB40-1253-A74D-92FA-B2ACB1E37528}"/>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259" name="Straight Connector 3258">
              <a:extLst>
                <a:ext uri="{FF2B5EF4-FFF2-40B4-BE49-F238E27FC236}">
                  <a16:creationId xmlns:a16="http://schemas.microsoft.com/office/drawing/2014/main" id="{90916A30-F076-9149-A1B7-AB4746A5D186}"/>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482F0613-69B2-DA40-9957-F31F91BEED38}"/>
              </a:ext>
            </a:extLst>
          </p:cNvPr>
          <p:cNvGrpSpPr/>
          <p:nvPr/>
        </p:nvGrpSpPr>
        <p:grpSpPr>
          <a:xfrm>
            <a:off x="4245343" y="4369354"/>
            <a:ext cx="1223010" cy="331470"/>
            <a:chOff x="3303270" y="3257550"/>
            <a:chExt cx="1223010" cy="331470"/>
          </a:xfrm>
        </p:grpSpPr>
        <p:sp>
          <p:nvSpPr>
            <p:cNvPr id="3256" name="Oval 3255">
              <a:extLst>
                <a:ext uri="{FF2B5EF4-FFF2-40B4-BE49-F238E27FC236}">
                  <a16:creationId xmlns:a16="http://schemas.microsoft.com/office/drawing/2014/main" id="{FF2F4A21-CD73-4D4E-B9B4-60E28B2D6F34}"/>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257" name="Straight Connector 3256">
              <a:extLst>
                <a:ext uri="{FF2B5EF4-FFF2-40B4-BE49-F238E27FC236}">
                  <a16:creationId xmlns:a16="http://schemas.microsoft.com/office/drawing/2014/main" id="{A9F40680-BBCF-E94F-9EAD-4643F1FA3367}"/>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CF205858-27E6-E045-B707-303FC498DF31}"/>
              </a:ext>
            </a:extLst>
          </p:cNvPr>
          <p:cNvGrpSpPr/>
          <p:nvPr/>
        </p:nvGrpSpPr>
        <p:grpSpPr>
          <a:xfrm>
            <a:off x="4571098" y="3069192"/>
            <a:ext cx="2114550" cy="1451611"/>
            <a:chOff x="2411730" y="2697479"/>
            <a:chExt cx="2114550" cy="1451611"/>
          </a:xfrm>
        </p:grpSpPr>
        <p:sp>
          <p:nvSpPr>
            <p:cNvPr id="3251" name="Oval 3250">
              <a:extLst>
                <a:ext uri="{FF2B5EF4-FFF2-40B4-BE49-F238E27FC236}">
                  <a16:creationId xmlns:a16="http://schemas.microsoft.com/office/drawing/2014/main" id="{FD58D37B-0ADC-124B-8429-38B34CED570B}"/>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252" name="Straight Connector 3251">
              <a:extLst>
                <a:ext uri="{FF2B5EF4-FFF2-40B4-BE49-F238E27FC236}">
                  <a16:creationId xmlns:a16="http://schemas.microsoft.com/office/drawing/2014/main" id="{D85D781C-ACD1-B34B-8B4C-0135F0B63291}"/>
                </a:ext>
              </a:extLst>
            </p:cNvPr>
            <p:cNvCxnSpPr>
              <a:cxnSpLocks/>
              <a:stCxn id="3260" idx="6"/>
              <a:endCxn id="3251" idx="2"/>
            </p:cNvCxnSpPr>
            <p:nvPr/>
          </p:nvCxnSpPr>
          <p:spPr>
            <a:xfrm>
              <a:off x="2417445" y="2697479"/>
              <a:ext cx="885825" cy="7258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3" name="Straight Connector 3252">
              <a:extLst>
                <a:ext uri="{FF2B5EF4-FFF2-40B4-BE49-F238E27FC236}">
                  <a16:creationId xmlns:a16="http://schemas.microsoft.com/office/drawing/2014/main" id="{BDC9DC62-5496-C64B-B826-04A938F8B933}"/>
                </a:ext>
              </a:extLst>
            </p:cNvPr>
            <p:cNvCxnSpPr>
              <a:cxnSpLocks/>
              <a:endCxn id="3251"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4" name="Straight Connector 3253">
              <a:extLst>
                <a:ext uri="{FF2B5EF4-FFF2-40B4-BE49-F238E27FC236}">
                  <a16:creationId xmlns:a16="http://schemas.microsoft.com/office/drawing/2014/main" id="{3B196B91-7BFA-C74B-98E1-F1D978B89B25}"/>
                </a:ext>
              </a:extLst>
            </p:cNvPr>
            <p:cNvCxnSpPr>
              <a:cxnSpLocks/>
              <a:stCxn id="3251" idx="2"/>
            </p:cNvCxnSpPr>
            <p:nvPr/>
          </p:nvCxnSpPr>
          <p:spPr>
            <a:xfrm flipH="1">
              <a:off x="2411730" y="3423285"/>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5" name="Straight Connector 3254">
              <a:extLst>
                <a:ext uri="{FF2B5EF4-FFF2-40B4-BE49-F238E27FC236}">
                  <a16:creationId xmlns:a16="http://schemas.microsoft.com/office/drawing/2014/main" id="{BCC5146D-1E6A-6147-82DD-4203C0A70F3D}"/>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12EFE0F3-3568-EF4E-82B8-8E51F1114EBF}"/>
              </a:ext>
            </a:extLst>
          </p:cNvPr>
          <p:cNvGrpSpPr/>
          <p:nvPr/>
        </p:nvGrpSpPr>
        <p:grpSpPr>
          <a:xfrm>
            <a:off x="4582528" y="2179081"/>
            <a:ext cx="2114550" cy="891540"/>
            <a:chOff x="2411730" y="3257550"/>
            <a:chExt cx="2114550" cy="891540"/>
          </a:xfrm>
        </p:grpSpPr>
        <p:sp>
          <p:nvSpPr>
            <p:cNvPr id="3247" name="Oval 3246">
              <a:extLst>
                <a:ext uri="{FF2B5EF4-FFF2-40B4-BE49-F238E27FC236}">
                  <a16:creationId xmlns:a16="http://schemas.microsoft.com/office/drawing/2014/main" id="{D9F02C93-3AA6-3745-9C9A-6A75860E04FF}"/>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248" name="Straight Connector 3247">
              <a:extLst>
                <a:ext uri="{FF2B5EF4-FFF2-40B4-BE49-F238E27FC236}">
                  <a16:creationId xmlns:a16="http://schemas.microsoft.com/office/drawing/2014/main" id="{A7296994-88F6-E644-AF6B-E91CD86763F0}"/>
                </a:ext>
              </a:extLst>
            </p:cNvPr>
            <p:cNvCxnSpPr>
              <a:cxnSpLocks/>
              <a:endCxn id="3247"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9" name="Straight Connector 3248">
              <a:extLst>
                <a:ext uri="{FF2B5EF4-FFF2-40B4-BE49-F238E27FC236}">
                  <a16:creationId xmlns:a16="http://schemas.microsoft.com/office/drawing/2014/main" id="{D79BE58F-7AA1-2E42-AC7C-6ABCF7AC08FF}"/>
                </a:ext>
              </a:extLst>
            </p:cNvPr>
            <p:cNvCxnSpPr>
              <a:cxnSpLocks/>
              <a:stCxn id="3247" idx="2"/>
            </p:cNvCxnSpPr>
            <p:nvPr/>
          </p:nvCxnSpPr>
          <p:spPr>
            <a:xfrm flipH="1">
              <a:off x="2411730" y="3423285"/>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0" name="Straight Connector 3249">
              <a:extLst>
                <a:ext uri="{FF2B5EF4-FFF2-40B4-BE49-F238E27FC236}">
                  <a16:creationId xmlns:a16="http://schemas.microsoft.com/office/drawing/2014/main" id="{F5C42755-5016-AE4C-A524-D7307F64E4AD}"/>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A111B8EF-C3F5-014B-9F66-2D2DD008AA91}"/>
              </a:ext>
            </a:extLst>
          </p:cNvPr>
          <p:cNvGrpSpPr/>
          <p:nvPr/>
        </p:nvGrpSpPr>
        <p:grpSpPr>
          <a:xfrm>
            <a:off x="5788393" y="2349104"/>
            <a:ext cx="2114550" cy="1445894"/>
            <a:chOff x="2411730" y="2697480"/>
            <a:chExt cx="2114550" cy="1445894"/>
          </a:xfrm>
        </p:grpSpPr>
        <p:sp>
          <p:nvSpPr>
            <p:cNvPr id="3243" name="Oval 3242">
              <a:extLst>
                <a:ext uri="{FF2B5EF4-FFF2-40B4-BE49-F238E27FC236}">
                  <a16:creationId xmlns:a16="http://schemas.microsoft.com/office/drawing/2014/main" id="{19807721-0ACA-774F-A028-97BC8197C99F}"/>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244" name="Straight Connector 3243">
              <a:extLst>
                <a:ext uri="{FF2B5EF4-FFF2-40B4-BE49-F238E27FC236}">
                  <a16:creationId xmlns:a16="http://schemas.microsoft.com/office/drawing/2014/main" id="{5710C11D-C4A2-CC46-8190-754D15A57328}"/>
                </a:ext>
              </a:extLst>
            </p:cNvPr>
            <p:cNvCxnSpPr>
              <a:cxnSpLocks/>
              <a:endCxn id="3243" idx="2"/>
            </p:cNvCxnSpPr>
            <p:nvPr/>
          </p:nvCxnSpPr>
          <p:spPr>
            <a:xfrm>
              <a:off x="2411730" y="2697480"/>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5" name="Straight Connector 3244">
              <a:extLst>
                <a:ext uri="{FF2B5EF4-FFF2-40B4-BE49-F238E27FC236}">
                  <a16:creationId xmlns:a16="http://schemas.microsoft.com/office/drawing/2014/main" id="{23E4F2C8-1656-0D4E-8A7A-D9547C1E147E}"/>
                </a:ext>
              </a:extLst>
            </p:cNvPr>
            <p:cNvCxnSpPr>
              <a:cxnSpLocks/>
              <a:stCxn id="3243" idx="2"/>
              <a:endCxn id="3251" idx="6"/>
            </p:cNvCxnSpPr>
            <p:nvPr/>
          </p:nvCxnSpPr>
          <p:spPr>
            <a:xfrm flipH="1">
              <a:off x="2417445" y="3423285"/>
              <a:ext cx="885825" cy="720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6" name="Straight Connector 3245">
              <a:extLst>
                <a:ext uri="{FF2B5EF4-FFF2-40B4-BE49-F238E27FC236}">
                  <a16:creationId xmlns:a16="http://schemas.microsoft.com/office/drawing/2014/main" id="{8E85AA91-1CD2-7644-8018-AACE7FEEA811}"/>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E28ACAE7-F5C8-1347-9A77-E33D1C9C90D4}"/>
              </a:ext>
            </a:extLst>
          </p:cNvPr>
          <p:cNvGrpSpPr/>
          <p:nvPr/>
        </p:nvGrpSpPr>
        <p:grpSpPr>
          <a:xfrm>
            <a:off x="4576813" y="1450895"/>
            <a:ext cx="2114550" cy="892494"/>
            <a:chOff x="2411730" y="3257550"/>
            <a:chExt cx="2114550" cy="892494"/>
          </a:xfrm>
        </p:grpSpPr>
        <p:sp>
          <p:nvSpPr>
            <p:cNvPr id="3239" name="Oval 3238">
              <a:extLst>
                <a:ext uri="{FF2B5EF4-FFF2-40B4-BE49-F238E27FC236}">
                  <a16:creationId xmlns:a16="http://schemas.microsoft.com/office/drawing/2014/main" id="{A88D9332-B699-124E-8FC2-CD95C7B20EE1}"/>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240" name="Straight Connector 3239">
              <a:extLst>
                <a:ext uri="{FF2B5EF4-FFF2-40B4-BE49-F238E27FC236}">
                  <a16:creationId xmlns:a16="http://schemas.microsoft.com/office/drawing/2014/main" id="{59AEFDA7-2AD3-AB47-807F-587F81924523}"/>
                </a:ext>
              </a:extLst>
            </p:cNvPr>
            <p:cNvCxnSpPr>
              <a:cxnSpLocks/>
              <a:endCxn id="3239"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1" name="Straight Connector 3240">
              <a:extLst>
                <a:ext uri="{FF2B5EF4-FFF2-40B4-BE49-F238E27FC236}">
                  <a16:creationId xmlns:a16="http://schemas.microsoft.com/office/drawing/2014/main" id="{2D38F446-32C7-3948-821A-2076691FC5AE}"/>
                </a:ext>
              </a:extLst>
            </p:cNvPr>
            <p:cNvCxnSpPr>
              <a:cxnSpLocks/>
              <a:stCxn id="3239" idx="2"/>
            </p:cNvCxnSpPr>
            <p:nvPr/>
          </p:nvCxnSpPr>
          <p:spPr>
            <a:xfrm flipH="1">
              <a:off x="2411730" y="3423285"/>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2" name="Straight Connector 3241">
              <a:extLst>
                <a:ext uri="{FF2B5EF4-FFF2-40B4-BE49-F238E27FC236}">
                  <a16:creationId xmlns:a16="http://schemas.microsoft.com/office/drawing/2014/main" id="{D9A75A73-8B30-D04F-8917-D0C4BA05AE11}"/>
                </a:ext>
              </a:extLst>
            </p:cNvPr>
            <p:cNvCxnSpPr>
              <a:cxnSpLocks/>
              <a:endCxn id="3209" idx="2"/>
            </p:cNvCxnSpPr>
            <p:nvPr/>
          </p:nvCxnSpPr>
          <p:spPr>
            <a:xfrm>
              <a:off x="3634740" y="3423285"/>
              <a:ext cx="891540" cy="7267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411FF587-62CB-B048-9519-FD1A7B96A279}"/>
              </a:ext>
            </a:extLst>
          </p:cNvPr>
          <p:cNvGrpSpPr/>
          <p:nvPr/>
        </p:nvGrpSpPr>
        <p:grpSpPr>
          <a:xfrm>
            <a:off x="4560622" y="4521756"/>
            <a:ext cx="2119311" cy="891540"/>
            <a:chOff x="2411730" y="2697480"/>
            <a:chExt cx="2119311" cy="891540"/>
          </a:xfrm>
        </p:grpSpPr>
        <p:sp>
          <p:nvSpPr>
            <p:cNvPr id="3235" name="Oval 3234">
              <a:extLst>
                <a:ext uri="{FF2B5EF4-FFF2-40B4-BE49-F238E27FC236}">
                  <a16:creationId xmlns:a16="http://schemas.microsoft.com/office/drawing/2014/main" id="{E8D92723-B7CD-9A43-91CA-72B5099EE635}"/>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236" name="Straight Connector 3235">
              <a:extLst>
                <a:ext uri="{FF2B5EF4-FFF2-40B4-BE49-F238E27FC236}">
                  <a16:creationId xmlns:a16="http://schemas.microsoft.com/office/drawing/2014/main" id="{597855C8-A7BF-8941-8B15-69AC20148A71}"/>
                </a:ext>
              </a:extLst>
            </p:cNvPr>
            <p:cNvCxnSpPr>
              <a:cxnSpLocks/>
              <a:endCxn id="3235" idx="2"/>
            </p:cNvCxnSpPr>
            <p:nvPr/>
          </p:nvCxnSpPr>
          <p:spPr>
            <a:xfrm>
              <a:off x="2411730" y="2697480"/>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7" name="Straight Connector 3236">
              <a:extLst>
                <a:ext uri="{FF2B5EF4-FFF2-40B4-BE49-F238E27FC236}">
                  <a16:creationId xmlns:a16="http://schemas.microsoft.com/office/drawing/2014/main" id="{25E29179-02A9-224E-BEF4-61BC83D91D03}"/>
                </a:ext>
              </a:extLst>
            </p:cNvPr>
            <p:cNvCxnSpPr>
              <a:cxnSpLocks/>
              <a:endCxn id="3235"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8" name="Straight Connector 3237">
              <a:extLst>
                <a:ext uri="{FF2B5EF4-FFF2-40B4-BE49-F238E27FC236}">
                  <a16:creationId xmlns:a16="http://schemas.microsoft.com/office/drawing/2014/main" id="{83D24690-B9C8-EA44-BDDF-F393701AF9AC}"/>
                </a:ext>
              </a:extLst>
            </p:cNvPr>
            <p:cNvCxnSpPr>
              <a:cxnSpLocks/>
              <a:endCxn id="3206" idx="2"/>
            </p:cNvCxnSpPr>
            <p:nvPr/>
          </p:nvCxnSpPr>
          <p:spPr>
            <a:xfrm flipV="1">
              <a:off x="3634740" y="2707956"/>
              <a:ext cx="896301" cy="7153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Oval 24">
            <a:extLst>
              <a:ext uri="{FF2B5EF4-FFF2-40B4-BE49-F238E27FC236}">
                <a16:creationId xmlns:a16="http://schemas.microsoft.com/office/drawing/2014/main" id="{7D48DE3C-4E14-7143-9080-036C60DD3284}"/>
              </a:ext>
            </a:extLst>
          </p:cNvPr>
          <p:cNvSpPr/>
          <p:nvPr/>
        </p:nvSpPr>
        <p:spPr>
          <a:xfrm>
            <a:off x="4245343" y="1444704"/>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sp>
        <p:nvSpPr>
          <p:cNvPr id="26" name="Oval 25">
            <a:extLst>
              <a:ext uri="{FF2B5EF4-FFF2-40B4-BE49-F238E27FC236}">
                <a16:creationId xmlns:a16="http://schemas.microsoft.com/office/drawing/2014/main" id="{302CC23F-84EF-9E40-991D-214144850A83}"/>
              </a:ext>
            </a:extLst>
          </p:cNvPr>
          <p:cNvSpPr/>
          <p:nvPr/>
        </p:nvSpPr>
        <p:spPr>
          <a:xfrm>
            <a:off x="4245343" y="5076586"/>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grpSp>
        <p:nvGrpSpPr>
          <p:cNvPr id="27" name="Group 26">
            <a:extLst>
              <a:ext uri="{FF2B5EF4-FFF2-40B4-BE49-F238E27FC236}">
                <a16:creationId xmlns:a16="http://schemas.microsoft.com/office/drawing/2014/main" id="{2A7149DF-0474-DE44-AC47-9AED6A2DD6ED}"/>
              </a:ext>
            </a:extLst>
          </p:cNvPr>
          <p:cNvGrpSpPr/>
          <p:nvPr/>
        </p:nvGrpSpPr>
        <p:grpSpPr>
          <a:xfrm>
            <a:off x="4576813" y="1610439"/>
            <a:ext cx="897255" cy="3637122"/>
            <a:chOff x="3634740" y="2153126"/>
            <a:chExt cx="897255" cy="3637122"/>
          </a:xfrm>
        </p:grpSpPr>
        <p:cxnSp>
          <p:nvCxnSpPr>
            <p:cNvPr id="3212" name="Straight Connector 3211">
              <a:extLst>
                <a:ext uri="{FF2B5EF4-FFF2-40B4-BE49-F238E27FC236}">
                  <a16:creationId xmlns:a16="http://schemas.microsoft.com/office/drawing/2014/main" id="{63EDDFA6-2175-4B41-8424-E31F2800CAA0}"/>
                </a:ext>
              </a:extLst>
            </p:cNvPr>
            <p:cNvCxnSpPr>
              <a:cxnSpLocks/>
              <a:stCxn id="25" idx="6"/>
              <a:endCxn id="3247" idx="2"/>
            </p:cNvCxnSpPr>
            <p:nvPr/>
          </p:nvCxnSpPr>
          <p:spPr>
            <a:xfrm>
              <a:off x="3634740" y="2153126"/>
              <a:ext cx="897255" cy="7343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3" name="Straight Connector 3212">
              <a:extLst>
                <a:ext uri="{FF2B5EF4-FFF2-40B4-BE49-F238E27FC236}">
                  <a16:creationId xmlns:a16="http://schemas.microsoft.com/office/drawing/2014/main" id="{FAD342C3-D1DE-2949-B04E-092AEC1938CE}"/>
                </a:ext>
              </a:extLst>
            </p:cNvPr>
            <p:cNvCxnSpPr>
              <a:cxnSpLocks/>
              <a:stCxn id="25" idx="6"/>
              <a:endCxn id="3271" idx="2"/>
            </p:cNvCxnSpPr>
            <p:nvPr/>
          </p:nvCxnSpPr>
          <p:spPr>
            <a:xfrm>
              <a:off x="3634740" y="2153126"/>
              <a:ext cx="891540" cy="14587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4" name="Straight Connector 3213">
              <a:extLst>
                <a:ext uri="{FF2B5EF4-FFF2-40B4-BE49-F238E27FC236}">
                  <a16:creationId xmlns:a16="http://schemas.microsoft.com/office/drawing/2014/main" id="{4B530EC2-D2CE-5D47-9906-43DC814774AD}"/>
                </a:ext>
              </a:extLst>
            </p:cNvPr>
            <p:cNvCxnSpPr>
              <a:cxnSpLocks/>
              <a:stCxn id="25" idx="6"/>
              <a:endCxn id="3251" idx="2"/>
            </p:cNvCxnSpPr>
            <p:nvPr/>
          </p:nvCxnSpPr>
          <p:spPr>
            <a:xfrm>
              <a:off x="3634740" y="2153126"/>
              <a:ext cx="885825" cy="21845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5" name="Straight Connector 3214">
              <a:extLst>
                <a:ext uri="{FF2B5EF4-FFF2-40B4-BE49-F238E27FC236}">
                  <a16:creationId xmlns:a16="http://schemas.microsoft.com/office/drawing/2014/main" id="{0469833A-D352-DB48-914A-2AB8EDFA146F}"/>
                </a:ext>
              </a:extLst>
            </p:cNvPr>
            <p:cNvCxnSpPr>
              <a:cxnSpLocks/>
              <a:stCxn id="25" idx="6"/>
              <a:endCxn id="3267" idx="2"/>
            </p:cNvCxnSpPr>
            <p:nvPr/>
          </p:nvCxnSpPr>
          <p:spPr>
            <a:xfrm>
              <a:off x="3634740" y="2153126"/>
              <a:ext cx="877730" cy="29220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6" name="Straight Connector 3215">
              <a:extLst>
                <a:ext uri="{FF2B5EF4-FFF2-40B4-BE49-F238E27FC236}">
                  <a16:creationId xmlns:a16="http://schemas.microsoft.com/office/drawing/2014/main" id="{8263686E-9E20-8D43-AA63-353C51827A07}"/>
                </a:ext>
              </a:extLst>
            </p:cNvPr>
            <p:cNvCxnSpPr>
              <a:cxnSpLocks/>
              <a:stCxn id="25" idx="6"/>
              <a:endCxn id="3235" idx="2"/>
            </p:cNvCxnSpPr>
            <p:nvPr/>
          </p:nvCxnSpPr>
          <p:spPr>
            <a:xfrm>
              <a:off x="3634740" y="2153126"/>
              <a:ext cx="875349" cy="36371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7" name="Straight Connector 3216">
              <a:extLst>
                <a:ext uri="{FF2B5EF4-FFF2-40B4-BE49-F238E27FC236}">
                  <a16:creationId xmlns:a16="http://schemas.microsoft.com/office/drawing/2014/main" id="{DB061D6F-5B06-DD44-879C-FBC1028C45AF}"/>
                </a:ext>
              </a:extLst>
            </p:cNvPr>
            <p:cNvCxnSpPr>
              <a:cxnSpLocks/>
              <a:stCxn id="3258" idx="6"/>
              <a:endCxn id="3251" idx="2"/>
            </p:cNvCxnSpPr>
            <p:nvPr/>
          </p:nvCxnSpPr>
          <p:spPr>
            <a:xfrm>
              <a:off x="3634740" y="2886074"/>
              <a:ext cx="885825" cy="1451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8" name="Straight Connector 3217">
              <a:extLst>
                <a:ext uri="{FF2B5EF4-FFF2-40B4-BE49-F238E27FC236}">
                  <a16:creationId xmlns:a16="http://schemas.microsoft.com/office/drawing/2014/main" id="{053254AC-A91E-7448-8CE3-B58F89625805}"/>
                </a:ext>
              </a:extLst>
            </p:cNvPr>
            <p:cNvCxnSpPr>
              <a:cxnSpLocks/>
              <a:stCxn id="3258" idx="6"/>
              <a:endCxn id="3267" idx="2"/>
            </p:cNvCxnSpPr>
            <p:nvPr/>
          </p:nvCxnSpPr>
          <p:spPr>
            <a:xfrm>
              <a:off x="3634740" y="2886074"/>
              <a:ext cx="877730" cy="2189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9" name="Straight Connector 3218">
              <a:extLst>
                <a:ext uri="{FF2B5EF4-FFF2-40B4-BE49-F238E27FC236}">
                  <a16:creationId xmlns:a16="http://schemas.microsoft.com/office/drawing/2014/main" id="{39BFE69C-928F-2A4F-B05E-82FBC13491B6}"/>
                </a:ext>
              </a:extLst>
            </p:cNvPr>
            <p:cNvCxnSpPr>
              <a:cxnSpLocks/>
              <a:stCxn id="3258" idx="6"/>
              <a:endCxn id="3235" idx="2"/>
            </p:cNvCxnSpPr>
            <p:nvPr/>
          </p:nvCxnSpPr>
          <p:spPr>
            <a:xfrm>
              <a:off x="3634740" y="2886074"/>
              <a:ext cx="875349" cy="2904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0" name="Straight Connector 3219">
              <a:extLst>
                <a:ext uri="{FF2B5EF4-FFF2-40B4-BE49-F238E27FC236}">
                  <a16:creationId xmlns:a16="http://schemas.microsoft.com/office/drawing/2014/main" id="{3715DF40-DADF-F043-AAA7-E801A827E498}"/>
                </a:ext>
              </a:extLst>
            </p:cNvPr>
            <p:cNvCxnSpPr>
              <a:cxnSpLocks/>
              <a:stCxn id="3260" idx="6"/>
              <a:endCxn id="3239" idx="2"/>
            </p:cNvCxnSpPr>
            <p:nvPr/>
          </p:nvCxnSpPr>
          <p:spPr>
            <a:xfrm flipV="1">
              <a:off x="3634740" y="2159317"/>
              <a:ext cx="891540" cy="14525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1" name="Straight Connector 3220">
              <a:extLst>
                <a:ext uri="{FF2B5EF4-FFF2-40B4-BE49-F238E27FC236}">
                  <a16:creationId xmlns:a16="http://schemas.microsoft.com/office/drawing/2014/main" id="{4ECB9B98-CB70-4A43-BCB2-E146CE95646A}"/>
                </a:ext>
              </a:extLst>
            </p:cNvPr>
            <p:cNvCxnSpPr>
              <a:cxnSpLocks/>
              <a:stCxn id="3258" idx="6"/>
              <a:endCxn id="3267" idx="2"/>
            </p:cNvCxnSpPr>
            <p:nvPr/>
          </p:nvCxnSpPr>
          <p:spPr>
            <a:xfrm>
              <a:off x="3634740" y="2886074"/>
              <a:ext cx="877730" cy="2189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2" name="Straight Connector 3221">
              <a:extLst>
                <a:ext uri="{FF2B5EF4-FFF2-40B4-BE49-F238E27FC236}">
                  <a16:creationId xmlns:a16="http://schemas.microsoft.com/office/drawing/2014/main" id="{C0D8B3EF-5306-1346-85AA-12E028CFBEBC}"/>
                </a:ext>
              </a:extLst>
            </p:cNvPr>
            <p:cNvCxnSpPr>
              <a:cxnSpLocks/>
              <a:stCxn id="3260" idx="6"/>
              <a:endCxn id="3267" idx="2"/>
            </p:cNvCxnSpPr>
            <p:nvPr/>
          </p:nvCxnSpPr>
          <p:spPr>
            <a:xfrm>
              <a:off x="3634740" y="3611879"/>
              <a:ext cx="877730" cy="1463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3" name="Straight Connector 3222">
              <a:extLst>
                <a:ext uri="{FF2B5EF4-FFF2-40B4-BE49-F238E27FC236}">
                  <a16:creationId xmlns:a16="http://schemas.microsoft.com/office/drawing/2014/main" id="{45D67354-250A-FF4B-AEA6-4DA43D353A26}"/>
                </a:ext>
              </a:extLst>
            </p:cNvPr>
            <p:cNvCxnSpPr>
              <a:cxnSpLocks/>
              <a:stCxn id="3260" idx="6"/>
              <a:endCxn id="3235" idx="2"/>
            </p:cNvCxnSpPr>
            <p:nvPr/>
          </p:nvCxnSpPr>
          <p:spPr>
            <a:xfrm>
              <a:off x="3634740" y="3611879"/>
              <a:ext cx="875349" cy="2178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4" name="Straight Connector 3223">
              <a:extLst>
                <a:ext uri="{FF2B5EF4-FFF2-40B4-BE49-F238E27FC236}">
                  <a16:creationId xmlns:a16="http://schemas.microsoft.com/office/drawing/2014/main" id="{A136F881-C486-A34A-A02F-8DF02F29526D}"/>
                </a:ext>
              </a:extLst>
            </p:cNvPr>
            <p:cNvCxnSpPr>
              <a:cxnSpLocks/>
              <a:stCxn id="3276" idx="6"/>
              <a:endCxn id="3239" idx="2"/>
            </p:cNvCxnSpPr>
            <p:nvPr/>
          </p:nvCxnSpPr>
          <p:spPr>
            <a:xfrm flipV="1">
              <a:off x="3634740" y="2159317"/>
              <a:ext cx="891540" cy="2178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5" name="Straight Connector 3224">
              <a:extLst>
                <a:ext uri="{FF2B5EF4-FFF2-40B4-BE49-F238E27FC236}">
                  <a16:creationId xmlns:a16="http://schemas.microsoft.com/office/drawing/2014/main" id="{2369B32B-2CE7-B549-8F05-2B6F37B99C9E}"/>
                </a:ext>
              </a:extLst>
            </p:cNvPr>
            <p:cNvCxnSpPr>
              <a:cxnSpLocks/>
              <a:stCxn id="3276" idx="6"/>
              <a:endCxn id="3247" idx="2"/>
            </p:cNvCxnSpPr>
            <p:nvPr/>
          </p:nvCxnSpPr>
          <p:spPr>
            <a:xfrm flipV="1">
              <a:off x="3634740" y="2887503"/>
              <a:ext cx="897255" cy="145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6" name="Straight Connector 3225">
              <a:extLst>
                <a:ext uri="{FF2B5EF4-FFF2-40B4-BE49-F238E27FC236}">
                  <a16:creationId xmlns:a16="http://schemas.microsoft.com/office/drawing/2014/main" id="{078A771A-C180-084B-98C9-C9A9F72A8C29}"/>
                </a:ext>
              </a:extLst>
            </p:cNvPr>
            <p:cNvCxnSpPr>
              <a:cxnSpLocks/>
              <a:stCxn id="3276" idx="6"/>
              <a:endCxn id="3235" idx="2"/>
            </p:cNvCxnSpPr>
            <p:nvPr/>
          </p:nvCxnSpPr>
          <p:spPr>
            <a:xfrm>
              <a:off x="3634740" y="4337685"/>
              <a:ext cx="875349" cy="14525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7" name="Straight Connector 3226">
              <a:extLst>
                <a:ext uri="{FF2B5EF4-FFF2-40B4-BE49-F238E27FC236}">
                  <a16:creationId xmlns:a16="http://schemas.microsoft.com/office/drawing/2014/main" id="{36DCA942-80AC-A841-AFEA-92F000A235F0}"/>
                </a:ext>
              </a:extLst>
            </p:cNvPr>
            <p:cNvCxnSpPr>
              <a:cxnSpLocks/>
              <a:stCxn id="3256" idx="6"/>
              <a:endCxn id="3239" idx="2"/>
            </p:cNvCxnSpPr>
            <p:nvPr/>
          </p:nvCxnSpPr>
          <p:spPr>
            <a:xfrm flipV="1">
              <a:off x="3634740" y="2159317"/>
              <a:ext cx="891540" cy="29184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8" name="Straight Connector 3227">
              <a:extLst>
                <a:ext uri="{FF2B5EF4-FFF2-40B4-BE49-F238E27FC236}">
                  <a16:creationId xmlns:a16="http://schemas.microsoft.com/office/drawing/2014/main" id="{C0A29FC4-EFCF-3C41-8758-5908C9A2310C}"/>
                </a:ext>
              </a:extLst>
            </p:cNvPr>
            <p:cNvCxnSpPr>
              <a:cxnSpLocks/>
              <a:stCxn id="3256" idx="6"/>
              <a:endCxn id="3271" idx="2"/>
            </p:cNvCxnSpPr>
            <p:nvPr/>
          </p:nvCxnSpPr>
          <p:spPr>
            <a:xfrm flipV="1">
              <a:off x="3634740" y="3611880"/>
              <a:ext cx="891540" cy="14658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9" name="Straight Connector 3228">
              <a:extLst>
                <a:ext uri="{FF2B5EF4-FFF2-40B4-BE49-F238E27FC236}">
                  <a16:creationId xmlns:a16="http://schemas.microsoft.com/office/drawing/2014/main" id="{920E1344-C79F-5F4A-9E00-E8B4CF1E2B0D}"/>
                </a:ext>
              </a:extLst>
            </p:cNvPr>
            <p:cNvCxnSpPr>
              <a:cxnSpLocks/>
              <a:stCxn id="3256" idx="6"/>
              <a:endCxn id="3247" idx="2"/>
            </p:cNvCxnSpPr>
            <p:nvPr/>
          </p:nvCxnSpPr>
          <p:spPr>
            <a:xfrm flipV="1">
              <a:off x="3634740" y="2887503"/>
              <a:ext cx="897255" cy="21902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0" name="Straight Connector 3229">
              <a:extLst>
                <a:ext uri="{FF2B5EF4-FFF2-40B4-BE49-F238E27FC236}">
                  <a16:creationId xmlns:a16="http://schemas.microsoft.com/office/drawing/2014/main" id="{44E46C33-1E79-4445-8CEA-EDAD65704715}"/>
                </a:ext>
              </a:extLst>
            </p:cNvPr>
            <p:cNvCxnSpPr>
              <a:cxnSpLocks/>
              <a:stCxn id="26" idx="6"/>
              <a:endCxn id="3267" idx="2"/>
            </p:cNvCxnSpPr>
            <p:nvPr/>
          </p:nvCxnSpPr>
          <p:spPr>
            <a:xfrm flipV="1">
              <a:off x="3634740" y="5075156"/>
              <a:ext cx="877730" cy="7098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1" name="Straight Connector 3230">
              <a:extLst>
                <a:ext uri="{FF2B5EF4-FFF2-40B4-BE49-F238E27FC236}">
                  <a16:creationId xmlns:a16="http://schemas.microsoft.com/office/drawing/2014/main" id="{11110528-7A22-5A49-B10A-1BED9469D4DB}"/>
                </a:ext>
              </a:extLst>
            </p:cNvPr>
            <p:cNvCxnSpPr>
              <a:cxnSpLocks/>
              <a:stCxn id="3251" idx="2"/>
              <a:endCxn id="26" idx="6"/>
            </p:cNvCxnSpPr>
            <p:nvPr/>
          </p:nvCxnSpPr>
          <p:spPr>
            <a:xfrm flipH="1">
              <a:off x="3634740" y="4337685"/>
              <a:ext cx="885825" cy="14473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2" name="Straight Connector 3231">
              <a:extLst>
                <a:ext uri="{FF2B5EF4-FFF2-40B4-BE49-F238E27FC236}">
                  <a16:creationId xmlns:a16="http://schemas.microsoft.com/office/drawing/2014/main" id="{EE8C6EDA-8125-2543-80D2-2AFF7F8CF2D2}"/>
                </a:ext>
              </a:extLst>
            </p:cNvPr>
            <p:cNvCxnSpPr>
              <a:cxnSpLocks/>
              <a:stCxn id="3271" idx="2"/>
              <a:endCxn id="26" idx="6"/>
            </p:cNvCxnSpPr>
            <p:nvPr/>
          </p:nvCxnSpPr>
          <p:spPr>
            <a:xfrm flipH="1">
              <a:off x="3634740" y="3611880"/>
              <a:ext cx="891540" cy="21731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3" name="Straight Connector 3232">
              <a:extLst>
                <a:ext uri="{FF2B5EF4-FFF2-40B4-BE49-F238E27FC236}">
                  <a16:creationId xmlns:a16="http://schemas.microsoft.com/office/drawing/2014/main" id="{233CBB3C-F752-164C-BAAE-076297907308}"/>
                </a:ext>
              </a:extLst>
            </p:cNvPr>
            <p:cNvCxnSpPr>
              <a:cxnSpLocks/>
              <a:stCxn id="26" idx="6"/>
              <a:endCxn id="3247" idx="2"/>
            </p:cNvCxnSpPr>
            <p:nvPr/>
          </p:nvCxnSpPr>
          <p:spPr>
            <a:xfrm flipV="1">
              <a:off x="3634740" y="2887503"/>
              <a:ext cx="897255" cy="28975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4" name="Straight Connector 3233">
              <a:extLst>
                <a:ext uri="{FF2B5EF4-FFF2-40B4-BE49-F238E27FC236}">
                  <a16:creationId xmlns:a16="http://schemas.microsoft.com/office/drawing/2014/main" id="{B79CD862-0FCD-A74F-84A5-0BAB53289AEB}"/>
                </a:ext>
              </a:extLst>
            </p:cNvPr>
            <p:cNvCxnSpPr>
              <a:cxnSpLocks/>
              <a:stCxn id="26" idx="6"/>
              <a:endCxn id="3239" idx="2"/>
            </p:cNvCxnSpPr>
            <p:nvPr/>
          </p:nvCxnSpPr>
          <p:spPr>
            <a:xfrm flipV="1">
              <a:off x="3634740" y="2159317"/>
              <a:ext cx="891540" cy="3625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8AD9E329-C156-964D-BD9A-8F66DE5FB1FF}"/>
              </a:ext>
            </a:extLst>
          </p:cNvPr>
          <p:cNvGrpSpPr/>
          <p:nvPr/>
        </p:nvGrpSpPr>
        <p:grpSpPr>
          <a:xfrm>
            <a:off x="5783632" y="1616630"/>
            <a:ext cx="1239201" cy="3630931"/>
            <a:chOff x="4841559" y="2159317"/>
            <a:chExt cx="1239201" cy="3630931"/>
          </a:xfrm>
        </p:grpSpPr>
        <p:grpSp>
          <p:nvGrpSpPr>
            <p:cNvPr id="3192" name="Group 3191">
              <a:extLst>
                <a:ext uri="{FF2B5EF4-FFF2-40B4-BE49-F238E27FC236}">
                  <a16:creationId xmlns:a16="http://schemas.microsoft.com/office/drawing/2014/main" id="{C6D28D73-1C00-F541-8B20-E87B781A2C64}"/>
                </a:ext>
              </a:extLst>
            </p:cNvPr>
            <p:cNvGrpSpPr/>
            <p:nvPr/>
          </p:nvGrpSpPr>
          <p:grpSpPr>
            <a:xfrm>
              <a:off x="4857750" y="2720341"/>
              <a:ext cx="1223010" cy="891540"/>
              <a:chOff x="2411730" y="3257550"/>
              <a:chExt cx="1223010" cy="891540"/>
            </a:xfrm>
          </p:grpSpPr>
          <p:sp>
            <p:nvSpPr>
              <p:cNvPr id="3209" name="Oval 3208">
                <a:extLst>
                  <a:ext uri="{FF2B5EF4-FFF2-40B4-BE49-F238E27FC236}">
                    <a16:creationId xmlns:a16="http://schemas.microsoft.com/office/drawing/2014/main" id="{7A4D986C-044C-C847-8CBB-36424590BA18}"/>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210" name="Straight Connector 3209">
                <a:extLst>
                  <a:ext uri="{FF2B5EF4-FFF2-40B4-BE49-F238E27FC236}">
                    <a16:creationId xmlns:a16="http://schemas.microsoft.com/office/drawing/2014/main" id="{65775ED2-DA54-F349-A671-0FEA9AD73EB0}"/>
                  </a:ext>
                </a:extLst>
              </p:cNvPr>
              <p:cNvCxnSpPr>
                <a:cxnSpLocks/>
                <a:endCxn id="3209"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1" name="Straight Connector 3210">
                <a:extLst>
                  <a:ext uri="{FF2B5EF4-FFF2-40B4-BE49-F238E27FC236}">
                    <a16:creationId xmlns:a16="http://schemas.microsoft.com/office/drawing/2014/main" id="{7D584230-15B8-1049-9A78-92FF1D07C528}"/>
                  </a:ext>
                </a:extLst>
              </p:cNvPr>
              <p:cNvCxnSpPr>
                <a:cxnSpLocks/>
                <a:stCxn id="3209" idx="2"/>
              </p:cNvCxnSpPr>
              <p:nvPr/>
            </p:nvCxnSpPr>
            <p:spPr>
              <a:xfrm flipH="1">
                <a:off x="2411730" y="3423285"/>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93" name="Group 3192">
              <a:extLst>
                <a:ext uri="{FF2B5EF4-FFF2-40B4-BE49-F238E27FC236}">
                  <a16:creationId xmlns:a16="http://schemas.microsoft.com/office/drawing/2014/main" id="{CF9AAD59-F0EE-B34C-9753-3B915BCD73D2}"/>
                </a:ext>
              </a:extLst>
            </p:cNvPr>
            <p:cNvGrpSpPr/>
            <p:nvPr/>
          </p:nvGrpSpPr>
          <p:grpSpPr>
            <a:xfrm>
              <a:off x="4846320" y="4337685"/>
              <a:ext cx="1223010" cy="902969"/>
              <a:chOff x="2411730" y="2686051"/>
              <a:chExt cx="1223010" cy="902969"/>
            </a:xfrm>
          </p:grpSpPr>
          <p:sp>
            <p:nvSpPr>
              <p:cNvPr id="3206" name="Oval 3205">
                <a:extLst>
                  <a:ext uri="{FF2B5EF4-FFF2-40B4-BE49-F238E27FC236}">
                    <a16:creationId xmlns:a16="http://schemas.microsoft.com/office/drawing/2014/main" id="{4A94F836-685A-3E4D-A59D-F501FF228377}"/>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207" name="Straight Connector 3206">
                <a:extLst>
                  <a:ext uri="{FF2B5EF4-FFF2-40B4-BE49-F238E27FC236}">
                    <a16:creationId xmlns:a16="http://schemas.microsoft.com/office/drawing/2014/main" id="{02E11147-E02D-7348-B491-365E7113DDCB}"/>
                  </a:ext>
                </a:extLst>
              </p:cNvPr>
              <p:cNvCxnSpPr>
                <a:cxnSpLocks/>
                <a:stCxn id="3251" idx="6"/>
                <a:endCxn id="3206" idx="2"/>
              </p:cNvCxnSpPr>
              <p:nvPr/>
            </p:nvCxnSpPr>
            <p:spPr>
              <a:xfrm>
                <a:off x="2417445" y="2686051"/>
                <a:ext cx="885825" cy="7372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8" name="Straight Connector 3207">
                <a:extLst>
                  <a:ext uri="{FF2B5EF4-FFF2-40B4-BE49-F238E27FC236}">
                    <a16:creationId xmlns:a16="http://schemas.microsoft.com/office/drawing/2014/main" id="{DFF5EC29-749D-2742-BEA5-99A85C406CA8}"/>
                  </a:ext>
                </a:extLst>
              </p:cNvPr>
              <p:cNvCxnSpPr>
                <a:cxnSpLocks/>
                <a:endCxn id="3206"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194" name="Straight Connector 3193">
              <a:extLst>
                <a:ext uri="{FF2B5EF4-FFF2-40B4-BE49-F238E27FC236}">
                  <a16:creationId xmlns:a16="http://schemas.microsoft.com/office/drawing/2014/main" id="{17CD2BC0-56FE-FB46-BF7F-470DBF8AB7D2}"/>
                </a:ext>
              </a:extLst>
            </p:cNvPr>
            <p:cNvCxnSpPr>
              <a:cxnSpLocks/>
              <a:stCxn id="3239" idx="6"/>
              <a:endCxn id="3243" idx="2"/>
            </p:cNvCxnSpPr>
            <p:nvPr/>
          </p:nvCxnSpPr>
          <p:spPr>
            <a:xfrm>
              <a:off x="4857750" y="2159317"/>
              <a:ext cx="880110" cy="14582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5" name="Straight Connector 3194">
              <a:extLst>
                <a:ext uri="{FF2B5EF4-FFF2-40B4-BE49-F238E27FC236}">
                  <a16:creationId xmlns:a16="http://schemas.microsoft.com/office/drawing/2014/main" id="{660B6F9A-2DA4-C042-BA6E-A8ED07780A4F}"/>
                </a:ext>
              </a:extLst>
            </p:cNvPr>
            <p:cNvCxnSpPr>
              <a:cxnSpLocks/>
              <a:stCxn id="3239" idx="6"/>
              <a:endCxn id="3262" idx="2"/>
            </p:cNvCxnSpPr>
            <p:nvPr/>
          </p:nvCxnSpPr>
          <p:spPr>
            <a:xfrm>
              <a:off x="4857750" y="2159317"/>
              <a:ext cx="891540" cy="2178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6" name="Straight Connector 3195">
              <a:extLst>
                <a:ext uri="{FF2B5EF4-FFF2-40B4-BE49-F238E27FC236}">
                  <a16:creationId xmlns:a16="http://schemas.microsoft.com/office/drawing/2014/main" id="{A5A23F8F-7143-2146-A762-860CE8089AB6}"/>
                </a:ext>
              </a:extLst>
            </p:cNvPr>
            <p:cNvCxnSpPr>
              <a:cxnSpLocks/>
              <a:stCxn id="3239" idx="6"/>
              <a:endCxn id="3206" idx="2"/>
            </p:cNvCxnSpPr>
            <p:nvPr/>
          </p:nvCxnSpPr>
          <p:spPr>
            <a:xfrm>
              <a:off x="4857750" y="2159317"/>
              <a:ext cx="880110" cy="29156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7" name="Straight Connector 3196">
              <a:extLst>
                <a:ext uri="{FF2B5EF4-FFF2-40B4-BE49-F238E27FC236}">
                  <a16:creationId xmlns:a16="http://schemas.microsoft.com/office/drawing/2014/main" id="{FAC74FBE-C29A-9044-A546-5B1316B7FF17}"/>
                </a:ext>
              </a:extLst>
            </p:cNvPr>
            <p:cNvCxnSpPr>
              <a:cxnSpLocks/>
              <a:stCxn id="3247" idx="6"/>
              <a:endCxn id="3262" idx="2"/>
            </p:cNvCxnSpPr>
            <p:nvPr/>
          </p:nvCxnSpPr>
          <p:spPr>
            <a:xfrm>
              <a:off x="4863465" y="2887503"/>
              <a:ext cx="885825" cy="145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8" name="Straight Connector 3197">
              <a:extLst>
                <a:ext uri="{FF2B5EF4-FFF2-40B4-BE49-F238E27FC236}">
                  <a16:creationId xmlns:a16="http://schemas.microsoft.com/office/drawing/2014/main" id="{F9FE2134-D678-E34D-8F63-4F55E9D26E85}"/>
                </a:ext>
              </a:extLst>
            </p:cNvPr>
            <p:cNvCxnSpPr>
              <a:cxnSpLocks/>
              <a:stCxn id="3247" idx="6"/>
              <a:endCxn id="3206" idx="2"/>
            </p:cNvCxnSpPr>
            <p:nvPr/>
          </p:nvCxnSpPr>
          <p:spPr>
            <a:xfrm>
              <a:off x="4863465" y="2887503"/>
              <a:ext cx="874395" cy="21874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9" name="Straight Connector 3198">
              <a:extLst>
                <a:ext uri="{FF2B5EF4-FFF2-40B4-BE49-F238E27FC236}">
                  <a16:creationId xmlns:a16="http://schemas.microsoft.com/office/drawing/2014/main" id="{8BC4E376-BE22-1648-8F34-F4C6577DC6F4}"/>
                </a:ext>
              </a:extLst>
            </p:cNvPr>
            <p:cNvCxnSpPr>
              <a:cxnSpLocks/>
              <a:stCxn id="3271" idx="6"/>
              <a:endCxn id="3206" idx="2"/>
            </p:cNvCxnSpPr>
            <p:nvPr/>
          </p:nvCxnSpPr>
          <p:spPr>
            <a:xfrm>
              <a:off x="4857750" y="3611880"/>
              <a:ext cx="880110" cy="14630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0" name="Straight Connector 3199">
              <a:extLst>
                <a:ext uri="{FF2B5EF4-FFF2-40B4-BE49-F238E27FC236}">
                  <a16:creationId xmlns:a16="http://schemas.microsoft.com/office/drawing/2014/main" id="{4F4C3B58-F012-F945-9F3D-FD87F2E294A3}"/>
                </a:ext>
              </a:extLst>
            </p:cNvPr>
            <p:cNvCxnSpPr>
              <a:cxnSpLocks/>
              <a:stCxn id="3251" idx="6"/>
              <a:endCxn id="3209" idx="2"/>
            </p:cNvCxnSpPr>
            <p:nvPr/>
          </p:nvCxnSpPr>
          <p:spPr>
            <a:xfrm flipV="1">
              <a:off x="4852035" y="2886076"/>
              <a:ext cx="897255" cy="14516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1" name="Straight Connector 3200">
              <a:extLst>
                <a:ext uri="{FF2B5EF4-FFF2-40B4-BE49-F238E27FC236}">
                  <a16:creationId xmlns:a16="http://schemas.microsoft.com/office/drawing/2014/main" id="{ECDBC2F6-5816-DE45-9C0F-133E37DCDE25}"/>
                </a:ext>
              </a:extLst>
            </p:cNvPr>
            <p:cNvCxnSpPr>
              <a:cxnSpLocks/>
              <a:stCxn id="3267" idx="6"/>
              <a:endCxn id="3243" idx="2"/>
            </p:cNvCxnSpPr>
            <p:nvPr/>
          </p:nvCxnSpPr>
          <p:spPr>
            <a:xfrm flipV="1">
              <a:off x="4843940" y="3617596"/>
              <a:ext cx="893920" cy="14575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2" name="Straight Connector 3201">
              <a:extLst>
                <a:ext uri="{FF2B5EF4-FFF2-40B4-BE49-F238E27FC236}">
                  <a16:creationId xmlns:a16="http://schemas.microsoft.com/office/drawing/2014/main" id="{0947613B-4225-4C44-A642-FA8DA34BE23E}"/>
                </a:ext>
              </a:extLst>
            </p:cNvPr>
            <p:cNvCxnSpPr>
              <a:cxnSpLocks/>
              <a:stCxn id="3267" idx="6"/>
              <a:endCxn id="3209" idx="2"/>
            </p:cNvCxnSpPr>
            <p:nvPr/>
          </p:nvCxnSpPr>
          <p:spPr>
            <a:xfrm flipV="1">
              <a:off x="4843940" y="2886076"/>
              <a:ext cx="905350" cy="21890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3" name="Straight Connector 3202">
              <a:extLst>
                <a:ext uri="{FF2B5EF4-FFF2-40B4-BE49-F238E27FC236}">
                  <a16:creationId xmlns:a16="http://schemas.microsoft.com/office/drawing/2014/main" id="{0C3286E6-CC4D-964E-9E7A-32FB68167FE0}"/>
                </a:ext>
              </a:extLst>
            </p:cNvPr>
            <p:cNvCxnSpPr>
              <a:cxnSpLocks/>
              <a:stCxn id="3235" idx="6"/>
              <a:endCxn id="3262" idx="2"/>
            </p:cNvCxnSpPr>
            <p:nvPr/>
          </p:nvCxnSpPr>
          <p:spPr>
            <a:xfrm flipV="1">
              <a:off x="4841559" y="4337685"/>
              <a:ext cx="907731" cy="14525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4" name="Straight Connector 3203">
              <a:extLst>
                <a:ext uri="{FF2B5EF4-FFF2-40B4-BE49-F238E27FC236}">
                  <a16:creationId xmlns:a16="http://schemas.microsoft.com/office/drawing/2014/main" id="{E52C1B99-9FFB-D641-934B-4CCA0852B5CF}"/>
                </a:ext>
              </a:extLst>
            </p:cNvPr>
            <p:cNvCxnSpPr>
              <a:cxnSpLocks/>
              <a:stCxn id="3235" idx="6"/>
              <a:endCxn id="3243" idx="2"/>
            </p:cNvCxnSpPr>
            <p:nvPr/>
          </p:nvCxnSpPr>
          <p:spPr>
            <a:xfrm flipV="1">
              <a:off x="4841559" y="3617596"/>
              <a:ext cx="896301" cy="21726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5" name="Straight Connector 3204">
              <a:extLst>
                <a:ext uri="{FF2B5EF4-FFF2-40B4-BE49-F238E27FC236}">
                  <a16:creationId xmlns:a16="http://schemas.microsoft.com/office/drawing/2014/main" id="{92151932-D464-D546-B13E-DE264DCE9651}"/>
                </a:ext>
              </a:extLst>
            </p:cNvPr>
            <p:cNvCxnSpPr>
              <a:cxnSpLocks/>
              <a:stCxn id="3209" idx="2"/>
              <a:endCxn id="3235" idx="6"/>
            </p:cNvCxnSpPr>
            <p:nvPr/>
          </p:nvCxnSpPr>
          <p:spPr>
            <a:xfrm flipH="1">
              <a:off x="4841559" y="2886076"/>
              <a:ext cx="907731" cy="29041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241C1B2D-024F-B94C-AFD2-A62ED1575A2A}"/>
              </a:ext>
            </a:extLst>
          </p:cNvPr>
          <p:cNvGrpSpPr/>
          <p:nvPr/>
        </p:nvGrpSpPr>
        <p:grpSpPr>
          <a:xfrm>
            <a:off x="7011403" y="2343387"/>
            <a:ext cx="2137410" cy="2188845"/>
            <a:chOff x="6069330" y="2886074"/>
            <a:chExt cx="2137410" cy="2188845"/>
          </a:xfrm>
        </p:grpSpPr>
        <p:grpSp>
          <p:nvGrpSpPr>
            <p:cNvPr id="3180" name="Group 3179">
              <a:extLst>
                <a:ext uri="{FF2B5EF4-FFF2-40B4-BE49-F238E27FC236}">
                  <a16:creationId xmlns:a16="http://schemas.microsoft.com/office/drawing/2014/main" id="{2506EAB8-0822-C54A-895E-3456A9B03A33}"/>
                </a:ext>
              </a:extLst>
            </p:cNvPr>
            <p:cNvGrpSpPr/>
            <p:nvPr/>
          </p:nvGrpSpPr>
          <p:grpSpPr>
            <a:xfrm>
              <a:off x="6069330" y="3617596"/>
              <a:ext cx="2137410" cy="1457323"/>
              <a:chOff x="2388870" y="2707958"/>
              <a:chExt cx="2137410" cy="1457323"/>
            </a:xfrm>
          </p:grpSpPr>
          <p:sp>
            <p:nvSpPr>
              <p:cNvPr id="3188" name="Oval 3187">
                <a:extLst>
                  <a:ext uri="{FF2B5EF4-FFF2-40B4-BE49-F238E27FC236}">
                    <a16:creationId xmlns:a16="http://schemas.microsoft.com/office/drawing/2014/main" id="{C907D768-67D3-1348-9117-6CD916FEECFE}"/>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189" name="Straight Connector 3188">
                <a:extLst>
                  <a:ext uri="{FF2B5EF4-FFF2-40B4-BE49-F238E27FC236}">
                    <a16:creationId xmlns:a16="http://schemas.microsoft.com/office/drawing/2014/main" id="{8E70F054-F7FA-104B-A0C0-D417A1AE4750}"/>
                  </a:ext>
                </a:extLst>
              </p:cNvPr>
              <p:cNvCxnSpPr>
                <a:cxnSpLocks/>
                <a:stCxn id="3243" idx="6"/>
                <a:endCxn id="3188" idx="2"/>
              </p:cNvCxnSpPr>
              <p:nvPr/>
            </p:nvCxnSpPr>
            <p:spPr>
              <a:xfrm>
                <a:off x="2388870" y="2707958"/>
                <a:ext cx="914400" cy="7153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0" name="Straight Connector 3189">
                <a:extLst>
                  <a:ext uri="{FF2B5EF4-FFF2-40B4-BE49-F238E27FC236}">
                    <a16:creationId xmlns:a16="http://schemas.microsoft.com/office/drawing/2014/main" id="{2DC9A479-2238-DF4E-919B-77A1A6ED604E}"/>
                  </a:ext>
                </a:extLst>
              </p:cNvPr>
              <p:cNvCxnSpPr>
                <a:cxnSpLocks/>
                <a:stCxn id="3188" idx="2"/>
                <a:endCxn id="3206" idx="6"/>
              </p:cNvCxnSpPr>
              <p:nvPr/>
            </p:nvCxnSpPr>
            <p:spPr>
              <a:xfrm flipH="1">
                <a:off x="2388870" y="3423285"/>
                <a:ext cx="914400" cy="7419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1" name="Straight Connector 3190">
                <a:extLst>
                  <a:ext uri="{FF2B5EF4-FFF2-40B4-BE49-F238E27FC236}">
                    <a16:creationId xmlns:a16="http://schemas.microsoft.com/office/drawing/2014/main" id="{B616A0BD-C13C-194B-A993-9E36625DEA5F}"/>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81" name="Group 3180">
              <a:extLst>
                <a:ext uri="{FF2B5EF4-FFF2-40B4-BE49-F238E27FC236}">
                  <a16:creationId xmlns:a16="http://schemas.microsoft.com/office/drawing/2014/main" id="{D3ECB035-EA6A-D24C-9E7F-A61F2784909C}"/>
                </a:ext>
              </a:extLst>
            </p:cNvPr>
            <p:cNvGrpSpPr/>
            <p:nvPr/>
          </p:nvGrpSpPr>
          <p:grpSpPr>
            <a:xfrm>
              <a:off x="6080760" y="2886074"/>
              <a:ext cx="2114550" cy="1451610"/>
              <a:chOff x="2411730" y="2697480"/>
              <a:chExt cx="2114550" cy="1451610"/>
            </a:xfrm>
          </p:grpSpPr>
          <p:sp>
            <p:nvSpPr>
              <p:cNvPr id="3184" name="Oval 3183">
                <a:extLst>
                  <a:ext uri="{FF2B5EF4-FFF2-40B4-BE49-F238E27FC236}">
                    <a16:creationId xmlns:a16="http://schemas.microsoft.com/office/drawing/2014/main" id="{32379EA0-EFC1-8B4C-ADDF-EDA7215B7CE9}"/>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185" name="Straight Connector 3184">
                <a:extLst>
                  <a:ext uri="{FF2B5EF4-FFF2-40B4-BE49-F238E27FC236}">
                    <a16:creationId xmlns:a16="http://schemas.microsoft.com/office/drawing/2014/main" id="{BBDEA8C0-21CC-8841-9C04-60E8993DA5F2}"/>
                  </a:ext>
                </a:extLst>
              </p:cNvPr>
              <p:cNvCxnSpPr>
                <a:cxnSpLocks/>
                <a:endCxn id="3184" idx="2"/>
              </p:cNvCxnSpPr>
              <p:nvPr/>
            </p:nvCxnSpPr>
            <p:spPr>
              <a:xfrm>
                <a:off x="2411730" y="2697480"/>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6" name="Straight Connector 3185">
                <a:extLst>
                  <a:ext uri="{FF2B5EF4-FFF2-40B4-BE49-F238E27FC236}">
                    <a16:creationId xmlns:a16="http://schemas.microsoft.com/office/drawing/2014/main" id="{AB1FB781-CEA7-C54F-A2A8-CE1CD66C2A0E}"/>
                  </a:ext>
                </a:extLst>
              </p:cNvPr>
              <p:cNvCxnSpPr>
                <a:cxnSpLocks/>
                <a:stCxn id="3184" idx="2"/>
              </p:cNvCxnSpPr>
              <p:nvPr/>
            </p:nvCxnSpPr>
            <p:spPr>
              <a:xfrm flipH="1">
                <a:off x="2411730" y="3423285"/>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7" name="Straight Connector 3186">
                <a:extLst>
                  <a:ext uri="{FF2B5EF4-FFF2-40B4-BE49-F238E27FC236}">
                    <a16:creationId xmlns:a16="http://schemas.microsoft.com/office/drawing/2014/main" id="{C7AED8EB-3B9B-1C45-8526-2B5E9331E9D9}"/>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182" name="Straight Connector 3181">
              <a:extLst>
                <a:ext uri="{FF2B5EF4-FFF2-40B4-BE49-F238E27FC236}">
                  <a16:creationId xmlns:a16="http://schemas.microsoft.com/office/drawing/2014/main" id="{F631B122-3C8F-E448-9DAA-C8ED96820180}"/>
                </a:ext>
              </a:extLst>
            </p:cNvPr>
            <p:cNvCxnSpPr>
              <a:cxnSpLocks/>
              <a:stCxn id="3184" idx="2"/>
              <a:endCxn id="3206" idx="6"/>
            </p:cNvCxnSpPr>
            <p:nvPr/>
          </p:nvCxnSpPr>
          <p:spPr>
            <a:xfrm flipH="1">
              <a:off x="6069330" y="3611879"/>
              <a:ext cx="902970" cy="14630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3" name="Straight Connector 3182">
              <a:extLst>
                <a:ext uri="{FF2B5EF4-FFF2-40B4-BE49-F238E27FC236}">
                  <a16:creationId xmlns:a16="http://schemas.microsoft.com/office/drawing/2014/main" id="{979BD4A9-5CC4-E242-BA7C-6B8B2D9CFE13}"/>
                </a:ext>
              </a:extLst>
            </p:cNvPr>
            <p:cNvCxnSpPr>
              <a:cxnSpLocks/>
              <a:stCxn id="3209" idx="6"/>
              <a:endCxn id="3188" idx="2"/>
            </p:cNvCxnSpPr>
            <p:nvPr/>
          </p:nvCxnSpPr>
          <p:spPr>
            <a:xfrm>
              <a:off x="6080760" y="2886076"/>
              <a:ext cx="902970" cy="14468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7951E2D5-19DE-F44C-9994-D53223ECB2FC}"/>
              </a:ext>
            </a:extLst>
          </p:cNvPr>
          <p:cNvGrpSpPr/>
          <p:nvPr/>
        </p:nvGrpSpPr>
        <p:grpSpPr>
          <a:xfrm>
            <a:off x="3360982" y="1603601"/>
            <a:ext cx="897255" cy="3638720"/>
            <a:chOff x="2418909" y="2146288"/>
            <a:chExt cx="897255" cy="3638720"/>
          </a:xfrm>
        </p:grpSpPr>
        <p:grpSp>
          <p:nvGrpSpPr>
            <p:cNvPr id="3142" name="Group 3141">
              <a:extLst>
                <a:ext uri="{FF2B5EF4-FFF2-40B4-BE49-F238E27FC236}">
                  <a16:creationId xmlns:a16="http://schemas.microsoft.com/office/drawing/2014/main" id="{179407E7-764A-3442-8381-B2A180F6CC55}"/>
                </a:ext>
              </a:extLst>
            </p:cNvPr>
            <p:cNvGrpSpPr/>
            <p:nvPr/>
          </p:nvGrpSpPr>
          <p:grpSpPr>
            <a:xfrm>
              <a:off x="2418909" y="2146288"/>
              <a:ext cx="897255" cy="3637122"/>
              <a:chOff x="2387459" y="2148364"/>
              <a:chExt cx="897255" cy="3637122"/>
            </a:xfrm>
          </p:grpSpPr>
          <p:cxnSp>
            <p:nvCxnSpPr>
              <p:cNvPr id="3157" name="Straight Connector 3156">
                <a:extLst>
                  <a:ext uri="{FF2B5EF4-FFF2-40B4-BE49-F238E27FC236}">
                    <a16:creationId xmlns:a16="http://schemas.microsoft.com/office/drawing/2014/main" id="{25EBD208-B806-674B-A903-9AEABE193FF6}"/>
                  </a:ext>
                </a:extLst>
              </p:cNvPr>
              <p:cNvCxnSpPr>
                <a:cxnSpLocks/>
              </p:cNvCxnSpPr>
              <p:nvPr/>
            </p:nvCxnSpPr>
            <p:spPr>
              <a:xfrm>
                <a:off x="2387459" y="2148364"/>
                <a:ext cx="897255" cy="7343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8" name="Straight Connector 3157">
                <a:extLst>
                  <a:ext uri="{FF2B5EF4-FFF2-40B4-BE49-F238E27FC236}">
                    <a16:creationId xmlns:a16="http://schemas.microsoft.com/office/drawing/2014/main" id="{E3ADCCD7-DDC8-4F4F-BD86-7BC85C2EBB5D}"/>
                  </a:ext>
                </a:extLst>
              </p:cNvPr>
              <p:cNvCxnSpPr>
                <a:cxnSpLocks/>
              </p:cNvCxnSpPr>
              <p:nvPr/>
            </p:nvCxnSpPr>
            <p:spPr>
              <a:xfrm>
                <a:off x="2387459" y="2148364"/>
                <a:ext cx="891540" cy="14587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9" name="Straight Connector 3158">
                <a:extLst>
                  <a:ext uri="{FF2B5EF4-FFF2-40B4-BE49-F238E27FC236}">
                    <a16:creationId xmlns:a16="http://schemas.microsoft.com/office/drawing/2014/main" id="{69AE452A-A6FC-5E40-85EA-0C37E82EA4D8}"/>
                  </a:ext>
                </a:extLst>
              </p:cNvPr>
              <p:cNvCxnSpPr>
                <a:cxnSpLocks/>
              </p:cNvCxnSpPr>
              <p:nvPr/>
            </p:nvCxnSpPr>
            <p:spPr>
              <a:xfrm>
                <a:off x="2387459" y="2148364"/>
                <a:ext cx="885825" cy="21845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0" name="Straight Connector 3159">
                <a:extLst>
                  <a:ext uri="{FF2B5EF4-FFF2-40B4-BE49-F238E27FC236}">
                    <a16:creationId xmlns:a16="http://schemas.microsoft.com/office/drawing/2014/main" id="{3EBFD46D-73DF-BF4B-95D8-30F59E04A493}"/>
                  </a:ext>
                </a:extLst>
              </p:cNvPr>
              <p:cNvCxnSpPr>
                <a:cxnSpLocks/>
              </p:cNvCxnSpPr>
              <p:nvPr/>
            </p:nvCxnSpPr>
            <p:spPr>
              <a:xfrm>
                <a:off x="2387459" y="2148364"/>
                <a:ext cx="877730" cy="29220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1" name="Straight Connector 3160">
                <a:extLst>
                  <a:ext uri="{FF2B5EF4-FFF2-40B4-BE49-F238E27FC236}">
                    <a16:creationId xmlns:a16="http://schemas.microsoft.com/office/drawing/2014/main" id="{EFE02EB7-2037-864B-917C-69C72B9C4744}"/>
                  </a:ext>
                </a:extLst>
              </p:cNvPr>
              <p:cNvCxnSpPr>
                <a:cxnSpLocks/>
              </p:cNvCxnSpPr>
              <p:nvPr/>
            </p:nvCxnSpPr>
            <p:spPr>
              <a:xfrm>
                <a:off x="2387459" y="2148364"/>
                <a:ext cx="875349" cy="36371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2" name="Straight Connector 3161">
                <a:extLst>
                  <a:ext uri="{FF2B5EF4-FFF2-40B4-BE49-F238E27FC236}">
                    <a16:creationId xmlns:a16="http://schemas.microsoft.com/office/drawing/2014/main" id="{D4C72109-7A70-4243-B607-1F1F3CD7C221}"/>
                  </a:ext>
                </a:extLst>
              </p:cNvPr>
              <p:cNvCxnSpPr>
                <a:cxnSpLocks/>
              </p:cNvCxnSpPr>
              <p:nvPr/>
            </p:nvCxnSpPr>
            <p:spPr>
              <a:xfrm>
                <a:off x="2387459" y="2881312"/>
                <a:ext cx="885825" cy="1451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3" name="Straight Connector 3162">
                <a:extLst>
                  <a:ext uri="{FF2B5EF4-FFF2-40B4-BE49-F238E27FC236}">
                    <a16:creationId xmlns:a16="http://schemas.microsoft.com/office/drawing/2014/main" id="{DB3102C3-CB3A-E241-8409-485213D22CDA}"/>
                  </a:ext>
                </a:extLst>
              </p:cNvPr>
              <p:cNvCxnSpPr>
                <a:cxnSpLocks/>
              </p:cNvCxnSpPr>
              <p:nvPr/>
            </p:nvCxnSpPr>
            <p:spPr>
              <a:xfrm>
                <a:off x="2387459" y="2881312"/>
                <a:ext cx="877730" cy="2189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4" name="Straight Connector 3163">
                <a:extLst>
                  <a:ext uri="{FF2B5EF4-FFF2-40B4-BE49-F238E27FC236}">
                    <a16:creationId xmlns:a16="http://schemas.microsoft.com/office/drawing/2014/main" id="{385CFA7D-1088-9B41-8948-2907E15F1714}"/>
                  </a:ext>
                </a:extLst>
              </p:cNvPr>
              <p:cNvCxnSpPr>
                <a:cxnSpLocks/>
              </p:cNvCxnSpPr>
              <p:nvPr/>
            </p:nvCxnSpPr>
            <p:spPr>
              <a:xfrm>
                <a:off x="2387459" y="2881312"/>
                <a:ext cx="875349" cy="2904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5" name="Straight Connector 3164">
                <a:extLst>
                  <a:ext uri="{FF2B5EF4-FFF2-40B4-BE49-F238E27FC236}">
                    <a16:creationId xmlns:a16="http://schemas.microsoft.com/office/drawing/2014/main" id="{9878A616-DAD9-E14A-9861-39798E99FD00}"/>
                  </a:ext>
                </a:extLst>
              </p:cNvPr>
              <p:cNvCxnSpPr>
                <a:cxnSpLocks/>
              </p:cNvCxnSpPr>
              <p:nvPr/>
            </p:nvCxnSpPr>
            <p:spPr>
              <a:xfrm flipV="1">
                <a:off x="2387459" y="2154555"/>
                <a:ext cx="891540" cy="14525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6" name="Straight Connector 3165">
                <a:extLst>
                  <a:ext uri="{FF2B5EF4-FFF2-40B4-BE49-F238E27FC236}">
                    <a16:creationId xmlns:a16="http://schemas.microsoft.com/office/drawing/2014/main" id="{291F45FD-20DF-3F4A-B7AB-E029BADD29F4}"/>
                  </a:ext>
                </a:extLst>
              </p:cNvPr>
              <p:cNvCxnSpPr>
                <a:cxnSpLocks/>
              </p:cNvCxnSpPr>
              <p:nvPr/>
            </p:nvCxnSpPr>
            <p:spPr>
              <a:xfrm>
                <a:off x="2387459" y="2881312"/>
                <a:ext cx="877730" cy="2189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7" name="Straight Connector 3166">
                <a:extLst>
                  <a:ext uri="{FF2B5EF4-FFF2-40B4-BE49-F238E27FC236}">
                    <a16:creationId xmlns:a16="http://schemas.microsoft.com/office/drawing/2014/main" id="{87BEEEE7-6337-B740-BECD-700EDB8A336F}"/>
                  </a:ext>
                </a:extLst>
              </p:cNvPr>
              <p:cNvCxnSpPr>
                <a:cxnSpLocks/>
              </p:cNvCxnSpPr>
              <p:nvPr/>
            </p:nvCxnSpPr>
            <p:spPr>
              <a:xfrm>
                <a:off x="2387459" y="3607117"/>
                <a:ext cx="877730" cy="1463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8" name="Straight Connector 3167">
                <a:extLst>
                  <a:ext uri="{FF2B5EF4-FFF2-40B4-BE49-F238E27FC236}">
                    <a16:creationId xmlns:a16="http://schemas.microsoft.com/office/drawing/2014/main" id="{7F1FFF33-50DE-7043-959C-A9EE94811BF7}"/>
                  </a:ext>
                </a:extLst>
              </p:cNvPr>
              <p:cNvCxnSpPr>
                <a:cxnSpLocks/>
              </p:cNvCxnSpPr>
              <p:nvPr/>
            </p:nvCxnSpPr>
            <p:spPr>
              <a:xfrm>
                <a:off x="2387459" y="3607117"/>
                <a:ext cx="875349" cy="2178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9" name="Straight Connector 3168">
                <a:extLst>
                  <a:ext uri="{FF2B5EF4-FFF2-40B4-BE49-F238E27FC236}">
                    <a16:creationId xmlns:a16="http://schemas.microsoft.com/office/drawing/2014/main" id="{0F89097A-1B52-9444-808F-B5453D8B2B5D}"/>
                  </a:ext>
                </a:extLst>
              </p:cNvPr>
              <p:cNvCxnSpPr>
                <a:cxnSpLocks/>
              </p:cNvCxnSpPr>
              <p:nvPr/>
            </p:nvCxnSpPr>
            <p:spPr>
              <a:xfrm flipV="1">
                <a:off x="2387459" y="2154555"/>
                <a:ext cx="891540" cy="2178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0" name="Straight Connector 3169">
                <a:extLst>
                  <a:ext uri="{FF2B5EF4-FFF2-40B4-BE49-F238E27FC236}">
                    <a16:creationId xmlns:a16="http://schemas.microsoft.com/office/drawing/2014/main" id="{92F3C558-8C99-AE48-8E1F-2FDDCE6E3A3E}"/>
                  </a:ext>
                </a:extLst>
              </p:cNvPr>
              <p:cNvCxnSpPr>
                <a:cxnSpLocks/>
              </p:cNvCxnSpPr>
              <p:nvPr/>
            </p:nvCxnSpPr>
            <p:spPr>
              <a:xfrm flipV="1">
                <a:off x="2387459" y="2882741"/>
                <a:ext cx="897255" cy="145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1" name="Straight Connector 3170">
                <a:extLst>
                  <a:ext uri="{FF2B5EF4-FFF2-40B4-BE49-F238E27FC236}">
                    <a16:creationId xmlns:a16="http://schemas.microsoft.com/office/drawing/2014/main" id="{CDBA676F-D853-444B-8036-12FFC6894642}"/>
                  </a:ext>
                </a:extLst>
              </p:cNvPr>
              <p:cNvCxnSpPr>
                <a:cxnSpLocks/>
              </p:cNvCxnSpPr>
              <p:nvPr/>
            </p:nvCxnSpPr>
            <p:spPr>
              <a:xfrm>
                <a:off x="2387459" y="4332923"/>
                <a:ext cx="875349" cy="14525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2" name="Straight Connector 3171">
                <a:extLst>
                  <a:ext uri="{FF2B5EF4-FFF2-40B4-BE49-F238E27FC236}">
                    <a16:creationId xmlns:a16="http://schemas.microsoft.com/office/drawing/2014/main" id="{C09F05DA-7158-0D48-8D3B-FF81431A65C3}"/>
                  </a:ext>
                </a:extLst>
              </p:cNvPr>
              <p:cNvCxnSpPr>
                <a:cxnSpLocks/>
              </p:cNvCxnSpPr>
              <p:nvPr/>
            </p:nvCxnSpPr>
            <p:spPr>
              <a:xfrm flipV="1">
                <a:off x="2387459" y="2154555"/>
                <a:ext cx="891540" cy="29184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3" name="Straight Connector 3172">
                <a:extLst>
                  <a:ext uri="{FF2B5EF4-FFF2-40B4-BE49-F238E27FC236}">
                    <a16:creationId xmlns:a16="http://schemas.microsoft.com/office/drawing/2014/main" id="{9F4E2DD9-1B61-3F41-BCAC-E822A4B2CAAD}"/>
                  </a:ext>
                </a:extLst>
              </p:cNvPr>
              <p:cNvCxnSpPr>
                <a:cxnSpLocks/>
              </p:cNvCxnSpPr>
              <p:nvPr/>
            </p:nvCxnSpPr>
            <p:spPr>
              <a:xfrm flipV="1">
                <a:off x="2387459" y="3607118"/>
                <a:ext cx="891540" cy="14658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4" name="Straight Connector 3173">
                <a:extLst>
                  <a:ext uri="{FF2B5EF4-FFF2-40B4-BE49-F238E27FC236}">
                    <a16:creationId xmlns:a16="http://schemas.microsoft.com/office/drawing/2014/main" id="{8BE29B25-34DD-5747-A3AA-0D5B0DCB3359}"/>
                  </a:ext>
                </a:extLst>
              </p:cNvPr>
              <p:cNvCxnSpPr>
                <a:cxnSpLocks/>
              </p:cNvCxnSpPr>
              <p:nvPr/>
            </p:nvCxnSpPr>
            <p:spPr>
              <a:xfrm flipV="1">
                <a:off x="2387459" y="2882741"/>
                <a:ext cx="897255" cy="21902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5" name="Straight Connector 3174">
                <a:extLst>
                  <a:ext uri="{FF2B5EF4-FFF2-40B4-BE49-F238E27FC236}">
                    <a16:creationId xmlns:a16="http://schemas.microsoft.com/office/drawing/2014/main" id="{2154D3A6-12AF-B846-AD4E-B7BE5E9D1764}"/>
                  </a:ext>
                </a:extLst>
              </p:cNvPr>
              <p:cNvCxnSpPr>
                <a:cxnSpLocks/>
              </p:cNvCxnSpPr>
              <p:nvPr/>
            </p:nvCxnSpPr>
            <p:spPr>
              <a:xfrm flipV="1">
                <a:off x="2387459" y="5070394"/>
                <a:ext cx="877730" cy="7098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6" name="Straight Connector 3175">
                <a:extLst>
                  <a:ext uri="{FF2B5EF4-FFF2-40B4-BE49-F238E27FC236}">
                    <a16:creationId xmlns:a16="http://schemas.microsoft.com/office/drawing/2014/main" id="{42CFD36F-C0F1-AA42-A328-D3B6D458B648}"/>
                  </a:ext>
                </a:extLst>
              </p:cNvPr>
              <p:cNvCxnSpPr>
                <a:cxnSpLocks/>
              </p:cNvCxnSpPr>
              <p:nvPr/>
            </p:nvCxnSpPr>
            <p:spPr>
              <a:xfrm flipH="1">
                <a:off x="2387459" y="4332923"/>
                <a:ext cx="885825" cy="14473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7" name="Straight Connector 3176">
                <a:extLst>
                  <a:ext uri="{FF2B5EF4-FFF2-40B4-BE49-F238E27FC236}">
                    <a16:creationId xmlns:a16="http://schemas.microsoft.com/office/drawing/2014/main" id="{C84E4A68-8907-E348-8A8C-E4498B8690B5}"/>
                  </a:ext>
                </a:extLst>
              </p:cNvPr>
              <p:cNvCxnSpPr>
                <a:cxnSpLocks/>
              </p:cNvCxnSpPr>
              <p:nvPr/>
            </p:nvCxnSpPr>
            <p:spPr>
              <a:xfrm flipH="1">
                <a:off x="2387459" y="3607118"/>
                <a:ext cx="891540" cy="21731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8" name="Straight Connector 3177">
                <a:extLst>
                  <a:ext uri="{FF2B5EF4-FFF2-40B4-BE49-F238E27FC236}">
                    <a16:creationId xmlns:a16="http://schemas.microsoft.com/office/drawing/2014/main" id="{BBF45A58-2EE7-D84B-B1FB-5AE35DFBCDC5}"/>
                  </a:ext>
                </a:extLst>
              </p:cNvPr>
              <p:cNvCxnSpPr>
                <a:cxnSpLocks/>
              </p:cNvCxnSpPr>
              <p:nvPr/>
            </p:nvCxnSpPr>
            <p:spPr>
              <a:xfrm flipV="1">
                <a:off x="2387459" y="2882741"/>
                <a:ext cx="897255" cy="28975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9" name="Straight Connector 3178">
                <a:extLst>
                  <a:ext uri="{FF2B5EF4-FFF2-40B4-BE49-F238E27FC236}">
                    <a16:creationId xmlns:a16="http://schemas.microsoft.com/office/drawing/2014/main" id="{D3C43EAC-2A99-714C-83AC-B4D8337A55F9}"/>
                  </a:ext>
                </a:extLst>
              </p:cNvPr>
              <p:cNvCxnSpPr>
                <a:cxnSpLocks/>
              </p:cNvCxnSpPr>
              <p:nvPr/>
            </p:nvCxnSpPr>
            <p:spPr>
              <a:xfrm flipV="1">
                <a:off x="2387459" y="2154555"/>
                <a:ext cx="891540" cy="3625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143" name="Straight Connector 3142">
              <a:extLst>
                <a:ext uri="{FF2B5EF4-FFF2-40B4-BE49-F238E27FC236}">
                  <a16:creationId xmlns:a16="http://schemas.microsoft.com/office/drawing/2014/main" id="{BF9689BE-98FE-5A46-B1D4-D8BE2BF62F36}"/>
                </a:ext>
              </a:extLst>
            </p:cNvPr>
            <p:cNvCxnSpPr>
              <a:cxnSpLocks/>
            </p:cNvCxnSpPr>
            <p:nvPr/>
          </p:nvCxnSpPr>
          <p:spPr>
            <a:xfrm>
              <a:off x="2418909" y="2147312"/>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4" name="Straight Connector 3143">
              <a:extLst>
                <a:ext uri="{FF2B5EF4-FFF2-40B4-BE49-F238E27FC236}">
                  <a16:creationId xmlns:a16="http://schemas.microsoft.com/office/drawing/2014/main" id="{58D08C78-3272-C04B-AA2C-7F7893D6D34F}"/>
                </a:ext>
              </a:extLst>
            </p:cNvPr>
            <p:cNvCxnSpPr>
              <a:cxnSpLocks/>
            </p:cNvCxnSpPr>
            <p:nvPr/>
          </p:nvCxnSpPr>
          <p:spPr>
            <a:xfrm>
              <a:off x="2418909" y="2882503"/>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5" name="Straight Connector 3144">
              <a:extLst>
                <a:ext uri="{FF2B5EF4-FFF2-40B4-BE49-F238E27FC236}">
                  <a16:creationId xmlns:a16="http://schemas.microsoft.com/office/drawing/2014/main" id="{630578E7-BF4D-A841-B017-D8FAE97A3910}"/>
                </a:ext>
              </a:extLst>
            </p:cNvPr>
            <p:cNvCxnSpPr>
              <a:cxnSpLocks/>
            </p:cNvCxnSpPr>
            <p:nvPr/>
          </p:nvCxnSpPr>
          <p:spPr>
            <a:xfrm>
              <a:off x="2418909" y="3605041"/>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6" name="Straight Connector 3145">
              <a:extLst>
                <a:ext uri="{FF2B5EF4-FFF2-40B4-BE49-F238E27FC236}">
                  <a16:creationId xmlns:a16="http://schemas.microsoft.com/office/drawing/2014/main" id="{3B220561-1A4A-E745-977C-D6695E91B130}"/>
                </a:ext>
              </a:extLst>
            </p:cNvPr>
            <p:cNvCxnSpPr>
              <a:cxnSpLocks/>
            </p:cNvCxnSpPr>
            <p:nvPr/>
          </p:nvCxnSpPr>
          <p:spPr>
            <a:xfrm>
              <a:off x="2418909" y="4327363"/>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7" name="Straight Connector 3146">
              <a:extLst>
                <a:ext uri="{FF2B5EF4-FFF2-40B4-BE49-F238E27FC236}">
                  <a16:creationId xmlns:a16="http://schemas.microsoft.com/office/drawing/2014/main" id="{DB84654B-25FD-CA4E-B750-FD27669A5167}"/>
                </a:ext>
              </a:extLst>
            </p:cNvPr>
            <p:cNvCxnSpPr>
              <a:cxnSpLocks/>
            </p:cNvCxnSpPr>
            <p:nvPr/>
          </p:nvCxnSpPr>
          <p:spPr>
            <a:xfrm>
              <a:off x="2418909" y="5074919"/>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8" name="Straight Connector 3147">
              <a:extLst>
                <a:ext uri="{FF2B5EF4-FFF2-40B4-BE49-F238E27FC236}">
                  <a16:creationId xmlns:a16="http://schemas.microsoft.com/office/drawing/2014/main" id="{1AD62E59-55B1-A947-8CEC-5655C6C7D0C6}"/>
                </a:ext>
              </a:extLst>
            </p:cNvPr>
            <p:cNvCxnSpPr>
              <a:cxnSpLocks/>
            </p:cNvCxnSpPr>
            <p:nvPr/>
          </p:nvCxnSpPr>
          <p:spPr>
            <a:xfrm>
              <a:off x="2418909" y="5785008"/>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9" name="Straight Connector 3148">
              <a:extLst>
                <a:ext uri="{FF2B5EF4-FFF2-40B4-BE49-F238E27FC236}">
                  <a16:creationId xmlns:a16="http://schemas.microsoft.com/office/drawing/2014/main" id="{ADED0F7A-8D75-4D49-9058-CE46A28DF703}"/>
                </a:ext>
              </a:extLst>
            </p:cNvPr>
            <p:cNvCxnSpPr>
              <a:cxnSpLocks/>
              <a:stCxn id="3276" idx="2"/>
            </p:cNvCxnSpPr>
            <p:nvPr/>
          </p:nvCxnSpPr>
          <p:spPr>
            <a:xfrm flipH="1">
              <a:off x="2425542" y="4337685"/>
              <a:ext cx="877728" cy="7372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0" name="Straight Connector 3149">
              <a:extLst>
                <a:ext uri="{FF2B5EF4-FFF2-40B4-BE49-F238E27FC236}">
                  <a16:creationId xmlns:a16="http://schemas.microsoft.com/office/drawing/2014/main" id="{2D43B701-1020-584C-BC9E-606C3012862F}"/>
                </a:ext>
              </a:extLst>
            </p:cNvPr>
            <p:cNvCxnSpPr>
              <a:cxnSpLocks/>
              <a:stCxn id="26" idx="2"/>
            </p:cNvCxnSpPr>
            <p:nvPr/>
          </p:nvCxnSpPr>
          <p:spPr>
            <a:xfrm flipH="1" flipV="1">
              <a:off x="2425542" y="5085240"/>
              <a:ext cx="877728" cy="6997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1" name="Straight Connector 3150">
              <a:extLst>
                <a:ext uri="{FF2B5EF4-FFF2-40B4-BE49-F238E27FC236}">
                  <a16:creationId xmlns:a16="http://schemas.microsoft.com/office/drawing/2014/main" id="{3BE86C8F-5AE9-8B4F-A568-6E4AF114C812}"/>
                </a:ext>
              </a:extLst>
            </p:cNvPr>
            <p:cNvCxnSpPr>
              <a:cxnSpLocks/>
              <a:endCxn id="3260" idx="2"/>
            </p:cNvCxnSpPr>
            <p:nvPr/>
          </p:nvCxnSpPr>
          <p:spPr>
            <a:xfrm flipV="1">
              <a:off x="2425542" y="3611879"/>
              <a:ext cx="877728" cy="703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2" name="Straight Connector 3151">
              <a:extLst>
                <a:ext uri="{FF2B5EF4-FFF2-40B4-BE49-F238E27FC236}">
                  <a16:creationId xmlns:a16="http://schemas.microsoft.com/office/drawing/2014/main" id="{A4502C11-DB08-1544-85C4-4A9DA653F39B}"/>
                </a:ext>
              </a:extLst>
            </p:cNvPr>
            <p:cNvCxnSpPr>
              <a:cxnSpLocks/>
              <a:stCxn id="3256" idx="2"/>
            </p:cNvCxnSpPr>
            <p:nvPr/>
          </p:nvCxnSpPr>
          <p:spPr>
            <a:xfrm flipH="1" flipV="1">
              <a:off x="2425542" y="4332526"/>
              <a:ext cx="877728" cy="745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3" name="Straight Connector 3152">
              <a:extLst>
                <a:ext uri="{FF2B5EF4-FFF2-40B4-BE49-F238E27FC236}">
                  <a16:creationId xmlns:a16="http://schemas.microsoft.com/office/drawing/2014/main" id="{5503E350-E957-8D49-887D-68D1EE07F1F4}"/>
                </a:ext>
              </a:extLst>
            </p:cNvPr>
            <p:cNvCxnSpPr>
              <a:cxnSpLocks/>
              <a:stCxn id="3258" idx="2"/>
            </p:cNvCxnSpPr>
            <p:nvPr/>
          </p:nvCxnSpPr>
          <p:spPr>
            <a:xfrm flipH="1">
              <a:off x="2425542" y="2886074"/>
              <a:ext cx="877728"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4" name="Straight Connector 3153">
              <a:extLst>
                <a:ext uri="{FF2B5EF4-FFF2-40B4-BE49-F238E27FC236}">
                  <a16:creationId xmlns:a16="http://schemas.microsoft.com/office/drawing/2014/main" id="{CA8B1E69-AF8A-E645-9BBA-AC5F5CA5213A}"/>
                </a:ext>
              </a:extLst>
            </p:cNvPr>
            <p:cNvCxnSpPr>
              <a:cxnSpLocks/>
              <a:stCxn id="3276" idx="2"/>
            </p:cNvCxnSpPr>
            <p:nvPr/>
          </p:nvCxnSpPr>
          <p:spPr>
            <a:xfrm flipH="1" flipV="1">
              <a:off x="2425542" y="3596443"/>
              <a:ext cx="877728" cy="7412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5" name="Straight Connector 3154">
              <a:extLst>
                <a:ext uri="{FF2B5EF4-FFF2-40B4-BE49-F238E27FC236}">
                  <a16:creationId xmlns:a16="http://schemas.microsoft.com/office/drawing/2014/main" id="{C77D23E9-55F9-B540-8A9C-279C0021616C}"/>
                </a:ext>
              </a:extLst>
            </p:cNvPr>
            <p:cNvCxnSpPr>
              <a:cxnSpLocks/>
              <a:stCxn id="25" idx="2"/>
            </p:cNvCxnSpPr>
            <p:nvPr/>
          </p:nvCxnSpPr>
          <p:spPr>
            <a:xfrm flipH="1">
              <a:off x="2425542" y="2153126"/>
              <a:ext cx="877728" cy="7343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6" name="Straight Connector 3155">
              <a:extLst>
                <a:ext uri="{FF2B5EF4-FFF2-40B4-BE49-F238E27FC236}">
                  <a16:creationId xmlns:a16="http://schemas.microsoft.com/office/drawing/2014/main" id="{8076EA75-2FF7-AF4C-BB45-DEB9FE606A4E}"/>
                </a:ext>
              </a:extLst>
            </p:cNvPr>
            <p:cNvCxnSpPr>
              <a:cxnSpLocks/>
              <a:stCxn id="3260" idx="2"/>
            </p:cNvCxnSpPr>
            <p:nvPr/>
          </p:nvCxnSpPr>
          <p:spPr>
            <a:xfrm flipH="1" flipV="1">
              <a:off x="2425542" y="2869851"/>
              <a:ext cx="877728" cy="742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92">
            <a:extLst>
              <a:ext uri="{FF2B5EF4-FFF2-40B4-BE49-F238E27FC236}">
                <a16:creationId xmlns:a16="http://schemas.microsoft.com/office/drawing/2014/main" id="{4F076D8A-14DA-6D42-97AB-2F89B826686A}"/>
              </a:ext>
            </a:extLst>
          </p:cNvPr>
          <p:cNvSpPr txBox="1"/>
          <p:nvPr/>
        </p:nvSpPr>
        <p:spPr>
          <a:xfrm>
            <a:off x="9210393" y="3584621"/>
            <a:ext cx="1504771" cy="400110"/>
          </a:xfrm>
          <a:prstGeom prst="rect">
            <a:avLst/>
          </a:prstGeom>
          <a:noFill/>
        </p:spPr>
        <p:txBody>
          <a:bodyPr wrap="none" rtlCol="0">
            <a:spAutoFit/>
          </a:bodyPr>
          <a:lstStyle>
            <a:defPPr>
              <a:defRPr lang="en-Q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QA" sz="2000" b="1" dirty="0"/>
              <a:t>Tuberculosis</a:t>
            </a:r>
          </a:p>
        </p:txBody>
      </p:sp>
      <p:sp>
        <p:nvSpPr>
          <p:cNvPr id="32" name="TextBox 214">
            <a:extLst>
              <a:ext uri="{FF2B5EF4-FFF2-40B4-BE49-F238E27FC236}">
                <a16:creationId xmlns:a16="http://schemas.microsoft.com/office/drawing/2014/main" id="{3C8EFD12-87C5-AB4C-934F-C5DD33662FBF}"/>
              </a:ext>
            </a:extLst>
          </p:cNvPr>
          <p:cNvSpPr txBox="1"/>
          <p:nvPr/>
        </p:nvSpPr>
        <p:spPr>
          <a:xfrm>
            <a:off x="9210393" y="2869137"/>
            <a:ext cx="1399742" cy="400110"/>
          </a:xfrm>
          <a:prstGeom prst="rect">
            <a:avLst/>
          </a:prstGeom>
          <a:noFill/>
        </p:spPr>
        <p:txBody>
          <a:bodyPr wrap="none" rtlCol="0">
            <a:spAutoFit/>
          </a:bodyPr>
          <a:lstStyle>
            <a:defPPr>
              <a:defRPr lang="en-Q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QA" sz="2000" b="1" dirty="0"/>
              <a:t>Pneumonia</a:t>
            </a:r>
          </a:p>
        </p:txBody>
      </p:sp>
      <p:pic>
        <p:nvPicPr>
          <p:cNvPr id="33" name="Picture 32" descr="Pulmonary tuberculosis | Radiology Case | Radiopaedia.org">
            <a:extLst>
              <a:ext uri="{FF2B5EF4-FFF2-40B4-BE49-F238E27FC236}">
                <a16:creationId xmlns:a16="http://schemas.microsoft.com/office/drawing/2014/main" id="{6441E76A-A218-204F-A3B9-227A5DD325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8862" y="2698178"/>
            <a:ext cx="1390650" cy="142875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217">
            <a:extLst>
              <a:ext uri="{FF2B5EF4-FFF2-40B4-BE49-F238E27FC236}">
                <a16:creationId xmlns:a16="http://schemas.microsoft.com/office/drawing/2014/main" id="{9F85E123-8BD6-DE4C-8D59-A66B36DD3D81}"/>
              </a:ext>
            </a:extLst>
          </p:cNvPr>
          <p:cNvSpPr txBox="1"/>
          <p:nvPr/>
        </p:nvSpPr>
        <p:spPr>
          <a:xfrm>
            <a:off x="1581801" y="4318604"/>
            <a:ext cx="1762214" cy="400110"/>
          </a:xfrm>
          <a:prstGeom prst="rect">
            <a:avLst/>
          </a:prstGeom>
          <a:noFill/>
        </p:spPr>
        <p:txBody>
          <a:bodyPr wrap="none" rtlCol="0">
            <a:spAutoFit/>
          </a:bodyPr>
          <a:lstStyle>
            <a:defPPr>
              <a:defRPr lang="en-Q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QA" sz="2000" b="1" dirty="0">
                <a:solidFill>
                  <a:srgbClr val="C00000"/>
                </a:solidFill>
              </a:rPr>
              <a:t>Tuberculosis</a:t>
            </a:r>
          </a:p>
        </p:txBody>
      </p:sp>
      <p:grpSp>
        <p:nvGrpSpPr>
          <p:cNvPr id="35" name="Group 34">
            <a:extLst>
              <a:ext uri="{FF2B5EF4-FFF2-40B4-BE49-F238E27FC236}">
                <a16:creationId xmlns:a16="http://schemas.microsoft.com/office/drawing/2014/main" id="{AB74271B-E68E-F14C-9EBD-04BDC5BD3967}"/>
              </a:ext>
            </a:extLst>
          </p:cNvPr>
          <p:cNvGrpSpPr/>
          <p:nvPr/>
        </p:nvGrpSpPr>
        <p:grpSpPr>
          <a:xfrm>
            <a:off x="3372061" y="1608959"/>
            <a:ext cx="897255" cy="3638720"/>
            <a:chOff x="2418909" y="2146288"/>
            <a:chExt cx="897255" cy="3638720"/>
          </a:xfrm>
        </p:grpSpPr>
        <p:grpSp>
          <p:nvGrpSpPr>
            <p:cNvPr id="3104" name="Group 3103">
              <a:extLst>
                <a:ext uri="{FF2B5EF4-FFF2-40B4-BE49-F238E27FC236}">
                  <a16:creationId xmlns:a16="http://schemas.microsoft.com/office/drawing/2014/main" id="{C03B1838-143D-0D4A-A186-7BB8CD1A6252}"/>
                </a:ext>
              </a:extLst>
            </p:cNvPr>
            <p:cNvGrpSpPr/>
            <p:nvPr/>
          </p:nvGrpSpPr>
          <p:grpSpPr>
            <a:xfrm>
              <a:off x="2418909" y="2146288"/>
              <a:ext cx="897255" cy="3637122"/>
              <a:chOff x="2387459" y="2148364"/>
              <a:chExt cx="897255" cy="3637122"/>
            </a:xfrm>
          </p:grpSpPr>
          <p:cxnSp>
            <p:nvCxnSpPr>
              <p:cNvPr id="3119" name="Straight Connector 3118">
                <a:extLst>
                  <a:ext uri="{FF2B5EF4-FFF2-40B4-BE49-F238E27FC236}">
                    <a16:creationId xmlns:a16="http://schemas.microsoft.com/office/drawing/2014/main" id="{15C41A6D-733E-C24D-B5A4-35E42711DEE0}"/>
                  </a:ext>
                </a:extLst>
              </p:cNvPr>
              <p:cNvCxnSpPr>
                <a:cxnSpLocks/>
              </p:cNvCxnSpPr>
              <p:nvPr/>
            </p:nvCxnSpPr>
            <p:spPr>
              <a:xfrm>
                <a:off x="2387459" y="2148364"/>
                <a:ext cx="897255" cy="7343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0" name="Straight Connector 3119">
                <a:extLst>
                  <a:ext uri="{FF2B5EF4-FFF2-40B4-BE49-F238E27FC236}">
                    <a16:creationId xmlns:a16="http://schemas.microsoft.com/office/drawing/2014/main" id="{C2EEE50D-63D8-8045-A700-1BCD7B150CDD}"/>
                  </a:ext>
                </a:extLst>
              </p:cNvPr>
              <p:cNvCxnSpPr>
                <a:cxnSpLocks/>
              </p:cNvCxnSpPr>
              <p:nvPr/>
            </p:nvCxnSpPr>
            <p:spPr>
              <a:xfrm>
                <a:off x="2387459" y="2148364"/>
                <a:ext cx="891540" cy="14587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1" name="Straight Connector 3120">
                <a:extLst>
                  <a:ext uri="{FF2B5EF4-FFF2-40B4-BE49-F238E27FC236}">
                    <a16:creationId xmlns:a16="http://schemas.microsoft.com/office/drawing/2014/main" id="{DFE9865B-8845-A841-97E9-64C778AA2447}"/>
                  </a:ext>
                </a:extLst>
              </p:cNvPr>
              <p:cNvCxnSpPr>
                <a:cxnSpLocks/>
              </p:cNvCxnSpPr>
              <p:nvPr/>
            </p:nvCxnSpPr>
            <p:spPr>
              <a:xfrm>
                <a:off x="2387459" y="2148364"/>
                <a:ext cx="885825" cy="21845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2" name="Straight Connector 3121">
                <a:extLst>
                  <a:ext uri="{FF2B5EF4-FFF2-40B4-BE49-F238E27FC236}">
                    <a16:creationId xmlns:a16="http://schemas.microsoft.com/office/drawing/2014/main" id="{A4238B50-25BC-D647-B251-A17C821CA64C}"/>
                  </a:ext>
                </a:extLst>
              </p:cNvPr>
              <p:cNvCxnSpPr>
                <a:cxnSpLocks/>
              </p:cNvCxnSpPr>
              <p:nvPr/>
            </p:nvCxnSpPr>
            <p:spPr>
              <a:xfrm>
                <a:off x="2387459" y="2148364"/>
                <a:ext cx="877730" cy="29220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3" name="Straight Connector 3122">
                <a:extLst>
                  <a:ext uri="{FF2B5EF4-FFF2-40B4-BE49-F238E27FC236}">
                    <a16:creationId xmlns:a16="http://schemas.microsoft.com/office/drawing/2014/main" id="{82A7D901-0EB1-B846-8923-31C3C80C1414}"/>
                  </a:ext>
                </a:extLst>
              </p:cNvPr>
              <p:cNvCxnSpPr>
                <a:cxnSpLocks/>
              </p:cNvCxnSpPr>
              <p:nvPr/>
            </p:nvCxnSpPr>
            <p:spPr>
              <a:xfrm>
                <a:off x="2387459" y="2148364"/>
                <a:ext cx="875349" cy="36371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4" name="Straight Connector 3123">
                <a:extLst>
                  <a:ext uri="{FF2B5EF4-FFF2-40B4-BE49-F238E27FC236}">
                    <a16:creationId xmlns:a16="http://schemas.microsoft.com/office/drawing/2014/main" id="{A9D0A501-0B94-B049-AF96-3304EC9E6E7B}"/>
                  </a:ext>
                </a:extLst>
              </p:cNvPr>
              <p:cNvCxnSpPr>
                <a:cxnSpLocks/>
              </p:cNvCxnSpPr>
              <p:nvPr/>
            </p:nvCxnSpPr>
            <p:spPr>
              <a:xfrm>
                <a:off x="2387459" y="2881312"/>
                <a:ext cx="885825" cy="1451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5" name="Straight Connector 3124">
                <a:extLst>
                  <a:ext uri="{FF2B5EF4-FFF2-40B4-BE49-F238E27FC236}">
                    <a16:creationId xmlns:a16="http://schemas.microsoft.com/office/drawing/2014/main" id="{D6E14101-173A-3D47-8BF2-D763C220DC21}"/>
                  </a:ext>
                </a:extLst>
              </p:cNvPr>
              <p:cNvCxnSpPr>
                <a:cxnSpLocks/>
              </p:cNvCxnSpPr>
              <p:nvPr/>
            </p:nvCxnSpPr>
            <p:spPr>
              <a:xfrm>
                <a:off x="2387459" y="2881312"/>
                <a:ext cx="877730" cy="2189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6" name="Straight Connector 3125">
                <a:extLst>
                  <a:ext uri="{FF2B5EF4-FFF2-40B4-BE49-F238E27FC236}">
                    <a16:creationId xmlns:a16="http://schemas.microsoft.com/office/drawing/2014/main" id="{BFBC1C41-CB32-9F4F-B13A-32ACEC4C6EB9}"/>
                  </a:ext>
                </a:extLst>
              </p:cNvPr>
              <p:cNvCxnSpPr>
                <a:cxnSpLocks/>
              </p:cNvCxnSpPr>
              <p:nvPr/>
            </p:nvCxnSpPr>
            <p:spPr>
              <a:xfrm>
                <a:off x="2387459" y="2881312"/>
                <a:ext cx="875349" cy="2904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7" name="Straight Connector 3126">
                <a:extLst>
                  <a:ext uri="{FF2B5EF4-FFF2-40B4-BE49-F238E27FC236}">
                    <a16:creationId xmlns:a16="http://schemas.microsoft.com/office/drawing/2014/main" id="{1CAB055B-84B0-0B4A-B87F-C30E4B3BA404}"/>
                  </a:ext>
                </a:extLst>
              </p:cNvPr>
              <p:cNvCxnSpPr>
                <a:cxnSpLocks/>
              </p:cNvCxnSpPr>
              <p:nvPr/>
            </p:nvCxnSpPr>
            <p:spPr>
              <a:xfrm flipV="1">
                <a:off x="2387459" y="2154555"/>
                <a:ext cx="891540" cy="14525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8" name="Straight Connector 3127">
                <a:extLst>
                  <a:ext uri="{FF2B5EF4-FFF2-40B4-BE49-F238E27FC236}">
                    <a16:creationId xmlns:a16="http://schemas.microsoft.com/office/drawing/2014/main" id="{04257311-64DA-D547-9B1D-CDB92B2502E4}"/>
                  </a:ext>
                </a:extLst>
              </p:cNvPr>
              <p:cNvCxnSpPr>
                <a:cxnSpLocks/>
              </p:cNvCxnSpPr>
              <p:nvPr/>
            </p:nvCxnSpPr>
            <p:spPr>
              <a:xfrm>
                <a:off x="2387459" y="2881312"/>
                <a:ext cx="877730" cy="2189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9" name="Straight Connector 3128">
                <a:extLst>
                  <a:ext uri="{FF2B5EF4-FFF2-40B4-BE49-F238E27FC236}">
                    <a16:creationId xmlns:a16="http://schemas.microsoft.com/office/drawing/2014/main" id="{0B81C11B-4AEC-9D4A-A761-8B876A4FBB87}"/>
                  </a:ext>
                </a:extLst>
              </p:cNvPr>
              <p:cNvCxnSpPr>
                <a:cxnSpLocks/>
              </p:cNvCxnSpPr>
              <p:nvPr/>
            </p:nvCxnSpPr>
            <p:spPr>
              <a:xfrm>
                <a:off x="2387459" y="3607117"/>
                <a:ext cx="877730" cy="1463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0" name="Straight Connector 3129">
                <a:extLst>
                  <a:ext uri="{FF2B5EF4-FFF2-40B4-BE49-F238E27FC236}">
                    <a16:creationId xmlns:a16="http://schemas.microsoft.com/office/drawing/2014/main" id="{AA2605A4-A811-6D40-9F8F-FBD546C357C6}"/>
                  </a:ext>
                </a:extLst>
              </p:cNvPr>
              <p:cNvCxnSpPr>
                <a:cxnSpLocks/>
              </p:cNvCxnSpPr>
              <p:nvPr/>
            </p:nvCxnSpPr>
            <p:spPr>
              <a:xfrm>
                <a:off x="2387459" y="3607117"/>
                <a:ext cx="875349" cy="2178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1" name="Straight Connector 3130">
                <a:extLst>
                  <a:ext uri="{FF2B5EF4-FFF2-40B4-BE49-F238E27FC236}">
                    <a16:creationId xmlns:a16="http://schemas.microsoft.com/office/drawing/2014/main" id="{A57EA7E3-107C-4049-B5A0-81FFD93548A0}"/>
                  </a:ext>
                </a:extLst>
              </p:cNvPr>
              <p:cNvCxnSpPr>
                <a:cxnSpLocks/>
              </p:cNvCxnSpPr>
              <p:nvPr/>
            </p:nvCxnSpPr>
            <p:spPr>
              <a:xfrm flipV="1">
                <a:off x="2387459" y="2154555"/>
                <a:ext cx="891540" cy="2178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2" name="Straight Connector 3131">
                <a:extLst>
                  <a:ext uri="{FF2B5EF4-FFF2-40B4-BE49-F238E27FC236}">
                    <a16:creationId xmlns:a16="http://schemas.microsoft.com/office/drawing/2014/main" id="{DE721A16-4C23-204A-87BD-8A1B0FC9D67C}"/>
                  </a:ext>
                </a:extLst>
              </p:cNvPr>
              <p:cNvCxnSpPr>
                <a:cxnSpLocks/>
              </p:cNvCxnSpPr>
              <p:nvPr/>
            </p:nvCxnSpPr>
            <p:spPr>
              <a:xfrm flipV="1">
                <a:off x="2387459" y="2882741"/>
                <a:ext cx="897255" cy="145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3" name="Straight Connector 3132">
                <a:extLst>
                  <a:ext uri="{FF2B5EF4-FFF2-40B4-BE49-F238E27FC236}">
                    <a16:creationId xmlns:a16="http://schemas.microsoft.com/office/drawing/2014/main" id="{43856408-3162-5D4C-8832-D066B6338EDE}"/>
                  </a:ext>
                </a:extLst>
              </p:cNvPr>
              <p:cNvCxnSpPr>
                <a:cxnSpLocks/>
              </p:cNvCxnSpPr>
              <p:nvPr/>
            </p:nvCxnSpPr>
            <p:spPr>
              <a:xfrm>
                <a:off x="2387459" y="4332923"/>
                <a:ext cx="875349" cy="14525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4" name="Straight Connector 3133">
                <a:extLst>
                  <a:ext uri="{FF2B5EF4-FFF2-40B4-BE49-F238E27FC236}">
                    <a16:creationId xmlns:a16="http://schemas.microsoft.com/office/drawing/2014/main" id="{3431D1F0-3396-184F-85C0-530755B734D2}"/>
                  </a:ext>
                </a:extLst>
              </p:cNvPr>
              <p:cNvCxnSpPr>
                <a:cxnSpLocks/>
              </p:cNvCxnSpPr>
              <p:nvPr/>
            </p:nvCxnSpPr>
            <p:spPr>
              <a:xfrm flipV="1">
                <a:off x="2387459" y="2154555"/>
                <a:ext cx="891540" cy="29184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5" name="Straight Connector 3134">
                <a:extLst>
                  <a:ext uri="{FF2B5EF4-FFF2-40B4-BE49-F238E27FC236}">
                    <a16:creationId xmlns:a16="http://schemas.microsoft.com/office/drawing/2014/main" id="{5365E41B-F6C2-E945-A147-8030BCD8CFA8}"/>
                  </a:ext>
                </a:extLst>
              </p:cNvPr>
              <p:cNvCxnSpPr>
                <a:cxnSpLocks/>
              </p:cNvCxnSpPr>
              <p:nvPr/>
            </p:nvCxnSpPr>
            <p:spPr>
              <a:xfrm flipV="1">
                <a:off x="2387459" y="3607118"/>
                <a:ext cx="891540" cy="14658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6" name="Straight Connector 3135">
                <a:extLst>
                  <a:ext uri="{FF2B5EF4-FFF2-40B4-BE49-F238E27FC236}">
                    <a16:creationId xmlns:a16="http://schemas.microsoft.com/office/drawing/2014/main" id="{DF4717B1-D11E-3140-806B-358ACF170533}"/>
                  </a:ext>
                </a:extLst>
              </p:cNvPr>
              <p:cNvCxnSpPr>
                <a:cxnSpLocks/>
              </p:cNvCxnSpPr>
              <p:nvPr/>
            </p:nvCxnSpPr>
            <p:spPr>
              <a:xfrm flipV="1">
                <a:off x="2387459" y="2882741"/>
                <a:ext cx="897255" cy="21902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7" name="Straight Connector 3136">
                <a:extLst>
                  <a:ext uri="{FF2B5EF4-FFF2-40B4-BE49-F238E27FC236}">
                    <a16:creationId xmlns:a16="http://schemas.microsoft.com/office/drawing/2014/main" id="{A47F6C60-B970-D045-8F39-BD36778F690D}"/>
                  </a:ext>
                </a:extLst>
              </p:cNvPr>
              <p:cNvCxnSpPr>
                <a:cxnSpLocks/>
              </p:cNvCxnSpPr>
              <p:nvPr/>
            </p:nvCxnSpPr>
            <p:spPr>
              <a:xfrm flipV="1">
                <a:off x="2387459" y="5070394"/>
                <a:ext cx="877730" cy="7098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8" name="Straight Connector 3137">
                <a:extLst>
                  <a:ext uri="{FF2B5EF4-FFF2-40B4-BE49-F238E27FC236}">
                    <a16:creationId xmlns:a16="http://schemas.microsoft.com/office/drawing/2014/main" id="{7541E24C-5773-F845-ADAC-17B8129571C3}"/>
                  </a:ext>
                </a:extLst>
              </p:cNvPr>
              <p:cNvCxnSpPr>
                <a:cxnSpLocks/>
              </p:cNvCxnSpPr>
              <p:nvPr/>
            </p:nvCxnSpPr>
            <p:spPr>
              <a:xfrm flipH="1">
                <a:off x="2387459" y="4332923"/>
                <a:ext cx="885825" cy="14473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9" name="Straight Connector 3138">
                <a:extLst>
                  <a:ext uri="{FF2B5EF4-FFF2-40B4-BE49-F238E27FC236}">
                    <a16:creationId xmlns:a16="http://schemas.microsoft.com/office/drawing/2014/main" id="{5F0F35A2-1ABF-E54A-9B9D-3A39AF531D28}"/>
                  </a:ext>
                </a:extLst>
              </p:cNvPr>
              <p:cNvCxnSpPr>
                <a:cxnSpLocks/>
              </p:cNvCxnSpPr>
              <p:nvPr/>
            </p:nvCxnSpPr>
            <p:spPr>
              <a:xfrm flipH="1">
                <a:off x="2387459" y="3607118"/>
                <a:ext cx="891540" cy="21731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0" name="Straight Connector 3139">
                <a:extLst>
                  <a:ext uri="{FF2B5EF4-FFF2-40B4-BE49-F238E27FC236}">
                    <a16:creationId xmlns:a16="http://schemas.microsoft.com/office/drawing/2014/main" id="{B5F8D759-799D-2647-8A9B-082B397F4889}"/>
                  </a:ext>
                </a:extLst>
              </p:cNvPr>
              <p:cNvCxnSpPr>
                <a:cxnSpLocks/>
              </p:cNvCxnSpPr>
              <p:nvPr/>
            </p:nvCxnSpPr>
            <p:spPr>
              <a:xfrm flipV="1">
                <a:off x="2387459" y="2882741"/>
                <a:ext cx="897255" cy="28975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1" name="Straight Connector 3140">
                <a:extLst>
                  <a:ext uri="{FF2B5EF4-FFF2-40B4-BE49-F238E27FC236}">
                    <a16:creationId xmlns:a16="http://schemas.microsoft.com/office/drawing/2014/main" id="{4935C5ED-CE29-F041-AE23-D61CE4C951CD}"/>
                  </a:ext>
                </a:extLst>
              </p:cNvPr>
              <p:cNvCxnSpPr>
                <a:cxnSpLocks/>
              </p:cNvCxnSpPr>
              <p:nvPr/>
            </p:nvCxnSpPr>
            <p:spPr>
              <a:xfrm flipV="1">
                <a:off x="2387459" y="2154555"/>
                <a:ext cx="891540" cy="3625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105" name="Straight Connector 3104">
              <a:extLst>
                <a:ext uri="{FF2B5EF4-FFF2-40B4-BE49-F238E27FC236}">
                  <a16:creationId xmlns:a16="http://schemas.microsoft.com/office/drawing/2014/main" id="{7EA16835-BA00-DB47-AFFF-FD37879E7DCF}"/>
                </a:ext>
              </a:extLst>
            </p:cNvPr>
            <p:cNvCxnSpPr>
              <a:cxnSpLocks/>
            </p:cNvCxnSpPr>
            <p:nvPr/>
          </p:nvCxnSpPr>
          <p:spPr>
            <a:xfrm>
              <a:off x="2418909" y="2147312"/>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6" name="Straight Connector 3105">
              <a:extLst>
                <a:ext uri="{FF2B5EF4-FFF2-40B4-BE49-F238E27FC236}">
                  <a16:creationId xmlns:a16="http://schemas.microsoft.com/office/drawing/2014/main" id="{C11667A0-5BAE-CB47-B47C-2EBBEE6E6445}"/>
                </a:ext>
              </a:extLst>
            </p:cNvPr>
            <p:cNvCxnSpPr>
              <a:cxnSpLocks/>
            </p:cNvCxnSpPr>
            <p:nvPr/>
          </p:nvCxnSpPr>
          <p:spPr>
            <a:xfrm>
              <a:off x="2418909" y="2882503"/>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7" name="Straight Connector 3106">
              <a:extLst>
                <a:ext uri="{FF2B5EF4-FFF2-40B4-BE49-F238E27FC236}">
                  <a16:creationId xmlns:a16="http://schemas.microsoft.com/office/drawing/2014/main" id="{399692ED-356A-B644-8748-0D43D0B9B07E}"/>
                </a:ext>
              </a:extLst>
            </p:cNvPr>
            <p:cNvCxnSpPr>
              <a:cxnSpLocks/>
            </p:cNvCxnSpPr>
            <p:nvPr/>
          </p:nvCxnSpPr>
          <p:spPr>
            <a:xfrm>
              <a:off x="2418909" y="3605041"/>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8" name="Straight Connector 3107">
              <a:extLst>
                <a:ext uri="{FF2B5EF4-FFF2-40B4-BE49-F238E27FC236}">
                  <a16:creationId xmlns:a16="http://schemas.microsoft.com/office/drawing/2014/main" id="{F3B2DD6A-6555-0041-99E8-D7F7D65A8AD0}"/>
                </a:ext>
              </a:extLst>
            </p:cNvPr>
            <p:cNvCxnSpPr>
              <a:cxnSpLocks/>
            </p:cNvCxnSpPr>
            <p:nvPr/>
          </p:nvCxnSpPr>
          <p:spPr>
            <a:xfrm>
              <a:off x="2418909" y="4327363"/>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9" name="Straight Connector 3108">
              <a:extLst>
                <a:ext uri="{FF2B5EF4-FFF2-40B4-BE49-F238E27FC236}">
                  <a16:creationId xmlns:a16="http://schemas.microsoft.com/office/drawing/2014/main" id="{2870B32A-C567-B843-A672-DF3791C8CA58}"/>
                </a:ext>
              </a:extLst>
            </p:cNvPr>
            <p:cNvCxnSpPr>
              <a:cxnSpLocks/>
            </p:cNvCxnSpPr>
            <p:nvPr/>
          </p:nvCxnSpPr>
          <p:spPr>
            <a:xfrm>
              <a:off x="2418909" y="5074919"/>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0" name="Straight Connector 3109">
              <a:extLst>
                <a:ext uri="{FF2B5EF4-FFF2-40B4-BE49-F238E27FC236}">
                  <a16:creationId xmlns:a16="http://schemas.microsoft.com/office/drawing/2014/main" id="{7DFB3239-11A2-7E4A-AD03-A910AF8D792C}"/>
                </a:ext>
              </a:extLst>
            </p:cNvPr>
            <p:cNvCxnSpPr>
              <a:cxnSpLocks/>
            </p:cNvCxnSpPr>
            <p:nvPr/>
          </p:nvCxnSpPr>
          <p:spPr>
            <a:xfrm>
              <a:off x="2418909" y="5785008"/>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1" name="Straight Connector 3110">
              <a:extLst>
                <a:ext uri="{FF2B5EF4-FFF2-40B4-BE49-F238E27FC236}">
                  <a16:creationId xmlns:a16="http://schemas.microsoft.com/office/drawing/2014/main" id="{0EF1E621-AAEF-EA48-ABC2-F32D374143D7}"/>
                </a:ext>
              </a:extLst>
            </p:cNvPr>
            <p:cNvCxnSpPr>
              <a:cxnSpLocks/>
            </p:cNvCxnSpPr>
            <p:nvPr/>
          </p:nvCxnSpPr>
          <p:spPr>
            <a:xfrm flipH="1">
              <a:off x="2425542" y="4337685"/>
              <a:ext cx="877728" cy="7372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2" name="Straight Connector 3111">
              <a:extLst>
                <a:ext uri="{FF2B5EF4-FFF2-40B4-BE49-F238E27FC236}">
                  <a16:creationId xmlns:a16="http://schemas.microsoft.com/office/drawing/2014/main" id="{5ADF13DE-989E-6346-B9B9-66B13F7E52E7}"/>
                </a:ext>
              </a:extLst>
            </p:cNvPr>
            <p:cNvCxnSpPr>
              <a:cxnSpLocks/>
            </p:cNvCxnSpPr>
            <p:nvPr/>
          </p:nvCxnSpPr>
          <p:spPr>
            <a:xfrm flipH="1" flipV="1">
              <a:off x="2425542" y="5085240"/>
              <a:ext cx="877728" cy="6997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3" name="Straight Connector 3112">
              <a:extLst>
                <a:ext uri="{FF2B5EF4-FFF2-40B4-BE49-F238E27FC236}">
                  <a16:creationId xmlns:a16="http://schemas.microsoft.com/office/drawing/2014/main" id="{350F0AC2-032F-1D44-A83C-268F7B889770}"/>
                </a:ext>
              </a:extLst>
            </p:cNvPr>
            <p:cNvCxnSpPr>
              <a:cxnSpLocks/>
            </p:cNvCxnSpPr>
            <p:nvPr/>
          </p:nvCxnSpPr>
          <p:spPr>
            <a:xfrm flipV="1">
              <a:off x="2425542" y="3611879"/>
              <a:ext cx="877728" cy="703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4" name="Straight Connector 3113">
              <a:extLst>
                <a:ext uri="{FF2B5EF4-FFF2-40B4-BE49-F238E27FC236}">
                  <a16:creationId xmlns:a16="http://schemas.microsoft.com/office/drawing/2014/main" id="{21C2796F-7D59-CA41-A4F3-BB2F83879001}"/>
                </a:ext>
              </a:extLst>
            </p:cNvPr>
            <p:cNvCxnSpPr>
              <a:cxnSpLocks/>
            </p:cNvCxnSpPr>
            <p:nvPr/>
          </p:nvCxnSpPr>
          <p:spPr>
            <a:xfrm flipH="1" flipV="1">
              <a:off x="2425542" y="4332526"/>
              <a:ext cx="877728" cy="745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5" name="Straight Connector 3114">
              <a:extLst>
                <a:ext uri="{FF2B5EF4-FFF2-40B4-BE49-F238E27FC236}">
                  <a16:creationId xmlns:a16="http://schemas.microsoft.com/office/drawing/2014/main" id="{E2653C85-5DF0-BB44-B367-529AF19ACD63}"/>
                </a:ext>
              </a:extLst>
            </p:cNvPr>
            <p:cNvCxnSpPr>
              <a:cxnSpLocks/>
            </p:cNvCxnSpPr>
            <p:nvPr/>
          </p:nvCxnSpPr>
          <p:spPr>
            <a:xfrm flipH="1">
              <a:off x="2425542" y="2886074"/>
              <a:ext cx="877728"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6" name="Straight Connector 3115">
              <a:extLst>
                <a:ext uri="{FF2B5EF4-FFF2-40B4-BE49-F238E27FC236}">
                  <a16:creationId xmlns:a16="http://schemas.microsoft.com/office/drawing/2014/main" id="{FE8CFFEB-F8E1-4D4A-9408-77FE134B59D5}"/>
                </a:ext>
              </a:extLst>
            </p:cNvPr>
            <p:cNvCxnSpPr>
              <a:cxnSpLocks/>
            </p:cNvCxnSpPr>
            <p:nvPr/>
          </p:nvCxnSpPr>
          <p:spPr>
            <a:xfrm flipH="1" flipV="1">
              <a:off x="2425542" y="3596443"/>
              <a:ext cx="877728" cy="7412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7" name="Straight Connector 3116">
              <a:extLst>
                <a:ext uri="{FF2B5EF4-FFF2-40B4-BE49-F238E27FC236}">
                  <a16:creationId xmlns:a16="http://schemas.microsoft.com/office/drawing/2014/main" id="{E8865F74-1601-624C-A1BE-A5EB8177FDED}"/>
                </a:ext>
              </a:extLst>
            </p:cNvPr>
            <p:cNvCxnSpPr>
              <a:cxnSpLocks/>
            </p:cNvCxnSpPr>
            <p:nvPr/>
          </p:nvCxnSpPr>
          <p:spPr>
            <a:xfrm flipH="1">
              <a:off x="2425542" y="2153126"/>
              <a:ext cx="877728" cy="7343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8" name="Straight Connector 3117">
              <a:extLst>
                <a:ext uri="{FF2B5EF4-FFF2-40B4-BE49-F238E27FC236}">
                  <a16:creationId xmlns:a16="http://schemas.microsoft.com/office/drawing/2014/main" id="{D0F1008B-7E24-6E41-94BE-541E5734E213}"/>
                </a:ext>
              </a:extLst>
            </p:cNvPr>
            <p:cNvCxnSpPr>
              <a:cxnSpLocks/>
            </p:cNvCxnSpPr>
            <p:nvPr/>
          </p:nvCxnSpPr>
          <p:spPr>
            <a:xfrm flipH="1" flipV="1">
              <a:off x="2425542" y="2869851"/>
              <a:ext cx="877728" cy="742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B941E994-1A00-DA4F-A634-AB7DCDECF55E}"/>
              </a:ext>
            </a:extLst>
          </p:cNvPr>
          <p:cNvGrpSpPr/>
          <p:nvPr/>
        </p:nvGrpSpPr>
        <p:grpSpPr>
          <a:xfrm>
            <a:off x="4588243" y="1609758"/>
            <a:ext cx="897255" cy="3637122"/>
            <a:chOff x="3634740" y="2153126"/>
            <a:chExt cx="897255" cy="3637122"/>
          </a:xfrm>
        </p:grpSpPr>
        <p:cxnSp>
          <p:nvCxnSpPr>
            <p:cNvPr id="3081" name="Straight Connector 3080">
              <a:extLst>
                <a:ext uri="{FF2B5EF4-FFF2-40B4-BE49-F238E27FC236}">
                  <a16:creationId xmlns:a16="http://schemas.microsoft.com/office/drawing/2014/main" id="{7824EAB1-46A7-6D4D-9CD2-4D3E43842D66}"/>
                </a:ext>
              </a:extLst>
            </p:cNvPr>
            <p:cNvCxnSpPr>
              <a:cxnSpLocks/>
            </p:cNvCxnSpPr>
            <p:nvPr/>
          </p:nvCxnSpPr>
          <p:spPr>
            <a:xfrm>
              <a:off x="3634740" y="2153126"/>
              <a:ext cx="897255" cy="7343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2" name="Straight Connector 3081">
              <a:extLst>
                <a:ext uri="{FF2B5EF4-FFF2-40B4-BE49-F238E27FC236}">
                  <a16:creationId xmlns:a16="http://schemas.microsoft.com/office/drawing/2014/main" id="{D2699EB7-4624-EA4F-901E-D4CB106F95ED}"/>
                </a:ext>
              </a:extLst>
            </p:cNvPr>
            <p:cNvCxnSpPr>
              <a:cxnSpLocks/>
            </p:cNvCxnSpPr>
            <p:nvPr/>
          </p:nvCxnSpPr>
          <p:spPr>
            <a:xfrm>
              <a:off x="3634740" y="2153126"/>
              <a:ext cx="891540" cy="14587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3" name="Straight Connector 3082">
              <a:extLst>
                <a:ext uri="{FF2B5EF4-FFF2-40B4-BE49-F238E27FC236}">
                  <a16:creationId xmlns:a16="http://schemas.microsoft.com/office/drawing/2014/main" id="{E688AC38-F52B-EB4A-AF66-9276C7AC5D01}"/>
                </a:ext>
              </a:extLst>
            </p:cNvPr>
            <p:cNvCxnSpPr>
              <a:cxnSpLocks/>
            </p:cNvCxnSpPr>
            <p:nvPr/>
          </p:nvCxnSpPr>
          <p:spPr>
            <a:xfrm>
              <a:off x="3634740" y="2153126"/>
              <a:ext cx="885825" cy="21845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4" name="Straight Connector 3083">
              <a:extLst>
                <a:ext uri="{FF2B5EF4-FFF2-40B4-BE49-F238E27FC236}">
                  <a16:creationId xmlns:a16="http://schemas.microsoft.com/office/drawing/2014/main" id="{B7E8C2BA-CD15-2944-A098-8CE1ABD95ADA}"/>
                </a:ext>
              </a:extLst>
            </p:cNvPr>
            <p:cNvCxnSpPr>
              <a:cxnSpLocks/>
            </p:cNvCxnSpPr>
            <p:nvPr/>
          </p:nvCxnSpPr>
          <p:spPr>
            <a:xfrm>
              <a:off x="3634740" y="2153126"/>
              <a:ext cx="877730" cy="29220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5" name="Straight Connector 3084">
              <a:extLst>
                <a:ext uri="{FF2B5EF4-FFF2-40B4-BE49-F238E27FC236}">
                  <a16:creationId xmlns:a16="http://schemas.microsoft.com/office/drawing/2014/main" id="{9E00B832-7AE6-3C43-BE3C-D494E5782F64}"/>
                </a:ext>
              </a:extLst>
            </p:cNvPr>
            <p:cNvCxnSpPr>
              <a:cxnSpLocks/>
            </p:cNvCxnSpPr>
            <p:nvPr/>
          </p:nvCxnSpPr>
          <p:spPr>
            <a:xfrm>
              <a:off x="3634740" y="2153126"/>
              <a:ext cx="875349" cy="36371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6" name="Straight Connector 3085">
              <a:extLst>
                <a:ext uri="{FF2B5EF4-FFF2-40B4-BE49-F238E27FC236}">
                  <a16:creationId xmlns:a16="http://schemas.microsoft.com/office/drawing/2014/main" id="{2ACC812B-16BA-4548-9443-17371F6D351B}"/>
                </a:ext>
              </a:extLst>
            </p:cNvPr>
            <p:cNvCxnSpPr>
              <a:cxnSpLocks/>
            </p:cNvCxnSpPr>
            <p:nvPr/>
          </p:nvCxnSpPr>
          <p:spPr>
            <a:xfrm>
              <a:off x="3634740" y="2886074"/>
              <a:ext cx="885825" cy="1451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7" name="Straight Connector 3086">
              <a:extLst>
                <a:ext uri="{FF2B5EF4-FFF2-40B4-BE49-F238E27FC236}">
                  <a16:creationId xmlns:a16="http://schemas.microsoft.com/office/drawing/2014/main" id="{8CA0B909-BC10-674C-8DE1-31360510C815}"/>
                </a:ext>
              </a:extLst>
            </p:cNvPr>
            <p:cNvCxnSpPr>
              <a:cxnSpLocks/>
            </p:cNvCxnSpPr>
            <p:nvPr/>
          </p:nvCxnSpPr>
          <p:spPr>
            <a:xfrm>
              <a:off x="3634740" y="2886074"/>
              <a:ext cx="877730" cy="2189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8" name="Straight Connector 3087">
              <a:extLst>
                <a:ext uri="{FF2B5EF4-FFF2-40B4-BE49-F238E27FC236}">
                  <a16:creationId xmlns:a16="http://schemas.microsoft.com/office/drawing/2014/main" id="{19520C7D-A5D7-444C-B92E-AC306D122DF5}"/>
                </a:ext>
              </a:extLst>
            </p:cNvPr>
            <p:cNvCxnSpPr>
              <a:cxnSpLocks/>
            </p:cNvCxnSpPr>
            <p:nvPr/>
          </p:nvCxnSpPr>
          <p:spPr>
            <a:xfrm>
              <a:off x="3634740" y="2886074"/>
              <a:ext cx="875349" cy="2904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9" name="Straight Connector 3088">
              <a:extLst>
                <a:ext uri="{FF2B5EF4-FFF2-40B4-BE49-F238E27FC236}">
                  <a16:creationId xmlns:a16="http://schemas.microsoft.com/office/drawing/2014/main" id="{CBCAE68A-43FC-BC45-BE2B-6AD6D792EDC8}"/>
                </a:ext>
              </a:extLst>
            </p:cNvPr>
            <p:cNvCxnSpPr>
              <a:cxnSpLocks/>
            </p:cNvCxnSpPr>
            <p:nvPr/>
          </p:nvCxnSpPr>
          <p:spPr>
            <a:xfrm flipV="1">
              <a:off x="3634740" y="2159317"/>
              <a:ext cx="891540" cy="14525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0" name="Straight Connector 3089">
              <a:extLst>
                <a:ext uri="{FF2B5EF4-FFF2-40B4-BE49-F238E27FC236}">
                  <a16:creationId xmlns:a16="http://schemas.microsoft.com/office/drawing/2014/main" id="{8BE5D637-1BF7-9341-9F04-97E143C3537F}"/>
                </a:ext>
              </a:extLst>
            </p:cNvPr>
            <p:cNvCxnSpPr>
              <a:cxnSpLocks/>
            </p:cNvCxnSpPr>
            <p:nvPr/>
          </p:nvCxnSpPr>
          <p:spPr>
            <a:xfrm>
              <a:off x="3634740" y="2886074"/>
              <a:ext cx="877730" cy="2189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1" name="Straight Connector 3090">
              <a:extLst>
                <a:ext uri="{FF2B5EF4-FFF2-40B4-BE49-F238E27FC236}">
                  <a16:creationId xmlns:a16="http://schemas.microsoft.com/office/drawing/2014/main" id="{87B2EEC6-C6CC-0C4B-8D2B-482F83F6EC78}"/>
                </a:ext>
              </a:extLst>
            </p:cNvPr>
            <p:cNvCxnSpPr>
              <a:cxnSpLocks/>
            </p:cNvCxnSpPr>
            <p:nvPr/>
          </p:nvCxnSpPr>
          <p:spPr>
            <a:xfrm>
              <a:off x="3634740" y="3611879"/>
              <a:ext cx="877730" cy="1463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2" name="Straight Connector 3091">
              <a:extLst>
                <a:ext uri="{FF2B5EF4-FFF2-40B4-BE49-F238E27FC236}">
                  <a16:creationId xmlns:a16="http://schemas.microsoft.com/office/drawing/2014/main" id="{00C10C8E-78A1-2D49-A042-941926DD92D8}"/>
                </a:ext>
              </a:extLst>
            </p:cNvPr>
            <p:cNvCxnSpPr>
              <a:cxnSpLocks/>
            </p:cNvCxnSpPr>
            <p:nvPr/>
          </p:nvCxnSpPr>
          <p:spPr>
            <a:xfrm>
              <a:off x="3634740" y="3611879"/>
              <a:ext cx="875349" cy="2178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3" name="Straight Connector 3092">
              <a:extLst>
                <a:ext uri="{FF2B5EF4-FFF2-40B4-BE49-F238E27FC236}">
                  <a16:creationId xmlns:a16="http://schemas.microsoft.com/office/drawing/2014/main" id="{B22A6962-C4AB-7643-BE95-D64A1E96C386}"/>
                </a:ext>
              </a:extLst>
            </p:cNvPr>
            <p:cNvCxnSpPr>
              <a:cxnSpLocks/>
            </p:cNvCxnSpPr>
            <p:nvPr/>
          </p:nvCxnSpPr>
          <p:spPr>
            <a:xfrm flipV="1">
              <a:off x="3634740" y="2159317"/>
              <a:ext cx="891540" cy="2178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4" name="Straight Connector 3093">
              <a:extLst>
                <a:ext uri="{FF2B5EF4-FFF2-40B4-BE49-F238E27FC236}">
                  <a16:creationId xmlns:a16="http://schemas.microsoft.com/office/drawing/2014/main" id="{528F32F5-D488-4349-A963-B3BA7F53DAE7}"/>
                </a:ext>
              </a:extLst>
            </p:cNvPr>
            <p:cNvCxnSpPr>
              <a:cxnSpLocks/>
            </p:cNvCxnSpPr>
            <p:nvPr/>
          </p:nvCxnSpPr>
          <p:spPr>
            <a:xfrm flipV="1">
              <a:off x="3634740" y="2887503"/>
              <a:ext cx="897255" cy="145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5" name="Straight Connector 3094">
              <a:extLst>
                <a:ext uri="{FF2B5EF4-FFF2-40B4-BE49-F238E27FC236}">
                  <a16:creationId xmlns:a16="http://schemas.microsoft.com/office/drawing/2014/main" id="{C2FE8316-D8E7-F04E-8758-DD1404B4D4E3}"/>
                </a:ext>
              </a:extLst>
            </p:cNvPr>
            <p:cNvCxnSpPr>
              <a:cxnSpLocks/>
            </p:cNvCxnSpPr>
            <p:nvPr/>
          </p:nvCxnSpPr>
          <p:spPr>
            <a:xfrm>
              <a:off x="3634740" y="4337685"/>
              <a:ext cx="875349" cy="14525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6" name="Straight Connector 3095">
              <a:extLst>
                <a:ext uri="{FF2B5EF4-FFF2-40B4-BE49-F238E27FC236}">
                  <a16:creationId xmlns:a16="http://schemas.microsoft.com/office/drawing/2014/main" id="{9A2CF079-2F54-6047-B367-73F690D38531}"/>
                </a:ext>
              </a:extLst>
            </p:cNvPr>
            <p:cNvCxnSpPr>
              <a:cxnSpLocks/>
            </p:cNvCxnSpPr>
            <p:nvPr/>
          </p:nvCxnSpPr>
          <p:spPr>
            <a:xfrm flipV="1">
              <a:off x="3634740" y="2159317"/>
              <a:ext cx="891540" cy="29184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7" name="Straight Connector 3096">
              <a:extLst>
                <a:ext uri="{FF2B5EF4-FFF2-40B4-BE49-F238E27FC236}">
                  <a16:creationId xmlns:a16="http://schemas.microsoft.com/office/drawing/2014/main" id="{D9A309F2-25E1-734B-A7B8-79E4A52D6080}"/>
                </a:ext>
              </a:extLst>
            </p:cNvPr>
            <p:cNvCxnSpPr>
              <a:cxnSpLocks/>
            </p:cNvCxnSpPr>
            <p:nvPr/>
          </p:nvCxnSpPr>
          <p:spPr>
            <a:xfrm flipV="1">
              <a:off x="3634740" y="3611880"/>
              <a:ext cx="891540" cy="14658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8" name="Straight Connector 3097">
              <a:extLst>
                <a:ext uri="{FF2B5EF4-FFF2-40B4-BE49-F238E27FC236}">
                  <a16:creationId xmlns:a16="http://schemas.microsoft.com/office/drawing/2014/main" id="{0F59259A-AB40-A343-9849-3AA26A0192B8}"/>
                </a:ext>
              </a:extLst>
            </p:cNvPr>
            <p:cNvCxnSpPr>
              <a:cxnSpLocks/>
            </p:cNvCxnSpPr>
            <p:nvPr/>
          </p:nvCxnSpPr>
          <p:spPr>
            <a:xfrm flipV="1">
              <a:off x="3634740" y="2887503"/>
              <a:ext cx="897255" cy="21902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9" name="Straight Connector 3098">
              <a:extLst>
                <a:ext uri="{FF2B5EF4-FFF2-40B4-BE49-F238E27FC236}">
                  <a16:creationId xmlns:a16="http://schemas.microsoft.com/office/drawing/2014/main" id="{C8FF9E4B-78B7-A145-AAA8-8F35C7DA805D}"/>
                </a:ext>
              </a:extLst>
            </p:cNvPr>
            <p:cNvCxnSpPr>
              <a:cxnSpLocks/>
            </p:cNvCxnSpPr>
            <p:nvPr/>
          </p:nvCxnSpPr>
          <p:spPr>
            <a:xfrm flipV="1">
              <a:off x="3634740" y="5075156"/>
              <a:ext cx="877730" cy="7098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0" name="Straight Connector 3099">
              <a:extLst>
                <a:ext uri="{FF2B5EF4-FFF2-40B4-BE49-F238E27FC236}">
                  <a16:creationId xmlns:a16="http://schemas.microsoft.com/office/drawing/2014/main" id="{231E325E-2159-E941-9D7A-D5F3C8DE0D1E}"/>
                </a:ext>
              </a:extLst>
            </p:cNvPr>
            <p:cNvCxnSpPr>
              <a:cxnSpLocks/>
            </p:cNvCxnSpPr>
            <p:nvPr/>
          </p:nvCxnSpPr>
          <p:spPr>
            <a:xfrm flipH="1">
              <a:off x="3634740" y="4337685"/>
              <a:ext cx="885825" cy="14473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1" name="Straight Connector 3100">
              <a:extLst>
                <a:ext uri="{FF2B5EF4-FFF2-40B4-BE49-F238E27FC236}">
                  <a16:creationId xmlns:a16="http://schemas.microsoft.com/office/drawing/2014/main" id="{CF0A66BB-52FD-7541-BC66-1490A6E9D048}"/>
                </a:ext>
              </a:extLst>
            </p:cNvPr>
            <p:cNvCxnSpPr>
              <a:cxnSpLocks/>
            </p:cNvCxnSpPr>
            <p:nvPr/>
          </p:nvCxnSpPr>
          <p:spPr>
            <a:xfrm flipH="1">
              <a:off x="3634740" y="3611880"/>
              <a:ext cx="891540" cy="21731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2" name="Straight Connector 3101">
              <a:extLst>
                <a:ext uri="{FF2B5EF4-FFF2-40B4-BE49-F238E27FC236}">
                  <a16:creationId xmlns:a16="http://schemas.microsoft.com/office/drawing/2014/main" id="{4CB87A3F-6C18-1949-B5EF-F2B0293CCE3D}"/>
                </a:ext>
              </a:extLst>
            </p:cNvPr>
            <p:cNvCxnSpPr>
              <a:cxnSpLocks/>
            </p:cNvCxnSpPr>
            <p:nvPr/>
          </p:nvCxnSpPr>
          <p:spPr>
            <a:xfrm flipV="1">
              <a:off x="3634740" y="2887503"/>
              <a:ext cx="897255" cy="28975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3" name="Straight Connector 3102">
              <a:extLst>
                <a:ext uri="{FF2B5EF4-FFF2-40B4-BE49-F238E27FC236}">
                  <a16:creationId xmlns:a16="http://schemas.microsoft.com/office/drawing/2014/main" id="{F787A6D0-C466-9645-AC9F-FA6F7C56E8CF}"/>
                </a:ext>
              </a:extLst>
            </p:cNvPr>
            <p:cNvCxnSpPr>
              <a:cxnSpLocks/>
            </p:cNvCxnSpPr>
            <p:nvPr/>
          </p:nvCxnSpPr>
          <p:spPr>
            <a:xfrm flipV="1">
              <a:off x="3634740" y="2159317"/>
              <a:ext cx="891540" cy="3625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5F4E2202-FB80-5840-B47A-1C756F85EEE4}"/>
              </a:ext>
            </a:extLst>
          </p:cNvPr>
          <p:cNvGrpSpPr/>
          <p:nvPr/>
        </p:nvGrpSpPr>
        <p:grpSpPr>
          <a:xfrm>
            <a:off x="5781858" y="1627156"/>
            <a:ext cx="1239201" cy="3630931"/>
            <a:chOff x="4841559" y="2159317"/>
            <a:chExt cx="1239201" cy="3630931"/>
          </a:xfrm>
        </p:grpSpPr>
        <p:grpSp>
          <p:nvGrpSpPr>
            <p:cNvPr id="52" name="Group 51">
              <a:extLst>
                <a:ext uri="{FF2B5EF4-FFF2-40B4-BE49-F238E27FC236}">
                  <a16:creationId xmlns:a16="http://schemas.microsoft.com/office/drawing/2014/main" id="{23CBC0CC-8E81-7949-BB8F-D1608B62F5B7}"/>
                </a:ext>
              </a:extLst>
            </p:cNvPr>
            <p:cNvGrpSpPr/>
            <p:nvPr/>
          </p:nvGrpSpPr>
          <p:grpSpPr>
            <a:xfrm>
              <a:off x="4857750" y="2720341"/>
              <a:ext cx="1223010" cy="891540"/>
              <a:chOff x="2411730" y="3257550"/>
              <a:chExt cx="1223010" cy="891540"/>
            </a:xfrm>
          </p:grpSpPr>
          <p:sp>
            <p:nvSpPr>
              <p:cNvPr id="3078" name="Oval 3077">
                <a:extLst>
                  <a:ext uri="{FF2B5EF4-FFF2-40B4-BE49-F238E27FC236}">
                    <a16:creationId xmlns:a16="http://schemas.microsoft.com/office/drawing/2014/main" id="{3E15B392-C3EE-564E-9D6F-04DF4A129297}"/>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079" name="Straight Connector 3078">
                <a:extLst>
                  <a:ext uri="{FF2B5EF4-FFF2-40B4-BE49-F238E27FC236}">
                    <a16:creationId xmlns:a16="http://schemas.microsoft.com/office/drawing/2014/main" id="{9E67804A-97A5-E544-992F-E269B71D8773}"/>
                  </a:ext>
                </a:extLst>
              </p:cNvPr>
              <p:cNvCxnSpPr>
                <a:cxnSpLocks/>
                <a:endCxn id="3078"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0" name="Straight Connector 3079">
                <a:extLst>
                  <a:ext uri="{FF2B5EF4-FFF2-40B4-BE49-F238E27FC236}">
                    <a16:creationId xmlns:a16="http://schemas.microsoft.com/office/drawing/2014/main" id="{CC0B000A-9ABF-5840-8FCE-473422DAB64A}"/>
                  </a:ext>
                </a:extLst>
              </p:cNvPr>
              <p:cNvCxnSpPr>
                <a:cxnSpLocks/>
                <a:stCxn id="3078" idx="2"/>
              </p:cNvCxnSpPr>
              <p:nvPr/>
            </p:nvCxnSpPr>
            <p:spPr>
              <a:xfrm flipH="1">
                <a:off x="2411730" y="3423285"/>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2F694163-4621-6F46-AD24-E735A27B87C3}"/>
                </a:ext>
              </a:extLst>
            </p:cNvPr>
            <p:cNvGrpSpPr/>
            <p:nvPr/>
          </p:nvGrpSpPr>
          <p:grpSpPr>
            <a:xfrm>
              <a:off x="4846320" y="4337685"/>
              <a:ext cx="1223010" cy="902969"/>
              <a:chOff x="2411730" y="2686051"/>
              <a:chExt cx="1223010" cy="902969"/>
            </a:xfrm>
          </p:grpSpPr>
          <p:sp>
            <p:nvSpPr>
              <p:cNvPr id="3075" name="Oval 3074">
                <a:extLst>
                  <a:ext uri="{FF2B5EF4-FFF2-40B4-BE49-F238E27FC236}">
                    <a16:creationId xmlns:a16="http://schemas.microsoft.com/office/drawing/2014/main" id="{1ABB2E60-7E40-774D-928A-C062EF7A8769}"/>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076" name="Straight Connector 3075">
                <a:extLst>
                  <a:ext uri="{FF2B5EF4-FFF2-40B4-BE49-F238E27FC236}">
                    <a16:creationId xmlns:a16="http://schemas.microsoft.com/office/drawing/2014/main" id="{03FF20F0-FDCC-3C4E-B504-37B2875527B8}"/>
                  </a:ext>
                </a:extLst>
              </p:cNvPr>
              <p:cNvCxnSpPr>
                <a:cxnSpLocks/>
                <a:endCxn id="3075" idx="2"/>
              </p:cNvCxnSpPr>
              <p:nvPr/>
            </p:nvCxnSpPr>
            <p:spPr>
              <a:xfrm>
                <a:off x="2417445" y="2686051"/>
                <a:ext cx="885825" cy="7372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7" name="Straight Connector 3076">
                <a:extLst>
                  <a:ext uri="{FF2B5EF4-FFF2-40B4-BE49-F238E27FC236}">
                    <a16:creationId xmlns:a16="http://schemas.microsoft.com/office/drawing/2014/main" id="{8C5D3D1F-1E5B-034A-BF59-37B3447322F3}"/>
                  </a:ext>
                </a:extLst>
              </p:cNvPr>
              <p:cNvCxnSpPr>
                <a:cxnSpLocks/>
                <a:endCxn id="3075"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4" name="Straight Connector 53">
              <a:extLst>
                <a:ext uri="{FF2B5EF4-FFF2-40B4-BE49-F238E27FC236}">
                  <a16:creationId xmlns:a16="http://schemas.microsoft.com/office/drawing/2014/main" id="{351C501B-88EA-2F49-A5DD-F6C893F48A3C}"/>
                </a:ext>
              </a:extLst>
            </p:cNvPr>
            <p:cNvCxnSpPr>
              <a:cxnSpLocks/>
            </p:cNvCxnSpPr>
            <p:nvPr/>
          </p:nvCxnSpPr>
          <p:spPr>
            <a:xfrm>
              <a:off x="4857750" y="2159317"/>
              <a:ext cx="880110" cy="14582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6E58C69-0120-2244-96A3-8A2964663FD4}"/>
                </a:ext>
              </a:extLst>
            </p:cNvPr>
            <p:cNvCxnSpPr>
              <a:cxnSpLocks/>
            </p:cNvCxnSpPr>
            <p:nvPr/>
          </p:nvCxnSpPr>
          <p:spPr>
            <a:xfrm>
              <a:off x="4857750" y="2159317"/>
              <a:ext cx="891540" cy="2178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EBBD9D4-0A18-9F45-8F03-C81E4817BFE1}"/>
                </a:ext>
              </a:extLst>
            </p:cNvPr>
            <p:cNvCxnSpPr>
              <a:cxnSpLocks/>
              <a:endCxn id="3075" idx="2"/>
            </p:cNvCxnSpPr>
            <p:nvPr/>
          </p:nvCxnSpPr>
          <p:spPr>
            <a:xfrm>
              <a:off x="4857750" y="2159317"/>
              <a:ext cx="880110" cy="29156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9532A34-17BF-9647-89D6-E41B9C382BAE}"/>
                </a:ext>
              </a:extLst>
            </p:cNvPr>
            <p:cNvCxnSpPr>
              <a:cxnSpLocks/>
            </p:cNvCxnSpPr>
            <p:nvPr/>
          </p:nvCxnSpPr>
          <p:spPr>
            <a:xfrm>
              <a:off x="4863465" y="2887503"/>
              <a:ext cx="885825" cy="145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D439873-C101-A646-937D-939B877AFAD3}"/>
                </a:ext>
              </a:extLst>
            </p:cNvPr>
            <p:cNvCxnSpPr>
              <a:cxnSpLocks/>
              <a:endCxn id="3075" idx="2"/>
            </p:cNvCxnSpPr>
            <p:nvPr/>
          </p:nvCxnSpPr>
          <p:spPr>
            <a:xfrm>
              <a:off x="4863465" y="2887503"/>
              <a:ext cx="874395" cy="21874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71E4592-FB5E-7F4D-9EBB-F7B079371248}"/>
                </a:ext>
              </a:extLst>
            </p:cNvPr>
            <p:cNvCxnSpPr>
              <a:cxnSpLocks/>
              <a:endCxn id="3075" idx="2"/>
            </p:cNvCxnSpPr>
            <p:nvPr/>
          </p:nvCxnSpPr>
          <p:spPr>
            <a:xfrm>
              <a:off x="4857750" y="3611880"/>
              <a:ext cx="880110" cy="14630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460AB5F-D56D-4F4E-B631-19135F623252}"/>
                </a:ext>
              </a:extLst>
            </p:cNvPr>
            <p:cNvCxnSpPr>
              <a:cxnSpLocks/>
              <a:endCxn id="3078" idx="2"/>
            </p:cNvCxnSpPr>
            <p:nvPr/>
          </p:nvCxnSpPr>
          <p:spPr>
            <a:xfrm flipV="1">
              <a:off x="4852035" y="2886076"/>
              <a:ext cx="897255" cy="14516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215F7A8-F3BB-8143-9672-D72A19DCFF68}"/>
                </a:ext>
              </a:extLst>
            </p:cNvPr>
            <p:cNvCxnSpPr>
              <a:cxnSpLocks/>
            </p:cNvCxnSpPr>
            <p:nvPr/>
          </p:nvCxnSpPr>
          <p:spPr>
            <a:xfrm flipV="1">
              <a:off x="4843940" y="3617596"/>
              <a:ext cx="893920" cy="14575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CEB06F0-1537-3A47-B711-AEA1F02B8E7D}"/>
                </a:ext>
              </a:extLst>
            </p:cNvPr>
            <p:cNvCxnSpPr>
              <a:cxnSpLocks/>
              <a:endCxn id="3078" idx="2"/>
            </p:cNvCxnSpPr>
            <p:nvPr/>
          </p:nvCxnSpPr>
          <p:spPr>
            <a:xfrm flipV="1">
              <a:off x="4843940" y="2886076"/>
              <a:ext cx="905350" cy="21890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09FC379-DD62-2F4F-9F6D-21F66DCA8AC6}"/>
                </a:ext>
              </a:extLst>
            </p:cNvPr>
            <p:cNvCxnSpPr>
              <a:cxnSpLocks/>
            </p:cNvCxnSpPr>
            <p:nvPr/>
          </p:nvCxnSpPr>
          <p:spPr>
            <a:xfrm flipV="1">
              <a:off x="4841559" y="4337685"/>
              <a:ext cx="907731" cy="14525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2" name="Straight Connector 3071">
              <a:extLst>
                <a:ext uri="{FF2B5EF4-FFF2-40B4-BE49-F238E27FC236}">
                  <a16:creationId xmlns:a16="http://schemas.microsoft.com/office/drawing/2014/main" id="{DB91139E-9637-0146-B48B-A3BAD778E819}"/>
                </a:ext>
              </a:extLst>
            </p:cNvPr>
            <p:cNvCxnSpPr>
              <a:cxnSpLocks/>
            </p:cNvCxnSpPr>
            <p:nvPr/>
          </p:nvCxnSpPr>
          <p:spPr>
            <a:xfrm flipV="1">
              <a:off x="4841559" y="3617596"/>
              <a:ext cx="896301" cy="21726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3" name="Straight Connector 3072">
              <a:extLst>
                <a:ext uri="{FF2B5EF4-FFF2-40B4-BE49-F238E27FC236}">
                  <a16:creationId xmlns:a16="http://schemas.microsoft.com/office/drawing/2014/main" id="{59FFACCB-EA2E-EB41-9EBC-B8EC3C55689D}"/>
                </a:ext>
              </a:extLst>
            </p:cNvPr>
            <p:cNvCxnSpPr>
              <a:cxnSpLocks/>
              <a:stCxn id="3078" idx="2"/>
            </p:cNvCxnSpPr>
            <p:nvPr/>
          </p:nvCxnSpPr>
          <p:spPr>
            <a:xfrm flipH="1">
              <a:off x="4841559" y="2886076"/>
              <a:ext cx="907731" cy="29041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1DA67B5B-FD07-BD4F-A7BC-09F0A7AC56FF}"/>
              </a:ext>
            </a:extLst>
          </p:cNvPr>
          <p:cNvGrpSpPr/>
          <p:nvPr/>
        </p:nvGrpSpPr>
        <p:grpSpPr>
          <a:xfrm>
            <a:off x="7006541" y="2345580"/>
            <a:ext cx="2137410" cy="2188845"/>
            <a:chOff x="6069330" y="2886074"/>
            <a:chExt cx="2137410" cy="2188845"/>
          </a:xfrm>
        </p:grpSpPr>
        <p:grpSp>
          <p:nvGrpSpPr>
            <p:cNvPr id="40" name="Group 39">
              <a:extLst>
                <a:ext uri="{FF2B5EF4-FFF2-40B4-BE49-F238E27FC236}">
                  <a16:creationId xmlns:a16="http://schemas.microsoft.com/office/drawing/2014/main" id="{947B9BF7-5A2A-2042-A5FA-817584577872}"/>
                </a:ext>
              </a:extLst>
            </p:cNvPr>
            <p:cNvGrpSpPr/>
            <p:nvPr/>
          </p:nvGrpSpPr>
          <p:grpSpPr>
            <a:xfrm>
              <a:off x="6069330" y="3617596"/>
              <a:ext cx="2137410" cy="1457323"/>
              <a:chOff x="2388870" y="2707958"/>
              <a:chExt cx="2137410" cy="1457323"/>
            </a:xfrm>
          </p:grpSpPr>
          <p:sp>
            <p:nvSpPr>
              <p:cNvPr id="48" name="Oval 47">
                <a:extLst>
                  <a:ext uri="{FF2B5EF4-FFF2-40B4-BE49-F238E27FC236}">
                    <a16:creationId xmlns:a16="http://schemas.microsoft.com/office/drawing/2014/main" id="{2163EA73-E198-6848-88CD-CCB3E5FCD931}"/>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49" name="Straight Connector 48">
                <a:extLst>
                  <a:ext uri="{FF2B5EF4-FFF2-40B4-BE49-F238E27FC236}">
                    <a16:creationId xmlns:a16="http://schemas.microsoft.com/office/drawing/2014/main" id="{BD023BD2-EC28-E54B-BCC3-EDC831CD66BD}"/>
                  </a:ext>
                </a:extLst>
              </p:cNvPr>
              <p:cNvCxnSpPr>
                <a:cxnSpLocks/>
                <a:endCxn id="48" idx="2"/>
              </p:cNvCxnSpPr>
              <p:nvPr/>
            </p:nvCxnSpPr>
            <p:spPr>
              <a:xfrm>
                <a:off x="2388870" y="2707958"/>
                <a:ext cx="914400" cy="7153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E327809-F571-A842-AE5B-527CF0DF8AE9}"/>
                  </a:ext>
                </a:extLst>
              </p:cNvPr>
              <p:cNvCxnSpPr>
                <a:cxnSpLocks/>
                <a:stCxn id="48" idx="2"/>
              </p:cNvCxnSpPr>
              <p:nvPr/>
            </p:nvCxnSpPr>
            <p:spPr>
              <a:xfrm flipH="1">
                <a:off x="2388870" y="3423285"/>
                <a:ext cx="914400" cy="7419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7049439-4CD8-3A42-ADE9-47423AD89B22}"/>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2901AD82-41E2-F640-8F1D-F3DF1083E217}"/>
                </a:ext>
              </a:extLst>
            </p:cNvPr>
            <p:cNvGrpSpPr/>
            <p:nvPr/>
          </p:nvGrpSpPr>
          <p:grpSpPr>
            <a:xfrm>
              <a:off x="6080760" y="2886074"/>
              <a:ext cx="2114550" cy="1451610"/>
              <a:chOff x="2411730" y="2697480"/>
              <a:chExt cx="2114550" cy="1451610"/>
            </a:xfrm>
          </p:grpSpPr>
          <p:sp>
            <p:nvSpPr>
              <p:cNvPr id="44" name="Oval 43">
                <a:extLst>
                  <a:ext uri="{FF2B5EF4-FFF2-40B4-BE49-F238E27FC236}">
                    <a16:creationId xmlns:a16="http://schemas.microsoft.com/office/drawing/2014/main" id="{AA178B0B-6027-494E-8C95-281FCA5D297C}"/>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45" name="Straight Connector 44">
                <a:extLst>
                  <a:ext uri="{FF2B5EF4-FFF2-40B4-BE49-F238E27FC236}">
                    <a16:creationId xmlns:a16="http://schemas.microsoft.com/office/drawing/2014/main" id="{87114CBC-B729-DA49-9E73-6E265265812E}"/>
                  </a:ext>
                </a:extLst>
              </p:cNvPr>
              <p:cNvCxnSpPr>
                <a:cxnSpLocks/>
                <a:endCxn id="44" idx="2"/>
              </p:cNvCxnSpPr>
              <p:nvPr/>
            </p:nvCxnSpPr>
            <p:spPr>
              <a:xfrm>
                <a:off x="2411730" y="2697480"/>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EC62284-90D4-5546-ABF2-E965598E394A}"/>
                  </a:ext>
                </a:extLst>
              </p:cNvPr>
              <p:cNvCxnSpPr>
                <a:cxnSpLocks/>
                <a:stCxn id="44" idx="2"/>
              </p:cNvCxnSpPr>
              <p:nvPr/>
            </p:nvCxnSpPr>
            <p:spPr>
              <a:xfrm flipH="1">
                <a:off x="2411730" y="3423285"/>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42F55E2-9D55-0548-8454-2F9B9B7D4FE5}"/>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2" name="Straight Connector 41">
              <a:extLst>
                <a:ext uri="{FF2B5EF4-FFF2-40B4-BE49-F238E27FC236}">
                  <a16:creationId xmlns:a16="http://schemas.microsoft.com/office/drawing/2014/main" id="{3CCA8E58-2C35-E84A-AD71-8808DC5F371C}"/>
                </a:ext>
              </a:extLst>
            </p:cNvPr>
            <p:cNvCxnSpPr>
              <a:cxnSpLocks/>
              <a:stCxn id="44" idx="2"/>
            </p:cNvCxnSpPr>
            <p:nvPr/>
          </p:nvCxnSpPr>
          <p:spPr>
            <a:xfrm flipH="1">
              <a:off x="6069330" y="3611879"/>
              <a:ext cx="902970" cy="14630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F64472F-0ADB-0243-8B49-9ED19FE24BA0}"/>
                </a:ext>
              </a:extLst>
            </p:cNvPr>
            <p:cNvCxnSpPr>
              <a:cxnSpLocks/>
              <a:endCxn id="48" idx="2"/>
            </p:cNvCxnSpPr>
            <p:nvPr/>
          </p:nvCxnSpPr>
          <p:spPr>
            <a:xfrm>
              <a:off x="6080760" y="2886076"/>
              <a:ext cx="902970" cy="14468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 name="TextBox 98">
            <a:extLst>
              <a:ext uri="{FF2B5EF4-FFF2-40B4-BE49-F238E27FC236}">
                <a16:creationId xmlns:a16="http://schemas.microsoft.com/office/drawing/2014/main" id="{FA6D976B-38F7-D24B-AA95-0E07FD9987D6}"/>
              </a:ext>
            </a:extLst>
          </p:cNvPr>
          <p:cNvSpPr txBox="1"/>
          <p:nvPr/>
        </p:nvSpPr>
        <p:spPr>
          <a:xfrm>
            <a:off x="1476836" y="4814976"/>
            <a:ext cx="1714700" cy="523220"/>
          </a:xfrm>
          <a:prstGeom prst="rect">
            <a:avLst/>
          </a:prstGeom>
          <a:noFill/>
        </p:spPr>
        <p:txBody>
          <a:bodyPr wrap="none" rtlCol="0">
            <a:spAutoFit/>
          </a:bodyPr>
          <a:lstStyle>
            <a:defPPr>
              <a:defRPr lang="en-Q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QA" sz="2800" b="1" dirty="0">
                <a:solidFill>
                  <a:srgbClr val="FF0000"/>
                </a:solidFill>
              </a:rPr>
              <a:t>Example 1</a:t>
            </a:r>
          </a:p>
        </p:txBody>
      </p:sp>
    </p:spTree>
    <p:custDataLst>
      <p:tags r:id="rId1"/>
    </p:custDataLst>
    <p:extLst>
      <p:ext uri="{BB962C8B-B14F-4D97-AF65-F5344CB8AC3E}">
        <p14:creationId xmlns:p14="http://schemas.microsoft.com/office/powerpoint/2010/main" val="403303812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4C6688F-EB27-CA74-ED81-743CBD99D449}"/>
              </a:ext>
            </a:extLst>
          </p:cNvPr>
          <p:cNvSpPr>
            <a:spLocks noGrp="1" noChangeArrowheads="1"/>
          </p:cNvSpPr>
          <p:nvPr>
            <p:ph type="title"/>
          </p:nvPr>
        </p:nvSpPr>
        <p:spPr>
          <a:xfrm>
            <a:off x="457200" y="168832"/>
            <a:ext cx="8153400" cy="482183"/>
          </a:xfrm>
        </p:spPr>
        <p:txBody>
          <a:bodyPr/>
          <a:lstStyle/>
          <a:p>
            <a:pPr marL="483870" indent="-369570">
              <a:lnSpc>
                <a:spcPct val="100000"/>
              </a:lnSpc>
              <a:spcBef>
                <a:spcPts val="125"/>
              </a:spcBef>
              <a:tabLst>
                <a:tab pos="483234" algn="l"/>
                <a:tab pos="483870" algn="l"/>
                <a:tab pos="2430145" algn="l"/>
              </a:tabLst>
            </a:pPr>
            <a:r>
              <a:rPr lang="en-US" b="1" spc="-10" dirty="0">
                <a:latin typeface="+mj-lt"/>
                <a:cs typeface="Calibri"/>
              </a:rPr>
              <a:t>Learning Paradig</a:t>
            </a:r>
            <a:r>
              <a:rPr lang="en-US" spc="-10" dirty="0">
                <a:cs typeface="Calibri"/>
              </a:rPr>
              <a:t>m</a:t>
            </a:r>
            <a:endParaRPr lang="en-US" b="1" spc="-10" dirty="0">
              <a:latin typeface="+mj-lt"/>
              <a:cs typeface="Calibri"/>
            </a:endParaRPr>
          </a:p>
        </p:txBody>
      </p:sp>
      <p:sp>
        <p:nvSpPr>
          <p:cNvPr id="4" name="Slide Number Placeholder 3">
            <a:extLst>
              <a:ext uri="{FF2B5EF4-FFF2-40B4-BE49-F238E27FC236}">
                <a16:creationId xmlns:a16="http://schemas.microsoft.com/office/drawing/2014/main" id="{8F6E4BE9-652E-DEE5-C1F1-F5479B2E09FB}"/>
              </a:ext>
            </a:extLst>
          </p:cNvPr>
          <p:cNvSpPr txBox="1">
            <a:spLocks/>
          </p:cNvSpPr>
          <p:nvPr/>
        </p:nvSpPr>
        <p:spPr>
          <a:xfrm>
            <a:off x="10058400" y="642855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26</a:t>
            </a:fld>
            <a:endParaRPr lang="en-US" dirty="0">
              <a:solidFill>
                <a:prstClr val="black">
                  <a:tint val="75000"/>
                </a:prstClr>
              </a:solidFill>
              <a:latin typeface="Calibri" panose="020F0502020204030204"/>
            </a:endParaRPr>
          </a:p>
        </p:txBody>
      </p:sp>
      <p:sp>
        <p:nvSpPr>
          <p:cNvPr id="2" name="TextBox 1">
            <a:extLst>
              <a:ext uri="{FF2B5EF4-FFF2-40B4-BE49-F238E27FC236}">
                <a16:creationId xmlns:a16="http://schemas.microsoft.com/office/drawing/2014/main" id="{44F3EBF5-9FE1-7871-E50A-DE3676275708}"/>
              </a:ext>
            </a:extLst>
          </p:cNvPr>
          <p:cNvSpPr txBox="1"/>
          <p:nvPr/>
        </p:nvSpPr>
        <p:spPr>
          <a:xfrm>
            <a:off x="314375" y="1043791"/>
            <a:ext cx="10982325" cy="2708434"/>
          </a:xfrm>
          <a:prstGeom prst="rect">
            <a:avLst/>
          </a:prstGeom>
          <a:noFill/>
        </p:spPr>
        <p:txBody>
          <a:bodyPr wrap="square" rtlCol="0">
            <a:spAutoFit/>
          </a:bodyPr>
          <a:lstStyle/>
          <a:p>
            <a:pPr marL="342900" indent="-342900">
              <a:spcBef>
                <a:spcPts val="600"/>
              </a:spcBef>
              <a:spcAft>
                <a:spcPts val="600"/>
              </a:spcAft>
              <a:buClr>
                <a:srgbClr val="FF0000"/>
              </a:buClr>
              <a:buFont typeface="Wingdings" panose="05000000000000000000" pitchFamily="2" charset="2"/>
              <a:buChar char="q"/>
            </a:pPr>
            <a:r>
              <a:rPr lang="en-US" sz="2000" dirty="0">
                <a:solidFill>
                  <a:schemeClr val="tx1"/>
                </a:solidFill>
                <a:latin typeface="+mj-lt"/>
                <a:cs typeface="Arial" panose="020B0604020202020204" pitchFamily="34" charset="0"/>
              </a:rPr>
              <a:t>Again, with a different </a:t>
            </a:r>
            <a:r>
              <a:rPr lang="en-US" sz="2000" u="sng" dirty="0">
                <a:solidFill>
                  <a:schemeClr val="tx1"/>
                </a:solidFill>
                <a:latin typeface="+mj-lt"/>
                <a:cs typeface="Arial" panose="020B0604020202020204" pitchFamily="34" charset="0"/>
              </a:rPr>
              <a:t>known</a:t>
            </a:r>
            <a:r>
              <a:rPr lang="en-US" sz="2000" dirty="0">
                <a:solidFill>
                  <a:schemeClr val="tx1"/>
                </a:solidFill>
                <a:latin typeface="+mj-lt"/>
                <a:cs typeface="Arial" panose="020B0604020202020204" pitchFamily="34" charset="0"/>
              </a:rPr>
              <a:t> example</a:t>
            </a:r>
          </a:p>
          <a:p>
            <a:pPr marL="342900" indent="-342900">
              <a:spcBef>
                <a:spcPts val="600"/>
              </a:spcBef>
              <a:spcAft>
                <a:spcPts val="600"/>
              </a:spcAft>
              <a:buClr>
                <a:srgbClr val="FF0000"/>
              </a:buClr>
              <a:buFont typeface="Wingdings" panose="05000000000000000000" pitchFamily="2" charset="2"/>
              <a:buChar char="q"/>
            </a:pPr>
            <a:endParaRPr lang="en-US" sz="2000" b="1" dirty="0">
              <a:solidFill>
                <a:srgbClr val="C00000"/>
              </a:solidFill>
              <a:latin typeface="+mj-lt"/>
              <a:cs typeface="Arial" panose="020B0604020202020204" pitchFamily="34" charset="0"/>
            </a:endParaRPr>
          </a:p>
          <a:p>
            <a:pPr marL="342900" indent="-342900">
              <a:spcBef>
                <a:spcPts val="600"/>
              </a:spcBef>
              <a:spcAft>
                <a:spcPts val="600"/>
              </a:spcAft>
              <a:buClr>
                <a:srgbClr val="FF0000"/>
              </a:buClr>
              <a:buFont typeface="Wingdings" panose="05000000000000000000" pitchFamily="2" charset="2"/>
              <a:buChar char="q"/>
            </a:pPr>
            <a:endParaRPr lang="en-US" sz="2000" b="1" dirty="0">
              <a:solidFill>
                <a:srgbClr val="C00000"/>
              </a:solidFill>
              <a:latin typeface="+mj-lt"/>
              <a:cs typeface="Arial" panose="020B0604020202020204" pitchFamily="34" charset="0"/>
            </a:endParaRPr>
          </a:p>
          <a:p>
            <a:pPr marL="342900" indent="-342900">
              <a:spcBef>
                <a:spcPts val="600"/>
              </a:spcBef>
              <a:spcAft>
                <a:spcPts val="600"/>
              </a:spcAft>
              <a:buClr>
                <a:srgbClr val="FF0000"/>
              </a:buClr>
              <a:buFont typeface="Wingdings" panose="05000000000000000000" pitchFamily="2" charset="2"/>
              <a:buChar char="q"/>
            </a:pPr>
            <a:endParaRPr lang="en-US" sz="2000" b="1" dirty="0">
              <a:solidFill>
                <a:srgbClr val="C00000"/>
              </a:solidFill>
              <a:latin typeface="+mj-lt"/>
              <a:cs typeface="Arial" panose="020B0604020202020204" pitchFamily="34" charset="0"/>
            </a:endParaRPr>
          </a:p>
          <a:p>
            <a:pPr marL="342900" indent="-342900">
              <a:spcBef>
                <a:spcPts val="600"/>
              </a:spcBef>
              <a:spcAft>
                <a:spcPts val="600"/>
              </a:spcAft>
              <a:buClr>
                <a:srgbClr val="FF0000"/>
              </a:buClr>
              <a:buFont typeface="Wingdings" panose="05000000000000000000" pitchFamily="2" charset="2"/>
              <a:buChar char="q"/>
            </a:pPr>
            <a:endParaRPr lang="en-US" sz="2000" b="1" dirty="0">
              <a:solidFill>
                <a:srgbClr val="C00000"/>
              </a:solidFill>
              <a:latin typeface="+mj-lt"/>
              <a:cs typeface="Arial" panose="020B0604020202020204" pitchFamily="34" charset="0"/>
            </a:endParaRPr>
          </a:p>
          <a:p>
            <a:pPr marL="342900" indent="-342900">
              <a:spcBef>
                <a:spcPts val="600"/>
              </a:spcBef>
              <a:spcAft>
                <a:spcPts val="600"/>
              </a:spcAft>
              <a:buFont typeface="Wingdings" panose="05000000000000000000" pitchFamily="2" charset="2"/>
              <a:buChar char="q"/>
            </a:pPr>
            <a:endParaRPr lang="en-US" sz="2000" dirty="0">
              <a:solidFill>
                <a:schemeClr val="tx1"/>
              </a:solidFill>
              <a:latin typeface="+mj-lt"/>
              <a:cs typeface="Arial" panose="020B0604020202020204" pitchFamily="34" charset="0"/>
            </a:endParaRPr>
          </a:p>
        </p:txBody>
      </p:sp>
      <p:grpSp>
        <p:nvGrpSpPr>
          <p:cNvPr id="3" name="Group 2">
            <a:extLst>
              <a:ext uri="{FF2B5EF4-FFF2-40B4-BE49-F238E27FC236}">
                <a16:creationId xmlns:a16="http://schemas.microsoft.com/office/drawing/2014/main" id="{E8876002-9BF0-094F-AE62-2AFFE5C71B7D}"/>
              </a:ext>
            </a:extLst>
          </p:cNvPr>
          <p:cNvGrpSpPr/>
          <p:nvPr/>
        </p:nvGrpSpPr>
        <p:grpSpPr>
          <a:xfrm>
            <a:off x="4245343" y="3629263"/>
            <a:ext cx="1223010" cy="331470"/>
            <a:chOff x="3303270" y="3257550"/>
            <a:chExt cx="1223010" cy="331470"/>
          </a:xfrm>
        </p:grpSpPr>
        <p:sp>
          <p:nvSpPr>
            <p:cNvPr id="3276" name="Oval 3275">
              <a:extLst>
                <a:ext uri="{FF2B5EF4-FFF2-40B4-BE49-F238E27FC236}">
                  <a16:creationId xmlns:a16="http://schemas.microsoft.com/office/drawing/2014/main" id="{F9AB9800-EE90-8F42-946F-3CB4B7ABC0BC}"/>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277" name="Straight Connector 3276">
              <a:extLst>
                <a:ext uri="{FF2B5EF4-FFF2-40B4-BE49-F238E27FC236}">
                  <a16:creationId xmlns:a16="http://schemas.microsoft.com/office/drawing/2014/main" id="{0461B2B3-83FC-0946-A691-BE82FE0B6740}"/>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B55FB94F-3A0E-9348-AFA3-AA3C02631A00}"/>
              </a:ext>
            </a:extLst>
          </p:cNvPr>
          <p:cNvGrpSpPr/>
          <p:nvPr/>
        </p:nvGrpSpPr>
        <p:grpSpPr>
          <a:xfrm>
            <a:off x="4576813" y="2343388"/>
            <a:ext cx="2114550" cy="1451610"/>
            <a:chOff x="2411730" y="2697480"/>
            <a:chExt cx="2114550" cy="1451610"/>
          </a:xfrm>
        </p:grpSpPr>
        <p:sp>
          <p:nvSpPr>
            <p:cNvPr id="3271" name="Oval 3270">
              <a:extLst>
                <a:ext uri="{FF2B5EF4-FFF2-40B4-BE49-F238E27FC236}">
                  <a16:creationId xmlns:a16="http://schemas.microsoft.com/office/drawing/2014/main" id="{B8E8F522-0C64-E846-8124-19720AA57D73}"/>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272" name="Straight Connector 3271">
              <a:extLst>
                <a:ext uri="{FF2B5EF4-FFF2-40B4-BE49-F238E27FC236}">
                  <a16:creationId xmlns:a16="http://schemas.microsoft.com/office/drawing/2014/main" id="{697960F8-AA2D-E945-96C7-7BFEF1F8A0B6}"/>
                </a:ext>
              </a:extLst>
            </p:cNvPr>
            <p:cNvCxnSpPr>
              <a:cxnSpLocks/>
              <a:endCxn id="3271" idx="2"/>
            </p:cNvCxnSpPr>
            <p:nvPr/>
          </p:nvCxnSpPr>
          <p:spPr>
            <a:xfrm>
              <a:off x="2411730" y="2697480"/>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3" name="Straight Connector 3272">
              <a:extLst>
                <a:ext uri="{FF2B5EF4-FFF2-40B4-BE49-F238E27FC236}">
                  <a16:creationId xmlns:a16="http://schemas.microsoft.com/office/drawing/2014/main" id="{3A69BEE1-25EA-CC47-B502-FCCF1F53C3EE}"/>
                </a:ext>
              </a:extLst>
            </p:cNvPr>
            <p:cNvCxnSpPr>
              <a:cxnSpLocks/>
              <a:endCxn id="3271"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4" name="Straight Connector 3273">
              <a:extLst>
                <a:ext uri="{FF2B5EF4-FFF2-40B4-BE49-F238E27FC236}">
                  <a16:creationId xmlns:a16="http://schemas.microsoft.com/office/drawing/2014/main" id="{078E5AD6-CF40-0843-BF02-4533157DA9B8}"/>
                </a:ext>
              </a:extLst>
            </p:cNvPr>
            <p:cNvCxnSpPr>
              <a:cxnSpLocks/>
              <a:stCxn id="3271" idx="2"/>
            </p:cNvCxnSpPr>
            <p:nvPr/>
          </p:nvCxnSpPr>
          <p:spPr>
            <a:xfrm flipH="1">
              <a:off x="2411730" y="3423285"/>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5" name="Straight Connector 3274">
              <a:extLst>
                <a:ext uri="{FF2B5EF4-FFF2-40B4-BE49-F238E27FC236}">
                  <a16:creationId xmlns:a16="http://schemas.microsoft.com/office/drawing/2014/main" id="{82519728-EAB4-DD48-824A-CDD16FBBE11B}"/>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24E150EA-C425-AA42-ABC8-C5CD0A974F1F}"/>
              </a:ext>
            </a:extLst>
          </p:cNvPr>
          <p:cNvGrpSpPr/>
          <p:nvPr/>
        </p:nvGrpSpPr>
        <p:grpSpPr>
          <a:xfrm>
            <a:off x="4563003" y="3794998"/>
            <a:ext cx="2114550" cy="903206"/>
            <a:chOff x="2411730" y="2685814"/>
            <a:chExt cx="2114550" cy="903206"/>
          </a:xfrm>
        </p:grpSpPr>
        <p:sp>
          <p:nvSpPr>
            <p:cNvPr id="3267" name="Oval 3266">
              <a:extLst>
                <a:ext uri="{FF2B5EF4-FFF2-40B4-BE49-F238E27FC236}">
                  <a16:creationId xmlns:a16="http://schemas.microsoft.com/office/drawing/2014/main" id="{60557DC8-F944-B947-B4E7-6F1D432874ED}"/>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268" name="Straight Connector 3267">
              <a:extLst>
                <a:ext uri="{FF2B5EF4-FFF2-40B4-BE49-F238E27FC236}">
                  <a16:creationId xmlns:a16="http://schemas.microsoft.com/office/drawing/2014/main" id="{3007E776-D4B2-B34E-9390-31654435B663}"/>
                </a:ext>
              </a:extLst>
            </p:cNvPr>
            <p:cNvCxnSpPr>
              <a:cxnSpLocks/>
              <a:stCxn id="3276" idx="6"/>
              <a:endCxn id="3267" idx="2"/>
            </p:cNvCxnSpPr>
            <p:nvPr/>
          </p:nvCxnSpPr>
          <p:spPr>
            <a:xfrm>
              <a:off x="2425540" y="2685814"/>
              <a:ext cx="877730" cy="737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9" name="Straight Connector 3268">
              <a:extLst>
                <a:ext uri="{FF2B5EF4-FFF2-40B4-BE49-F238E27FC236}">
                  <a16:creationId xmlns:a16="http://schemas.microsoft.com/office/drawing/2014/main" id="{BA153A3B-F19A-0248-9D27-7EC659B5D57B}"/>
                </a:ext>
              </a:extLst>
            </p:cNvPr>
            <p:cNvCxnSpPr>
              <a:cxnSpLocks/>
              <a:endCxn id="3267"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0" name="Straight Connector 3269">
              <a:extLst>
                <a:ext uri="{FF2B5EF4-FFF2-40B4-BE49-F238E27FC236}">
                  <a16:creationId xmlns:a16="http://schemas.microsoft.com/office/drawing/2014/main" id="{E770430E-F17C-F646-B077-AE9CC9ABC19F}"/>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E4580D61-64B9-7F49-B8F3-0560BED9BD38}"/>
              </a:ext>
            </a:extLst>
          </p:cNvPr>
          <p:cNvGrpSpPr/>
          <p:nvPr/>
        </p:nvGrpSpPr>
        <p:grpSpPr>
          <a:xfrm>
            <a:off x="5799823" y="3069193"/>
            <a:ext cx="2114550" cy="1451610"/>
            <a:chOff x="2411730" y="2697480"/>
            <a:chExt cx="2114550" cy="1451610"/>
          </a:xfrm>
        </p:grpSpPr>
        <p:sp>
          <p:nvSpPr>
            <p:cNvPr id="3262" name="Oval 3261">
              <a:extLst>
                <a:ext uri="{FF2B5EF4-FFF2-40B4-BE49-F238E27FC236}">
                  <a16:creationId xmlns:a16="http://schemas.microsoft.com/office/drawing/2014/main" id="{37F3F130-7A06-1447-B159-C433F8D03168}"/>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263" name="Straight Connector 3262">
              <a:extLst>
                <a:ext uri="{FF2B5EF4-FFF2-40B4-BE49-F238E27FC236}">
                  <a16:creationId xmlns:a16="http://schemas.microsoft.com/office/drawing/2014/main" id="{4F37B60B-AB0E-624F-84C8-CEF0273785B9}"/>
                </a:ext>
              </a:extLst>
            </p:cNvPr>
            <p:cNvCxnSpPr>
              <a:cxnSpLocks/>
              <a:endCxn id="3262" idx="2"/>
            </p:cNvCxnSpPr>
            <p:nvPr/>
          </p:nvCxnSpPr>
          <p:spPr>
            <a:xfrm>
              <a:off x="2411730" y="2697480"/>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4" name="Straight Connector 3263">
              <a:extLst>
                <a:ext uri="{FF2B5EF4-FFF2-40B4-BE49-F238E27FC236}">
                  <a16:creationId xmlns:a16="http://schemas.microsoft.com/office/drawing/2014/main" id="{BAF39AFA-4D33-8047-A2E4-812549E2B9DB}"/>
                </a:ext>
              </a:extLst>
            </p:cNvPr>
            <p:cNvCxnSpPr>
              <a:cxnSpLocks/>
              <a:endCxn id="3262"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5" name="Straight Connector 3264">
              <a:extLst>
                <a:ext uri="{FF2B5EF4-FFF2-40B4-BE49-F238E27FC236}">
                  <a16:creationId xmlns:a16="http://schemas.microsoft.com/office/drawing/2014/main" id="{BACEA937-A960-1C4E-944D-A68C551C95BD}"/>
                </a:ext>
              </a:extLst>
            </p:cNvPr>
            <p:cNvCxnSpPr>
              <a:cxnSpLocks/>
              <a:stCxn id="3262" idx="2"/>
            </p:cNvCxnSpPr>
            <p:nvPr/>
          </p:nvCxnSpPr>
          <p:spPr>
            <a:xfrm flipH="1">
              <a:off x="2411730" y="3423285"/>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6" name="Straight Connector 3265">
              <a:extLst>
                <a:ext uri="{FF2B5EF4-FFF2-40B4-BE49-F238E27FC236}">
                  <a16:creationId xmlns:a16="http://schemas.microsoft.com/office/drawing/2014/main" id="{B34C538B-7C63-A647-91D3-47A280C0BFC9}"/>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DFEB8DE9-9FBD-CA40-BF2E-70344E82738D}"/>
              </a:ext>
            </a:extLst>
          </p:cNvPr>
          <p:cNvGrpSpPr/>
          <p:nvPr/>
        </p:nvGrpSpPr>
        <p:grpSpPr>
          <a:xfrm>
            <a:off x="4245343" y="2903457"/>
            <a:ext cx="1223010" cy="331470"/>
            <a:chOff x="3303270" y="3257550"/>
            <a:chExt cx="1223010" cy="331470"/>
          </a:xfrm>
        </p:grpSpPr>
        <p:sp>
          <p:nvSpPr>
            <p:cNvPr id="3260" name="Oval 3259">
              <a:extLst>
                <a:ext uri="{FF2B5EF4-FFF2-40B4-BE49-F238E27FC236}">
                  <a16:creationId xmlns:a16="http://schemas.microsoft.com/office/drawing/2014/main" id="{AFEA2E6D-01C3-A64B-B377-A96F49173CEA}"/>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261" name="Straight Connector 3260">
              <a:extLst>
                <a:ext uri="{FF2B5EF4-FFF2-40B4-BE49-F238E27FC236}">
                  <a16:creationId xmlns:a16="http://schemas.microsoft.com/office/drawing/2014/main" id="{6EDEF495-A237-AF45-A288-835184111632}"/>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844AA84B-89CC-5F48-BFD2-D2C4A8B3D1BD}"/>
              </a:ext>
            </a:extLst>
          </p:cNvPr>
          <p:cNvGrpSpPr/>
          <p:nvPr/>
        </p:nvGrpSpPr>
        <p:grpSpPr>
          <a:xfrm>
            <a:off x="4245343" y="2177652"/>
            <a:ext cx="1223010" cy="331470"/>
            <a:chOff x="3303270" y="3257550"/>
            <a:chExt cx="1223010" cy="331470"/>
          </a:xfrm>
        </p:grpSpPr>
        <p:sp>
          <p:nvSpPr>
            <p:cNvPr id="3258" name="Oval 3257">
              <a:extLst>
                <a:ext uri="{FF2B5EF4-FFF2-40B4-BE49-F238E27FC236}">
                  <a16:creationId xmlns:a16="http://schemas.microsoft.com/office/drawing/2014/main" id="{93D4CB40-1253-A74D-92FA-B2ACB1E37528}"/>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259" name="Straight Connector 3258">
              <a:extLst>
                <a:ext uri="{FF2B5EF4-FFF2-40B4-BE49-F238E27FC236}">
                  <a16:creationId xmlns:a16="http://schemas.microsoft.com/office/drawing/2014/main" id="{90916A30-F076-9149-A1B7-AB4746A5D186}"/>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482F0613-69B2-DA40-9957-F31F91BEED38}"/>
              </a:ext>
            </a:extLst>
          </p:cNvPr>
          <p:cNvGrpSpPr/>
          <p:nvPr/>
        </p:nvGrpSpPr>
        <p:grpSpPr>
          <a:xfrm>
            <a:off x="4245343" y="4369354"/>
            <a:ext cx="1223010" cy="331470"/>
            <a:chOff x="3303270" y="3257550"/>
            <a:chExt cx="1223010" cy="331470"/>
          </a:xfrm>
        </p:grpSpPr>
        <p:sp>
          <p:nvSpPr>
            <p:cNvPr id="3256" name="Oval 3255">
              <a:extLst>
                <a:ext uri="{FF2B5EF4-FFF2-40B4-BE49-F238E27FC236}">
                  <a16:creationId xmlns:a16="http://schemas.microsoft.com/office/drawing/2014/main" id="{FF2F4A21-CD73-4D4E-B9B4-60E28B2D6F34}"/>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257" name="Straight Connector 3256">
              <a:extLst>
                <a:ext uri="{FF2B5EF4-FFF2-40B4-BE49-F238E27FC236}">
                  <a16:creationId xmlns:a16="http://schemas.microsoft.com/office/drawing/2014/main" id="{A9F40680-BBCF-E94F-9EAD-4643F1FA3367}"/>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CF205858-27E6-E045-B707-303FC498DF31}"/>
              </a:ext>
            </a:extLst>
          </p:cNvPr>
          <p:cNvGrpSpPr/>
          <p:nvPr/>
        </p:nvGrpSpPr>
        <p:grpSpPr>
          <a:xfrm>
            <a:off x="4571098" y="3069192"/>
            <a:ext cx="2114550" cy="1451611"/>
            <a:chOff x="2411730" y="2697479"/>
            <a:chExt cx="2114550" cy="1451611"/>
          </a:xfrm>
        </p:grpSpPr>
        <p:sp>
          <p:nvSpPr>
            <p:cNvPr id="3251" name="Oval 3250">
              <a:extLst>
                <a:ext uri="{FF2B5EF4-FFF2-40B4-BE49-F238E27FC236}">
                  <a16:creationId xmlns:a16="http://schemas.microsoft.com/office/drawing/2014/main" id="{FD58D37B-0ADC-124B-8429-38B34CED570B}"/>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252" name="Straight Connector 3251">
              <a:extLst>
                <a:ext uri="{FF2B5EF4-FFF2-40B4-BE49-F238E27FC236}">
                  <a16:creationId xmlns:a16="http://schemas.microsoft.com/office/drawing/2014/main" id="{D85D781C-ACD1-B34B-8B4C-0135F0B63291}"/>
                </a:ext>
              </a:extLst>
            </p:cNvPr>
            <p:cNvCxnSpPr>
              <a:cxnSpLocks/>
              <a:stCxn id="3260" idx="6"/>
              <a:endCxn id="3251" idx="2"/>
            </p:cNvCxnSpPr>
            <p:nvPr/>
          </p:nvCxnSpPr>
          <p:spPr>
            <a:xfrm>
              <a:off x="2417445" y="2697479"/>
              <a:ext cx="885825" cy="7258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3" name="Straight Connector 3252">
              <a:extLst>
                <a:ext uri="{FF2B5EF4-FFF2-40B4-BE49-F238E27FC236}">
                  <a16:creationId xmlns:a16="http://schemas.microsoft.com/office/drawing/2014/main" id="{BDC9DC62-5496-C64B-B826-04A938F8B933}"/>
                </a:ext>
              </a:extLst>
            </p:cNvPr>
            <p:cNvCxnSpPr>
              <a:cxnSpLocks/>
              <a:endCxn id="3251"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4" name="Straight Connector 3253">
              <a:extLst>
                <a:ext uri="{FF2B5EF4-FFF2-40B4-BE49-F238E27FC236}">
                  <a16:creationId xmlns:a16="http://schemas.microsoft.com/office/drawing/2014/main" id="{3B196B91-7BFA-C74B-98E1-F1D978B89B25}"/>
                </a:ext>
              </a:extLst>
            </p:cNvPr>
            <p:cNvCxnSpPr>
              <a:cxnSpLocks/>
              <a:stCxn id="3251" idx="2"/>
            </p:cNvCxnSpPr>
            <p:nvPr/>
          </p:nvCxnSpPr>
          <p:spPr>
            <a:xfrm flipH="1">
              <a:off x="2411730" y="3423285"/>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5" name="Straight Connector 3254">
              <a:extLst>
                <a:ext uri="{FF2B5EF4-FFF2-40B4-BE49-F238E27FC236}">
                  <a16:creationId xmlns:a16="http://schemas.microsoft.com/office/drawing/2014/main" id="{BCC5146D-1E6A-6147-82DD-4203C0A70F3D}"/>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12EFE0F3-3568-EF4E-82B8-8E51F1114EBF}"/>
              </a:ext>
            </a:extLst>
          </p:cNvPr>
          <p:cNvGrpSpPr/>
          <p:nvPr/>
        </p:nvGrpSpPr>
        <p:grpSpPr>
          <a:xfrm>
            <a:off x="4582528" y="2179081"/>
            <a:ext cx="2114550" cy="891540"/>
            <a:chOff x="2411730" y="3257550"/>
            <a:chExt cx="2114550" cy="891540"/>
          </a:xfrm>
        </p:grpSpPr>
        <p:sp>
          <p:nvSpPr>
            <p:cNvPr id="3247" name="Oval 3246">
              <a:extLst>
                <a:ext uri="{FF2B5EF4-FFF2-40B4-BE49-F238E27FC236}">
                  <a16:creationId xmlns:a16="http://schemas.microsoft.com/office/drawing/2014/main" id="{D9F02C93-3AA6-3745-9C9A-6A75860E04FF}"/>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248" name="Straight Connector 3247">
              <a:extLst>
                <a:ext uri="{FF2B5EF4-FFF2-40B4-BE49-F238E27FC236}">
                  <a16:creationId xmlns:a16="http://schemas.microsoft.com/office/drawing/2014/main" id="{A7296994-88F6-E644-AF6B-E91CD86763F0}"/>
                </a:ext>
              </a:extLst>
            </p:cNvPr>
            <p:cNvCxnSpPr>
              <a:cxnSpLocks/>
              <a:endCxn id="3247"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9" name="Straight Connector 3248">
              <a:extLst>
                <a:ext uri="{FF2B5EF4-FFF2-40B4-BE49-F238E27FC236}">
                  <a16:creationId xmlns:a16="http://schemas.microsoft.com/office/drawing/2014/main" id="{D79BE58F-7AA1-2E42-AC7C-6ABCF7AC08FF}"/>
                </a:ext>
              </a:extLst>
            </p:cNvPr>
            <p:cNvCxnSpPr>
              <a:cxnSpLocks/>
              <a:stCxn id="3247" idx="2"/>
            </p:cNvCxnSpPr>
            <p:nvPr/>
          </p:nvCxnSpPr>
          <p:spPr>
            <a:xfrm flipH="1">
              <a:off x="2411730" y="3423285"/>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0" name="Straight Connector 3249">
              <a:extLst>
                <a:ext uri="{FF2B5EF4-FFF2-40B4-BE49-F238E27FC236}">
                  <a16:creationId xmlns:a16="http://schemas.microsoft.com/office/drawing/2014/main" id="{F5C42755-5016-AE4C-A524-D7307F64E4AD}"/>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A111B8EF-C3F5-014B-9F66-2D2DD008AA91}"/>
              </a:ext>
            </a:extLst>
          </p:cNvPr>
          <p:cNvGrpSpPr/>
          <p:nvPr/>
        </p:nvGrpSpPr>
        <p:grpSpPr>
          <a:xfrm>
            <a:off x="5788393" y="2349104"/>
            <a:ext cx="2114550" cy="1445894"/>
            <a:chOff x="2411730" y="2697480"/>
            <a:chExt cx="2114550" cy="1445894"/>
          </a:xfrm>
        </p:grpSpPr>
        <p:sp>
          <p:nvSpPr>
            <p:cNvPr id="3243" name="Oval 3242">
              <a:extLst>
                <a:ext uri="{FF2B5EF4-FFF2-40B4-BE49-F238E27FC236}">
                  <a16:creationId xmlns:a16="http://schemas.microsoft.com/office/drawing/2014/main" id="{19807721-0ACA-774F-A028-97BC8197C99F}"/>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244" name="Straight Connector 3243">
              <a:extLst>
                <a:ext uri="{FF2B5EF4-FFF2-40B4-BE49-F238E27FC236}">
                  <a16:creationId xmlns:a16="http://schemas.microsoft.com/office/drawing/2014/main" id="{5710C11D-C4A2-CC46-8190-754D15A57328}"/>
                </a:ext>
              </a:extLst>
            </p:cNvPr>
            <p:cNvCxnSpPr>
              <a:cxnSpLocks/>
              <a:endCxn id="3243" idx="2"/>
            </p:cNvCxnSpPr>
            <p:nvPr/>
          </p:nvCxnSpPr>
          <p:spPr>
            <a:xfrm>
              <a:off x="2411730" y="2697480"/>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5" name="Straight Connector 3244">
              <a:extLst>
                <a:ext uri="{FF2B5EF4-FFF2-40B4-BE49-F238E27FC236}">
                  <a16:creationId xmlns:a16="http://schemas.microsoft.com/office/drawing/2014/main" id="{23E4F2C8-1656-0D4E-8A7A-D9547C1E147E}"/>
                </a:ext>
              </a:extLst>
            </p:cNvPr>
            <p:cNvCxnSpPr>
              <a:cxnSpLocks/>
              <a:stCxn id="3243" idx="2"/>
              <a:endCxn id="3251" idx="6"/>
            </p:cNvCxnSpPr>
            <p:nvPr/>
          </p:nvCxnSpPr>
          <p:spPr>
            <a:xfrm flipH="1">
              <a:off x="2417445" y="3423285"/>
              <a:ext cx="885825" cy="720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6" name="Straight Connector 3245">
              <a:extLst>
                <a:ext uri="{FF2B5EF4-FFF2-40B4-BE49-F238E27FC236}">
                  <a16:creationId xmlns:a16="http://schemas.microsoft.com/office/drawing/2014/main" id="{8E85AA91-1CD2-7644-8018-AACE7FEEA811}"/>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E28ACAE7-F5C8-1347-9A77-E33D1C9C90D4}"/>
              </a:ext>
            </a:extLst>
          </p:cNvPr>
          <p:cNvGrpSpPr/>
          <p:nvPr/>
        </p:nvGrpSpPr>
        <p:grpSpPr>
          <a:xfrm>
            <a:off x="4576813" y="1450895"/>
            <a:ext cx="2114550" cy="892494"/>
            <a:chOff x="2411730" y="3257550"/>
            <a:chExt cx="2114550" cy="892494"/>
          </a:xfrm>
        </p:grpSpPr>
        <p:sp>
          <p:nvSpPr>
            <p:cNvPr id="3239" name="Oval 3238">
              <a:extLst>
                <a:ext uri="{FF2B5EF4-FFF2-40B4-BE49-F238E27FC236}">
                  <a16:creationId xmlns:a16="http://schemas.microsoft.com/office/drawing/2014/main" id="{A88D9332-B699-124E-8FC2-CD95C7B20EE1}"/>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240" name="Straight Connector 3239">
              <a:extLst>
                <a:ext uri="{FF2B5EF4-FFF2-40B4-BE49-F238E27FC236}">
                  <a16:creationId xmlns:a16="http://schemas.microsoft.com/office/drawing/2014/main" id="{59AEFDA7-2AD3-AB47-807F-587F81924523}"/>
                </a:ext>
              </a:extLst>
            </p:cNvPr>
            <p:cNvCxnSpPr>
              <a:cxnSpLocks/>
              <a:endCxn id="3239"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1" name="Straight Connector 3240">
              <a:extLst>
                <a:ext uri="{FF2B5EF4-FFF2-40B4-BE49-F238E27FC236}">
                  <a16:creationId xmlns:a16="http://schemas.microsoft.com/office/drawing/2014/main" id="{2D38F446-32C7-3948-821A-2076691FC5AE}"/>
                </a:ext>
              </a:extLst>
            </p:cNvPr>
            <p:cNvCxnSpPr>
              <a:cxnSpLocks/>
              <a:stCxn id="3239" idx="2"/>
            </p:cNvCxnSpPr>
            <p:nvPr/>
          </p:nvCxnSpPr>
          <p:spPr>
            <a:xfrm flipH="1">
              <a:off x="2411730" y="3423285"/>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2" name="Straight Connector 3241">
              <a:extLst>
                <a:ext uri="{FF2B5EF4-FFF2-40B4-BE49-F238E27FC236}">
                  <a16:creationId xmlns:a16="http://schemas.microsoft.com/office/drawing/2014/main" id="{D9A75A73-8B30-D04F-8917-D0C4BA05AE11}"/>
                </a:ext>
              </a:extLst>
            </p:cNvPr>
            <p:cNvCxnSpPr>
              <a:cxnSpLocks/>
              <a:endCxn id="3209" idx="2"/>
            </p:cNvCxnSpPr>
            <p:nvPr/>
          </p:nvCxnSpPr>
          <p:spPr>
            <a:xfrm>
              <a:off x="3634740" y="3423285"/>
              <a:ext cx="891540" cy="7267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411FF587-62CB-B048-9519-FD1A7B96A279}"/>
              </a:ext>
            </a:extLst>
          </p:cNvPr>
          <p:cNvGrpSpPr/>
          <p:nvPr/>
        </p:nvGrpSpPr>
        <p:grpSpPr>
          <a:xfrm>
            <a:off x="4560622" y="4521756"/>
            <a:ext cx="2119311" cy="891540"/>
            <a:chOff x="2411730" y="2697480"/>
            <a:chExt cx="2119311" cy="891540"/>
          </a:xfrm>
        </p:grpSpPr>
        <p:sp>
          <p:nvSpPr>
            <p:cNvPr id="3235" name="Oval 3234">
              <a:extLst>
                <a:ext uri="{FF2B5EF4-FFF2-40B4-BE49-F238E27FC236}">
                  <a16:creationId xmlns:a16="http://schemas.microsoft.com/office/drawing/2014/main" id="{E8D92723-B7CD-9A43-91CA-72B5099EE635}"/>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236" name="Straight Connector 3235">
              <a:extLst>
                <a:ext uri="{FF2B5EF4-FFF2-40B4-BE49-F238E27FC236}">
                  <a16:creationId xmlns:a16="http://schemas.microsoft.com/office/drawing/2014/main" id="{597855C8-A7BF-8941-8B15-69AC20148A71}"/>
                </a:ext>
              </a:extLst>
            </p:cNvPr>
            <p:cNvCxnSpPr>
              <a:cxnSpLocks/>
              <a:endCxn id="3235" idx="2"/>
            </p:cNvCxnSpPr>
            <p:nvPr/>
          </p:nvCxnSpPr>
          <p:spPr>
            <a:xfrm>
              <a:off x="2411730" y="2697480"/>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7" name="Straight Connector 3236">
              <a:extLst>
                <a:ext uri="{FF2B5EF4-FFF2-40B4-BE49-F238E27FC236}">
                  <a16:creationId xmlns:a16="http://schemas.microsoft.com/office/drawing/2014/main" id="{25E29179-02A9-224E-BEF4-61BC83D91D03}"/>
                </a:ext>
              </a:extLst>
            </p:cNvPr>
            <p:cNvCxnSpPr>
              <a:cxnSpLocks/>
              <a:endCxn id="3235"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8" name="Straight Connector 3237">
              <a:extLst>
                <a:ext uri="{FF2B5EF4-FFF2-40B4-BE49-F238E27FC236}">
                  <a16:creationId xmlns:a16="http://schemas.microsoft.com/office/drawing/2014/main" id="{83D24690-B9C8-EA44-BDDF-F393701AF9AC}"/>
                </a:ext>
              </a:extLst>
            </p:cNvPr>
            <p:cNvCxnSpPr>
              <a:cxnSpLocks/>
              <a:endCxn id="3206" idx="2"/>
            </p:cNvCxnSpPr>
            <p:nvPr/>
          </p:nvCxnSpPr>
          <p:spPr>
            <a:xfrm flipV="1">
              <a:off x="3634740" y="2707956"/>
              <a:ext cx="896301" cy="7153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Oval 24">
            <a:extLst>
              <a:ext uri="{FF2B5EF4-FFF2-40B4-BE49-F238E27FC236}">
                <a16:creationId xmlns:a16="http://schemas.microsoft.com/office/drawing/2014/main" id="{7D48DE3C-4E14-7143-9080-036C60DD3284}"/>
              </a:ext>
            </a:extLst>
          </p:cNvPr>
          <p:cNvSpPr/>
          <p:nvPr/>
        </p:nvSpPr>
        <p:spPr>
          <a:xfrm>
            <a:off x="4245343" y="1444704"/>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sp>
        <p:nvSpPr>
          <p:cNvPr id="26" name="Oval 25">
            <a:extLst>
              <a:ext uri="{FF2B5EF4-FFF2-40B4-BE49-F238E27FC236}">
                <a16:creationId xmlns:a16="http://schemas.microsoft.com/office/drawing/2014/main" id="{302CC23F-84EF-9E40-991D-214144850A83}"/>
              </a:ext>
            </a:extLst>
          </p:cNvPr>
          <p:cNvSpPr/>
          <p:nvPr/>
        </p:nvSpPr>
        <p:spPr>
          <a:xfrm>
            <a:off x="4245343" y="5076586"/>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grpSp>
        <p:nvGrpSpPr>
          <p:cNvPr id="27" name="Group 26">
            <a:extLst>
              <a:ext uri="{FF2B5EF4-FFF2-40B4-BE49-F238E27FC236}">
                <a16:creationId xmlns:a16="http://schemas.microsoft.com/office/drawing/2014/main" id="{2A7149DF-0474-DE44-AC47-9AED6A2DD6ED}"/>
              </a:ext>
            </a:extLst>
          </p:cNvPr>
          <p:cNvGrpSpPr/>
          <p:nvPr/>
        </p:nvGrpSpPr>
        <p:grpSpPr>
          <a:xfrm>
            <a:off x="4576813" y="1610439"/>
            <a:ext cx="897255" cy="3637122"/>
            <a:chOff x="3634740" y="2153126"/>
            <a:chExt cx="897255" cy="3637122"/>
          </a:xfrm>
        </p:grpSpPr>
        <p:cxnSp>
          <p:nvCxnSpPr>
            <p:cNvPr id="3212" name="Straight Connector 3211">
              <a:extLst>
                <a:ext uri="{FF2B5EF4-FFF2-40B4-BE49-F238E27FC236}">
                  <a16:creationId xmlns:a16="http://schemas.microsoft.com/office/drawing/2014/main" id="{63EDDFA6-2175-4B41-8424-E31F2800CAA0}"/>
                </a:ext>
              </a:extLst>
            </p:cNvPr>
            <p:cNvCxnSpPr>
              <a:cxnSpLocks/>
              <a:stCxn id="25" idx="6"/>
              <a:endCxn id="3247" idx="2"/>
            </p:cNvCxnSpPr>
            <p:nvPr/>
          </p:nvCxnSpPr>
          <p:spPr>
            <a:xfrm>
              <a:off x="3634740" y="2153126"/>
              <a:ext cx="897255" cy="7343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3" name="Straight Connector 3212">
              <a:extLst>
                <a:ext uri="{FF2B5EF4-FFF2-40B4-BE49-F238E27FC236}">
                  <a16:creationId xmlns:a16="http://schemas.microsoft.com/office/drawing/2014/main" id="{FAD342C3-D1DE-2949-B04E-092AEC1938CE}"/>
                </a:ext>
              </a:extLst>
            </p:cNvPr>
            <p:cNvCxnSpPr>
              <a:cxnSpLocks/>
              <a:stCxn id="25" idx="6"/>
              <a:endCxn id="3271" idx="2"/>
            </p:cNvCxnSpPr>
            <p:nvPr/>
          </p:nvCxnSpPr>
          <p:spPr>
            <a:xfrm>
              <a:off x="3634740" y="2153126"/>
              <a:ext cx="891540" cy="14587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4" name="Straight Connector 3213">
              <a:extLst>
                <a:ext uri="{FF2B5EF4-FFF2-40B4-BE49-F238E27FC236}">
                  <a16:creationId xmlns:a16="http://schemas.microsoft.com/office/drawing/2014/main" id="{4B530EC2-D2CE-5D47-9906-43DC814774AD}"/>
                </a:ext>
              </a:extLst>
            </p:cNvPr>
            <p:cNvCxnSpPr>
              <a:cxnSpLocks/>
              <a:stCxn id="25" idx="6"/>
              <a:endCxn id="3251" idx="2"/>
            </p:cNvCxnSpPr>
            <p:nvPr/>
          </p:nvCxnSpPr>
          <p:spPr>
            <a:xfrm>
              <a:off x="3634740" y="2153126"/>
              <a:ext cx="885825" cy="21845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5" name="Straight Connector 3214">
              <a:extLst>
                <a:ext uri="{FF2B5EF4-FFF2-40B4-BE49-F238E27FC236}">
                  <a16:creationId xmlns:a16="http://schemas.microsoft.com/office/drawing/2014/main" id="{0469833A-D352-DB48-914A-2AB8EDFA146F}"/>
                </a:ext>
              </a:extLst>
            </p:cNvPr>
            <p:cNvCxnSpPr>
              <a:cxnSpLocks/>
              <a:stCxn id="25" idx="6"/>
              <a:endCxn id="3267" idx="2"/>
            </p:cNvCxnSpPr>
            <p:nvPr/>
          </p:nvCxnSpPr>
          <p:spPr>
            <a:xfrm>
              <a:off x="3634740" y="2153126"/>
              <a:ext cx="877730" cy="29220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6" name="Straight Connector 3215">
              <a:extLst>
                <a:ext uri="{FF2B5EF4-FFF2-40B4-BE49-F238E27FC236}">
                  <a16:creationId xmlns:a16="http://schemas.microsoft.com/office/drawing/2014/main" id="{8263686E-9E20-8D43-AA63-353C51827A07}"/>
                </a:ext>
              </a:extLst>
            </p:cNvPr>
            <p:cNvCxnSpPr>
              <a:cxnSpLocks/>
              <a:stCxn id="25" idx="6"/>
              <a:endCxn id="3235" idx="2"/>
            </p:cNvCxnSpPr>
            <p:nvPr/>
          </p:nvCxnSpPr>
          <p:spPr>
            <a:xfrm>
              <a:off x="3634740" y="2153126"/>
              <a:ext cx="875349" cy="36371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7" name="Straight Connector 3216">
              <a:extLst>
                <a:ext uri="{FF2B5EF4-FFF2-40B4-BE49-F238E27FC236}">
                  <a16:creationId xmlns:a16="http://schemas.microsoft.com/office/drawing/2014/main" id="{DB061D6F-5B06-DD44-879C-FBC1028C45AF}"/>
                </a:ext>
              </a:extLst>
            </p:cNvPr>
            <p:cNvCxnSpPr>
              <a:cxnSpLocks/>
              <a:stCxn id="3258" idx="6"/>
              <a:endCxn id="3251" idx="2"/>
            </p:cNvCxnSpPr>
            <p:nvPr/>
          </p:nvCxnSpPr>
          <p:spPr>
            <a:xfrm>
              <a:off x="3634740" y="2886074"/>
              <a:ext cx="885825" cy="1451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8" name="Straight Connector 3217">
              <a:extLst>
                <a:ext uri="{FF2B5EF4-FFF2-40B4-BE49-F238E27FC236}">
                  <a16:creationId xmlns:a16="http://schemas.microsoft.com/office/drawing/2014/main" id="{053254AC-A91E-7448-8CE3-B58F89625805}"/>
                </a:ext>
              </a:extLst>
            </p:cNvPr>
            <p:cNvCxnSpPr>
              <a:cxnSpLocks/>
              <a:stCxn id="3258" idx="6"/>
              <a:endCxn id="3267" idx="2"/>
            </p:cNvCxnSpPr>
            <p:nvPr/>
          </p:nvCxnSpPr>
          <p:spPr>
            <a:xfrm>
              <a:off x="3634740" y="2886074"/>
              <a:ext cx="877730" cy="2189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9" name="Straight Connector 3218">
              <a:extLst>
                <a:ext uri="{FF2B5EF4-FFF2-40B4-BE49-F238E27FC236}">
                  <a16:creationId xmlns:a16="http://schemas.microsoft.com/office/drawing/2014/main" id="{39BFE69C-928F-2A4F-B05E-82FBC13491B6}"/>
                </a:ext>
              </a:extLst>
            </p:cNvPr>
            <p:cNvCxnSpPr>
              <a:cxnSpLocks/>
              <a:stCxn id="3258" idx="6"/>
              <a:endCxn id="3235" idx="2"/>
            </p:cNvCxnSpPr>
            <p:nvPr/>
          </p:nvCxnSpPr>
          <p:spPr>
            <a:xfrm>
              <a:off x="3634740" y="2886074"/>
              <a:ext cx="875349" cy="2904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0" name="Straight Connector 3219">
              <a:extLst>
                <a:ext uri="{FF2B5EF4-FFF2-40B4-BE49-F238E27FC236}">
                  <a16:creationId xmlns:a16="http://schemas.microsoft.com/office/drawing/2014/main" id="{3715DF40-DADF-F043-AAA7-E801A827E498}"/>
                </a:ext>
              </a:extLst>
            </p:cNvPr>
            <p:cNvCxnSpPr>
              <a:cxnSpLocks/>
              <a:stCxn id="3260" idx="6"/>
              <a:endCxn id="3239" idx="2"/>
            </p:cNvCxnSpPr>
            <p:nvPr/>
          </p:nvCxnSpPr>
          <p:spPr>
            <a:xfrm flipV="1">
              <a:off x="3634740" y="2159317"/>
              <a:ext cx="891540" cy="14525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1" name="Straight Connector 3220">
              <a:extLst>
                <a:ext uri="{FF2B5EF4-FFF2-40B4-BE49-F238E27FC236}">
                  <a16:creationId xmlns:a16="http://schemas.microsoft.com/office/drawing/2014/main" id="{4ECB9B98-CB70-4A43-BCB2-E146CE95646A}"/>
                </a:ext>
              </a:extLst>
            </p:cNvPr>
            <p:cNvCxnSpPr>
              <a:cxnSpLocks/>
              <a:stCxn id="3258" idx="6"/>
              <a:endCxn id="3267" idx="2"/>
            </p:cNvCxnSpPr>
            <p:nvPr/>
          </p:nvCxnSpPr>
          <p:spPr>
            <a:xfrm>
              <a:off x="3634740" y="2886074"/>
              <a:ext cx="877730" cy="2189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2" name="Straight Connector 3221">
              <a:extLst>
                <a:ext uri="{FF2B5EF4-FFF2-40B4-BE49-F238E27FC236}">
                  <a16:creationId xmlns:a16="http://schemas.microsoft.com/office/drawing/2014/main" id="{C0D8B3EF-5306-1346-85AA-12E028CFBEBC}"/>
                </a:ext>
              </a:extLst>
            </p:cNvPr>
            <p:cNvCxnSpPr>
              <a:cxnSpLocks/>
              <a:stCxn id="3260" idx="6"/>
              <a:endCxn id="3267" idx="2"/>
            </p:cNvCxnSpPr>
            <p:nvPr/>
          </p:nvCxnSpPr>
          <p:spPr>
            <a:xfrm>
              <a:off x="3634740" y="3611879"/>
              <a:ext cx="877730" cy="1463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3" name="Straight Connector 3222">
              <a:extLst>
                <a:ext uri="{FF2B5EF4-FFF2-40B4-BE49-F238E27FC236}">
                  <a16:creationId xmlns:a16="http://schemas.microsoft.com/office/drawing/2014/main" id="{45D67354-250A-FF4B-AEA6-4DA43D353A26}"/>
                </a:ext>
              </a:extLst>
            </p:cNvPr>
            <p:cNvCxnSpPr>
              <a:cxnSpLocks/>
              <a:stCxn id="3260" idx="6"/>
              <a:endCxn id="3235" idx="2"/>
            </p:cNvCxnSpPr>
            <p:nvPr/>
          </p:nvCxnSpPr>
          <p:spPr>
            <a:xfrm>
              <a:off x="3634740" y="3611879"/>
              <a:ext cx="875349" cy="2178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4" name="Straight Connector 3223">
              <a:extLst>
                <a:ext uri="{FF2B5EF4-FFF2-40B4-BE49-F238E27FC236}">
                  <a16:creationId xmlns:a16="http://schemas.microsoft.com/office/drawing/2014/main" id="{A136F881-C486-A34A-A02F-8DF02F29526D}"/>
                </a:ext>
              </a:extLst>
            </p:cNvPr>
            <p:cNvCxnSpPr>
              <a:cxnSpLocks/>
              <a:stCxn id="3276" idx="6"/>
              <a:endCxn id="3239" idx="2"/>
            </p:cNvCxnSpPr>
            <p:nvPr/>
          </p:nvCxnSpPr>
          <p:spPr>
            <a:xfrm flipV="1">
              <a:off x="3634740" y="2159317"/>
              <a:ext cx="891540" cy="2178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5" name="Straight Connector 3224">
              <a:extLst>
                <a:ext uri="{FF2B5EF4-FFF2-40B4-BE49-F238E27FC236}">
                  <a16:creationId xmlns:a16="http://schemas.microsoft.com/office/drawing/2014/main" id="{2369B32B-2CE7-B549-8F05-2B6F37B99C9E}"/>
                </a:ext>
              </a:extLst>
            </p:cNvPr>
            <p:cNvCxnSpPr>
              <a:cxnSpLocks/>
              <a:stCxn id="3276" idx="6"/>
              <a:endCxn id="3247" idx="2"/>
            </p:cNvCxnSpPr>
            <p:nvPr/>
          </p:nvCxnSpPr>
          <p:spPr>
            <a:xfrm flipV="1">
              <a:off x="3634740" y="2887503"/>
              <a:ext cx="897255" cy="145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6" name="Straight Connector 3225">
              <a:extLst>
                <a:ext uri="{FF2B5EF4-FFF2-40B4-BE49-F238E27FC236}">
                  <a16:creationId xmlns:a16="http://schemas.microsoft.com/office/drawing/2014/main" id="{078A771A-C180-084B-98C9-C9A9F72A8C29}"/>
                </a:ext>
              </a:extLst>
            </p:cNvPr>
            <p:cNvCxnSpPr>
              <a:cxnSpLocks/>
              <a:stCxn id="3276" idx="6"/>
              <a:endCxn id="3235" idx="2"/>
            </p:cNvCxnSpPr>
            <p:nvPr/>
          </p:nvCxnSpPr>
          <p:spPr>
            <a:xfrm>
              <a:off x="3634740" y="4337685"/>
              <a:ext cx="875349" cy="14525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7" name="Straight Connector 3226">
              <a:extLst>
                <a:ext uri="{FF2B5EF4-FFF2-40B4-BE49-F238E27FC236}">
                  <a16:creationId xmlns:a16="http://schemas.microsoft.com/office/drawing/2014/main" id="{36DCA942-80AC-A841-AFEA-92F000A235F0}"/>
                </a:ext>
              </a:extLst>
            </p:cNvPr>
            <p:cNvCxnSpPr>
              <a:cxnSpLocks/>
              <a:stCxn id="3256" idx="6"/>
              <a:endCxn id="3239" idx="2"/>
            </p:cNvCxnSpPr>
            <p:nvPr/>
          </p:nvCxnSpPr>
          <p:spPr>
            <a:xfrm flipV="1">
              <a:off x="3634740" y="2159317"/>
              <a:ext cx="891540" cy="29184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8" name="Straight Connector 3227">
              <a:extLst>
                <a:ext uri="{FF2B5EF4-FFF2-40B4-BE49-F238E27FC236}">
                  <a16:creationId xmlns:a16="http://schemas.microsoft.com/office/drawing/2014/main" id="{C0A29FC4-EFCF-3C41-8758-5908C9A2310C}"/>
                </a:ext>
              </a:extLst>
            </p:cNvPr>
            <p:cNvCxnSpPr>
              <a:cxnSpLocks/>
              <a:stCxn id="3256" idx="6"/>
              <a:endCxn id="3271" idx="2"/>
            </p:cNvCxnSpPr>
            <p:nvPr/>
          </p:nvCxnSpPr>
          <p:spPr>
            <a:xfrm flipV="1">
              <a:off x="3634740" y="3611880"/>
              <a:ext cx="891540" cy="14658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9" name="Straight Connector 3228">
              <a:extLst>
                <a:ext uri="{FF2B5EF4-FFF2-40B4-BE49-F238E27FC236}">
                  <a16:creationId xmlns:a16="http://schemas.microsoft.com/office/drawing/2014/main" id="{920E1344-C79F-5F4A-9E00-E8B4CF1E2B0D}"/>
                </a:ext>
              </a:extLst>
            </p:cNvPr>
            <p:cNvCxnSpPr>
              <a:cxnSpLocks/>
              <a:stCxn id="3256" idx="6"/>
              <a:endCxn id="3247" idx="2"/>
            </p:cNvCxnSpPr>
            <p:nvPr/>
          </p:nvCxnSpPr>
          <p:spPr>
            <a:xfrm flipV="1">
              <a:off x="3634740" y="2887503"/>
              <a:ext cx="897255" cy="21902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0" name="Straight Connector 3229">
              <a:extLst>
                <a:ext uri="{FF2B5EF4-FFF2-40B4-BE49-F238E27FC236}">
                  <a16:creationId xmlns:a16="http://schemas.microsoft.com/office/drawing/2014/main" id="{44E46C33-1E79-4445-8CEA-EDAD65704715}"/>
                </a:ext>
              </a:extLst>
            </p:cNvPr>
            <p:cNvCxnSpPr>
              <a:cxnSpLocks/>
              <a:stCxn id="26" idx="6"/>
              <a:endCxn id="3267" idx="2"/>
            </p:cNvCxnSpPr>
            <p:nvPr/>
          </p:nvCxnSpPr>
          <p:spPr>
            <a:xfrm flipV="1">
              <a:off x="3634740" y="5075156"/>
              <a:ext cx="877730" cy="7098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1" name="Straight Connector 3230">
              <a:extLst>
                <a:ext uri="{FF2B5EF4-FFF2-40B4-BE49-F238E27FC236}">
                  <a16:creationId xmlns:a16="http://schemas.microsoft.com/office/drawing/2014/main" id="{11110528-7A22-5A49-B10A-1BED9469D4DB}"/>
                </a:ext>
              </a:extLst>
            </p:cNvPr>
            <p:cNvCxnSpPr>
              <a:cxnSpLocks/>
              <a:stCxn id="3251" idx="2"/>
              <a:endCxn id="26" idx="6"/>
            </p:cNvCxnSpPr>
            <p:nvPr/>
          </p:nvCxnSpPr>
          <p:spPr>
            <a:xfrm flipH="1">
              <a:off x="3634740" y="4337685"/>
              <a:ext cx="885825" cy="14473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2" name="Straight Connector 3231">
              <a:extLst>
                <a:ext uri="{FF2B5EF4-FFF2-40B4-BE49-F238E27FC236}">
                  <a16:creationId xmlns:a16="http://schemas.microsoft.com/office/drawing/2014/main" id="{EE8C6EDA-8125-2543-80D2-2AFF7F8CF2D2}"/>
                </a:ext>
              </a:extLst>
            </p:cNvPr>
            <p:cNvCxnSpPr>
              <a:cxnSpLocks/>
              <a:stCxn id="3271" idx="2"/>
              <a:endCxn id="26" idx="6"/>
            </p:cNvCxnSpPr>
            <p:nvPr/>
          </p:nvCxnSpPr>
          <p:spPr>
            <a:xfrm flipH="1">
              <a:off x="3634740" y="3611880"/>
              <a:ext cx="891540" cy="21731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3" name="Straight Connector 3232">
              <a:extLst>
                <a:ext uri="{FF2B5EF4-FFF2-40B4-BE49-F238E27FC236}">
                  <a16:creationId xmlns:a16="http://schemas.microsoft.com/office/drawing/2014/main" id="{233CBB3C-F752-164C-BAAE-076297907308}"/>
                </a:ext>
              </a:extLst>
            </p:cNvPr>
            <p:cNvCxnSpPr>
              <a:cxnSpLocks/>
              <a:stCxn id="26" idx="6"/>
              <a:endCxn id="3247" idx="2"/>
            </p:cNvCxnSpPr>
            <p:nvPr/>
          </p:nvCxnSpPr>
          <p:spPr>
            <a:xfrm flipV="1">
              <a:off x="3634740" y="2887503"/>
              <a:ext cx="897255" cy="28975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4" name="Straight Connector 3233">
              <a:extLst>
                <a:ext uri="{FF2B5EF4-FFF2-40B4-BE49-F238E27FC236}">
                  <a16:creationId xmlns:a16="http://schemas.microsoft.com/office/drawing/2014/main" id="{B79CD862-0FCD-A74F-84A5-0BAB53289AEB}"/>
                </a:ext>
              </a:extLst>
            </p:cNvPr>
            <p:cNvCxnSpPr>
              <a:cxnSpLocks/>
              <a:stCxn id="26" idx="6"/>
              <a:endCxn id="3239" idx="2"/>
            </p:cNvCxnSpPr>
            <p:nvPr/>
          </p:nvCxnSpPr>
          <p:spPr>
            <a:xfrm flipV="1">
              <a:off x="3634740" y="2159317"/>
              <a:ext cx="891540" cy="3625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8AD9E329-C156-964D-BD9A-8F66DE5FB1FF}"/>
              </a:ext>
            </a:extLst>
          </p:cNvPr>
          <p:cNvGrpSpPr/>
          <p:nvPr/>
        </p:nvGrpSpPr>
        <p:grpSpPr>
          <a:xfrm>
            <a:off x="5783632" y="1616630"/>
            <a:ext cx="1239201" cy="3630931"/>
            <a:chOff x="4841559" y="2159317"/>
            <a:chExt cx="1239201" cy="3630931"/>
          </a:xfrm>
        </p:grpSpPr>
        <p:grpSp>
          <p:nvGrpSpPr>
            <p:cNvPr id="3192" name="Group 3191">
              <a:extLst>
                <a:ext uri="{FF2B5EF4-FFF2-40B4-BE49-F238E27FC236}">
                  <a16:creationId xmlns:a16="http://schemas.microsoft.com/office/drawing/2014/main" id="{C6D28D73-1C00-F541-8B20-E87B781A2C64}"/>
                </a:ext>
              </a:extLst>
            </p:cNvPr>
            <p:cNvGrpSpPr/>
            <p:nvPr/>
          </p:nvGrpSpPr>
          <p:grpSpPr>
            <a:xfrm>
              <a:off x="4857750" y="2720341"/>
              <a:ext cx="1223010" cy="891540"/>
              <a:chOff x="2411730" y="3257550"/>
              <a:chExt cx="1223010" cy="891540"/>
            </a:xfrm>
          </p:grpSpPr>
          <p:sp>
            <p:nvSpPr>
              <p:cNvPr id="3209" name="Oval 3208">
                <a:extLst>
                  <a:ext uri="{FF2B5EF4-FFF2-40B4-BE49-F238E27FC236}">
                    <a16:creationId xmlns:a16="http://schemas.microsoft.com/office/drawing/2014/main" id="{7A4D986C-044C-C847-8CBB-36424590BA18}"/>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210" name="Straight Connector 3209">
                <a:extLst>
                  <a:ext uri="{FF2B5EF4-FFF2-40B4-BE49-F238E27FC236}">
                    <a16:creationId xmlns:a16="http://schemas.microsoft.com/office/drawing/2014/main" id="{65775ED2-DA54-F349-A671-0FEA9AD73EB0}"/>
                  </a:ext>
                </a:extLst>
              </p:cNvPr>
              <p:cNvCxnSpPr>
                <a:cxnSpLocks/>
                <a:endCxn id="3209"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1" name="Straight Connector 3210">
                <a:extLst>
                  <a:ext uri="{FF2B5EF4-FFF2-40B4-BE49-F238E27FC236}">
                    <a16:creationId xmlns:a16="http://schemas.microsoft.com/office/drawing/2014/main" id="{7D584230-15B8-1049-9A78-92FF1D07C528}"/>
                  </a:ext>
                </a:extLst>
              </p:cNvPr>
              <p:cNvCxnSpPr>
                <a:cxnSpLocks/>
                <a:stCxn id="3209" idx="2"/>
              </p:cNvCxnSpPr>
              <p:nvPr/>
            </p:nvCxnSpPr>
            <p:spPr>
              <a:xfrm flipH="1">
                <a:off x="2411730" y="3423285"/>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93" name="Group 3192">
              <a:extLst>
                <a:ext uri="{FF2B5EF4-FFF2-40B4-BE49-F238E27FC236}">
                  <a16:creationId xmlns:a16="http://schemas.microsoft.com/office/drawing/2014/main" id="{CF9AAD59-F0EE-B34C-9753-3B915BCD73D2}"/>
                </a:ext>
              </a:extLst>
            </p:cNvPr>
            <p:cNvGrpSpPr/>
            <p:nvPr/>
          </p:nvGrpSpPr>
          <p:grpSpPr>
            <a:xfrm>
              <a:off x="4846320" y="4337685"/>
              <a:ext cx="1223010" cy="902969"/>
              <a:chOff x="2411730" y="2686051"/>
              <a:chExt cx="1223010" cy="902969"/>
            </a:xfrm>
          </p:grpSpPr>
          <p:sp>
            <p:nvSpPr>
              <p:cNvPr id="3206" name="Oval 3205">
                <a:extLst>
                  <a:ext uri="{FF2B5EF4-FFF2-40B4-BE49-F238E27FC236}">
                    <a16:creationId xmlns:a16="http://schemas.microsoft.com/office/drawing/2014/main" id="{4A94F836-685A-3E4D-A59D-F501FF228377}"/>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207" name="Straight Connector 3206">
                <a:extLst>
                  <a:ext uri="{FF2B5EF4-FFF2-40B4-BE49-F238E27FC236}">
                    <a16:creationId xmlns:a16="http://schemas.microsoft.com/office/drawing/2014/main" id="{02E11147-E02D-7348-B491-365E7113DDCB}"/>
                  </a:ext>
                </a:extLst>
              </p:cNvPr>
              <p:cNvCxnSpPr>
                <a:cxnSpLocks/>
                <a:stCxn id="3251" idx="6"/>
                <a:endCxn id="3206" idx="2"/>
              </p:cNvCxnSpPr>
              <p:nvPr/>
            </p:nvCxnSpPr>
            <p:spPr>
              <a:xfrm>
                <a:off x="2417445" y="2686051"/>
                <a:ext cx="885825" cy="7372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8" name="Straight Connector 3207">
                <a:extLst>
                  <a:ext uri="{FF2B5EF4-FFF2-40B4-BE49-F238E27FC236}">
                    <a16:creationId xmlns:a16="http://schemas.microsoft.com/office/drawing/2014/main" id="{DFF5EC29-749D-2742-BEA5-99A85C406CA8}"/>
                  </a:ext>
                </a:extLst>
              </p:cNvPr>
              <p:cNvCxnSpPr>
                <a:cxnSpLocks/>
                <a:endCxn id="3206"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194" name="Straight Connector 3193">
              <a:extLst>
                <a:ext uri="{FF2B5EF4-FFF2-40B4-BE49-F238E27FC236}">
                  <a16:creationId xmlns:a16="http://schemas.microsoft.com/office/drawing/2014/main" id="{17CD2BC0-56FE-FB46-BF7F-470DBF8AB7D2}"/>
                </a:ext>
              </a:extLst>
            </p:cNvPr>
            <p:cNvCxnSpPr>
              <a:cxnSpLocks/>
              <a:stCxn id="3239" idx="6"/>
              <a:endCxn id="3243" idx="2"/>
            </p:cNvCxnSpPr>
            <p:nvPr/>
          </p:nvCxnSpPr>
          <p:spPr>
            <a:xfrm>
              <a:off x="4857750" y="2159317"/>
              <a:ext cx="880110" cy="14582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5" name="Straight Connector 3194">
              <a:extLst>
                <a:ext uri="{FF2B5EF4-FFF2-40B4-BE49-F238E27FC236}">
                  <a16:creationId xmlns:a16="http://schemas.microsoft.com/office/drawing/2014/main" id="{660B6F9A-2DA4-C042-BA6E-A8ED07780A4F}"/>
                </a:ext>
              </a:extLst>
            </p:cNvPr>
            <p:cNvCxnSpPr>
              <a:cxnSpLocks/>
              <a:stCxn id="3239" idx="6"/>
              <a:endCxn id="3262" idx="2"/>
            </p:cNvCxnSpPr>
            <p:nvPr/>
          </p:nvCxnSpPr>
          <p:spPr>
            <a:xfrm>
              <a:off x="4857750" y="2159317"/>
              <a:ext cx="891540" cy="2178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6" name="Straight Connector 3195">
              <a:extLst>
                <a:ext uri="{FF2B5EF4-FFF2-40B4-BE49-F238E27FC236}">
                  <a16:creationId xmlns:a16="http://schemas.microsoft.com/office/drawing/2014/main" id="{A5A23F8F-7143-2146-A762-860CE8089AB6}"/>
                </a:ext>
              </a:extLst>
            </p:cNvPr>
            <p:cNvCxnSpPr>
              <a:cxnSpLocks/>
              <a:stCxn id="3239" idx="6"/>
              <a:endCxn id="3206" idx="2"/>
            </p:cNvCxnSpPr>
            <p:nvPr/>
          </p:nvCxnSpPr>
          <p:spPr>
            <a:xfrm>
              <a:off x="4857750" y="2159317"/>
              <a:ext cx="880110" cy="29156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7" name="Straight Connector 3196">
              <a:extLst>
                <a:ext uri="{FF2B5EF4-FFF2-40B4-BE49-F238E27FC236}">
                  <a16:creationId xmlns:a16="http://schemas.microsoft.com/office/drawing/2014/main" id="{FAC74FBE-C29A-9044-A546-5B1316B7FF17}"/>
                </a:ext>
              </a:extLst>
            </p:cNvPr>
            <p:cNvCxnSpPr>
              <a:cxnSpLocks/>
              <a:stCxn id="3247" idx="6"/>
              <a:endCxn id="3262" idx="2"/>
            </p:cNvCxnSpPr>
            <p:nvPr/>
          </p:nvCxnSpPr>
          <p:spPr>
            <a:xfrm>
              <a:off x="4863465" y="2887503"/>
              <a:ext cx="885825" cy="145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8" name="Straight Connector 3197">
              <a:extLst>
                <a:ext uri="{FF2B5EF4-FFF2-40B4-BE49-F238E27FC236}">
                  <a16:creationId xmlns:a16="http://schemas.microsoft.com/office/drawing/2014/main" id="{F9FE2134-D678-E34D-8F63-4F55E9D26E85}"/>
                </a:ext>
              </a:extLst>
            </p:cNvPr>
            <p:cNvCxnSpPr>
              <a:cxnSpLocks/>
              <a:stCxn id="3247" idx="6"/>
              <a:endCxn id="3206" idx="2"/>
            </p:cNvCxnSpPr>
            <p:nvPr/>
          </p:nvCxnSpPr>
          <p:spPr>
            <a:xfrm>
              <a:off x="4863465" y="2887503"/>
              <a:ext cx="874395" cy="21874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9" name="Straight Connector 3198">
              <a:extLst>
                <a:ext uri="{FF2B5EF4-FFF2-40B4-BE49-F238E27FC236}">
                  <a16:creationId xmlns:a16="http://schemas.microsoft.com/office/drawing/2014/main" id="{8BC4E376-BE22-1648-8F34-F4C6577DC6F4}"/>
                </a:ext>
              </a:extLst>
            </p:cNvPr>
            <p:cNvCxnSpPr>
              <a:cxnSpLocks/>
              <a:stCxn id="3271" idx="6"/>
              <a:endCxn id="3206" idx="2"/>
            </p:cNvCxnSpPr>
            <p:nvPr/>
          </p:nvCxnSpPr>
          <p:spPr>
            <a:xfrm>
              <a:off x="4857750" y="3611880"/>
              <a:ext cx="880110" cy="14630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0" name="Straight Connector 3199">
              <a:extLst>
                <a:ext uri="{FF2B5EF4-FFF2-40B4-BE49-F238E27FC236}">
                  <a16:creationId xmlns:a16="http://schemas.microsoft.com/office/drawing/2014/main" id="{4F4C3B58-F012-F945-9F3D-FD87F2E294A3}"/>
                </a:ext>
              </a:extLst>
            </p:cNvPr>
            <p:cNvCxnSpPr>
              <a:cxnSpLocks/>
              <a:stCxn id="3251" idx="6"/>
              <a:endCxn id="3209" idx="2"/>
            </p:cNvCxnSpPr>
            <p:nvPr/>
          </p:nvCxnSpPr>
          <p:spPr>
            <a:xfrm flipV="1">
              <a:off x="4852035" y="2886076"/>
              <a:ext cx="897255" cy="14516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1" name="Straight Connector 3200">
              <a:extLst>
                <a:ext uri="{FF2B5EF4-FFF2-40B4-BE49-F238E27FC236}">
                  <a16:creationId xmlns:a16="http://schemas.microsoft.com/office/drawing/2014/main" id="{ECDBC2F6-5816-DE45-9C0F-133E37DCDE25}"/>
                </a:ext>
              </a:extLst>
            </p:cNvPr>
            <p:cNvCxnSpPr>
              <a:cxnSpLocks/>
              <a:stCxn id="3267" idx="6"/>
              <a:endCxn id="3243" idx="2"/>
            </p:cNvCxnSpPr>
            <p:nvPr/>
          </p:nvCxnSpPr>
          <p:spPr>
            <a:xfrm flipV="1">
              <a:off x="4843940" y="3617596"/>
              <a:ext cx="893920" cy="14575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2" name="Straight Connector 3201">
              <a:extLst>
                <a:ext uri="{FF2B5EF4-FFF2-40B4-BE49-F238E27FC236}">
                  <a16:creationId xmlns:a16="http://schemas.microsoft.com/office/drawing/2014/main" id="{0947613B-4225-4C44-A642-FA8DA34BE23E}"/>
                </a:ext>
              </a:extLst>
            </p:cNvPr>
            <p:cNvCxnSpPr>
              <a:cxnSpLocks/>
              <a:stCxn id="3267" idx="6"/>
              <a:endCxn id="3209" idx="2"/>
            </p:cNvCxnSpPr>
            <p:nvPr/>
          </p:nvCxnSpPr>
          <p:spPr>
            <a:xfrm flipV="1">
              <a:off x="4843940" y="2886076"/>
              <a:ext cx="905350" cy="21890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3" name="Straight Connector 3202">
              <a:extLst>
                <a:ext uri="{FF2B5EF4-FFF2-40B4-BE49-F238E27FC236}">
                  <a16:creationId xmlns:a16="http://schemas.microsoft.com/office/drawing/2014/main" id="{0C3286E6-CC4D-964E-9E7A-32FB68167FE0}"/>
                </a:ext>
              </a:extLst>
            </p:cNvPr>
            <p:cNvCxnSpPr>
              <a:cxnSpLocks/>
              <a:stCxn id="3235" idx="6"/>
              <a:endCxn id="3262" idx="2"/>
            </p:cNvCxnSpPr>
            <p:nvPr/>
          </p:nvCxnSpPr>
          <p:spPr>
            <a:xfrm flipV="1">
              <a:off x="4841559" y="4337685"/>
              <a:ext cx="907731" cy="14525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4" name="Straight Connector 3203">
              <a:extLst>
                <a:ext uri="{FF2B5EF4-FFF2-40B4-BE49-F238E27FC236}">
                  <a16:creationId xmlns:a16="http://schemas.microsoft.com/office/drawing/2014/main" id="{E52C1B99-9FFB-D641-934B-4CCA0852B5CF}"/>
                </a:ext>
              </a:extLst>
            </p:cNvPr>
            <p:cNvCxnSpPr>
              <a:cxnSpLocks/>
              <a:stCxn id="3235" idx="6"/>
              <a:endCxn id="3243" idx="2"/>
            </p:cNvCxnSpPr>
            <p:nvPr/>
          </p:nvCxnSpPr>
          <p:spPr>
            <a:xfrm flipV="1">
              <a:off x="4841559" y="3617596"/>
              <a:ext cx="896301" cy="21726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5" name="Straight Connector 3204">
              <a:extLst>
                <a:ext uri="{FF2B5EF4-FFF2-40B4-BE49-F238E27FC236}">
                  <a16:creationId xmlns:a16="http://schemas.microsoft.com/office/drawing/2014/main" id="{92151932-D464-D546-B13E-DE264DCE9651}"/>
                </a:ext>
              </a:extLst>
            </p:cNvPr>
            <p:cNvCxnSpPr>
              <a:cxnSpLocks/>
              <a:stCxn id="3209" idx="2"/>
              <a:endCxn id="3235" idx="6"/>
            </p:cNvCxnSpPr>
            <p:nvPr/>
          </p:nvCxnSpPr>
          <p:spPr>
            <a:xfrm flipH="1">
              <a:off x="4841559" y="2886076"/>
              <a:ext cx="907731" cy="29041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241C1B2D-024F-B94C-AFD2-A62ED1575A2A}"/>
              </a:ext>
            </a:extLst>
          </p:cNvPr>
          <p:cNvGrpSpPr/>
          <p:nvPr/>
        </p:nvGrpSpPr>
        <p:grpSpPr>
          <a:xfrm>
            <a:off x="7011403" y="2343387"/>
            <a:ext cx="2137410" cy="2188845"/>
            <a:chOff x="6069330" y="2886074"/>
            <a:chExt cx="2137410" cy="2188845"/>
          </a:xfrm>
        </p:grpSpPr>
        <p:grpSp>
          <p:nvGrpSpPr>
            <p:cNvPr id="3180" name="Group 3179">
              <a:extLst>
                <a:ext uri="{FF2B5EF4-FFF2-40B4-BE49-F238E27FC236}">
                  <a16:creationId xmlns:a16="http://schemas.microsoft.com/office/drawing/2014/main" id="{2506EAB8-0822-C54A-895E-3456A9B03A33}"/>
                </a:ext>
              </a:extLst>
            </p:cNvPr>
            <p:cNvGrpSpPr/>
            <p:nvPr/>
          </p:nvGrpSpPr>
          <p:grpSpPr>
            <a:xfrm>
              <a:off x="6069330" y="3617596"/>
              <a:ext cx="2137410" cy="1457323"/>
              <a:chOff x="2388870" y="2707958"/>
              <a:chExt cx="2137410" cy="1457323"/>
            </a:xfrm>
          </p:grpSpPr>
          <p:sp>
            <p:nvSpPr>
              <p:cNvPr id="3188" name="Oval 3187">
                <a:extLst>
                  <a:ext uri="{FF2B5EF4-FFF2-40B4-BE49-F238E27FC236}">
                    <a16:creationId xmlns:a16="http://schemas.microsoft.com/office/drawing/2014/main" id="{C907D768-67D3-1348-9117-6CD916FEECFE}"/>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189" name="Straight Connector 3188">
                <a:extLst>
                  <a:ext uri="{FF2B5EF4-FFF2-40B4-BE49-F238E27FC236}">
                    <a16:creationId xmlns:a16="http://schemas.microsoft.com/office/drawing/2014/main" id="{8E70F054-F7FA-104B-A0C0-D417A1AE4750}"/>
                  </a:ext>
                </a:extLst>
              </p:cNvPr>
              <p:cNvCxnSpPr>
                <a:cxnSpLocks/>
                <a:stCxn id="3243" idx="6"/>
                <a:endCxn id="3188" idx="2"/>
              </p:cNvCxnSpPr>
              <p:nvPr/>
            </p:nvCxnSpPr>
            <p:spPr>
              <a:xfrm>
                <a:off x="2388870" y="2707958"/>
                <a:ext cx="914400" cy="7153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0" name="Straight Connector 3189">
                <a:extLst>
                  <a:ext uri="{FF2B5EF4-FFF2-40B4-BE49-F238E27FC236}">
                    <a16:creationId xmlns:a16="http://schemas.microsoft.com/office/drawing/2014/main" id="{2DC9A479-2238-DF4E-919B-77A1A6ED604E}"/>
                  </a:ext>
                </a:extLst>
              </p:cNvPr>
              <p:cNvCxnSpPr>
                <a:cxnSpLocks/>
                <a:stCxn id="3188" idx="2"/>
                <a:endCxn id="3206" idx="6"/>
              </p:cNvCxnSpPr>
              <p:nvPr/>
            </p:nvCxnSpPr>
            <p:spPr>
              <a:xfrm flipH="1">
                <a:off x="2388870" y="3423285"/>
                <a:ext cx="914400" cy="7419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1" name="Straight Connector 3190">
                <a:extLst>
                  <a:ext uri="{FF2B5EF4-FFF2-40B4-BE49-F238E27FC236}">
                    <a16:creationId xmlns:a16="http://schemas.microsoft.com/office/drawing/2014/main" id="{B616A0BD-C13C-194B-A993-9E36625DEA5F}"/>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81" name="Group 3180">
              <a:extLst>
                <a:ext uri="{FF2B5EF4-FFF2-40B4-BE49-F238E27FC236}">
                  <a16:creationId xmlns:a16="http://schemas.microsoft.com/office/drawing/2014/main" id="{D3ECB035-EA6A-D24C-9E7F-A61F2784909C}"/>
                </a:ext>
              </a:extLst>
            </p:cNvPr>
            <p:cNvGrpSpPr/>
            <p:nvPr/>
          </p:nvGrpSpPr>
          <p:grpSpPr>
            <a:xfrm>
              <a:off x="6080760" y="2886074"/>
              <a:ext cx="2114550" cy="1451610"/>
              <a:chOff x="2411730" y="2697480"/>
              <a:chExt cx="2114550" cy="1451610"/>
            </a:xfrm>
          </p:grpSpPr>
          <p:sp>
            <p:nvSpPr>
              <p:cNvPr id="3184" name="Oval 3183">
                <a:extLst>
                  <a:ext uri="{FF2B5EF4-FFF2-40B4-BE49-F238E27FC236}">
                    <a16:creationId xmlns:a16="http://schemas.microsoft.com/office/drawing/2014/main" id="{32379EA0-EFC1-8B4C-ADDF-EDA7215B7CE9}"/>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185" name="Straight Connector 3184">
                <a:extLst>
                  <a:ext uri="{FF2B5EF4-FFF2-40B4-BE49-F238E27FC236}">
                    <a16:creationId xmlns:a16="http://schemas.microsoft.com/office/drawing/2014/main" id="{BBDEA8C0-21CC-8841-9C04-60E8993DA5F2}"/>
                  </a:ext>
                </a:extLst>
              </p:cNvPr>
              <p:cNvCxnSpPr>
                <a:cxnSpLocks/>
                <a:endCxn id="3184" idx="2"/>
              </p:cNvCxnSpPr>
              <p:nvPr/>
            </p:nvCxnSpPr>
            <p:spPr>
              <a:xfrm>
                <a:off x="2411730" y="2697480"/>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6" name="Straight Connector 3185">
                <a:extLst>
                  <a:ext uri="{FF2B5EF4-FFF2-40B4-BE49-F238E27FC236}">
                    <a16:creationId xmlns:a16="http://schemas.microsoft.com/office/drawing/2014/main" id="{AB1FB781-CEA7-C54F-A2A8-CE1CD66C2A0E}"/>
                  </a:ext>
                </a:extLst>
              </p:cNvPr>
              <p:cNvCxnSpPr>
                <a:cxnSpLocks/>
                <a:stCxn id="3184" idx="2"/>
              </p:cNvCxnSpPr>
              <p:nvPr/>
            </p:nvCxnSpPr>
            <p:spPr>
              <a:xfrm flipH="1">
                <a:off x="2411730" y="3423285"/>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7" name="Straight Connector 3186">
                <a:extLst>
                  <a:ext uri="{FF2B5EF4-FFF2-40B4-BE49-F238E27FC236}">
                    <a16:creationId xmlns:a16="http://schemas.microsoft.com/office/drawing/2014/main" id="{C7AED8EB-3B9B-1C45-8526-2B5E9331E9D9}"/>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182" name="Straight Connector 3181">
              <a:extLst>
                <a:ext uri="{FF2B5EF4-FFF2-40B4-BE49-F238E27FC236}">
                  <a16:creationId xmlns:a16="http://schemas.microsoft.com/office/drawing/2014/main" id="{F631B122-3C8F-E448-9DAA-C8ED96820180}"/>
                </a:ext>
              </a:extLst>
            </p:cNvPr>
            <p:cNvCxnSpPr>
              <a:cxnSpLocks/>
              <a:stCxn id="3184" idx="2"/>
              <a:endCxn id="3206" idx="6"/>
            </p:cNvCxnSpPr>
            <p:nvPr/>
          </p:nvCxnSpPr>
          <p:spPr>
            <a:xfrm flipH="1">
              <a:off x="6069330" y="3611879"/>
              <a:ext cx="902970" cy="14630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3" name="Straight Connector 3182">
              <a:extLst>
                <a:ext uri="{FF2B5EF4-FFF2-40B4-BE49-F238E27FC236}">
                  <a16:creationId xmlns:a16="http://schemas.microsoft.com/office/drawing/2014/main" id="{979BD4A9-5CC4-E242-BA7C-6B8B2D9CFE13}"/>
                </a:ext>
              </a:extLst>
            </p:cNvPr>
            <p:cNvCxnSpPr>
              <a:cxnSpLocks/>
              <a:stCxn id="3209" idx="6"/>
              <a:endCxn id="3188" idx="2"/>
            </p:cNvCxnSpPr>
            <p:nvPr/>
          </p:nvCxnSpPr>
          <p:spPr>
            <a:xfrm>
              <a:off x="6080760" y="2886076"/>
              <a:ext cx="902970" cy="14468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7951E2D5-19DE-F44C-9994-D53223ECB2FC}"/>
              </a:ext>
            </a:extLst>
          </p:cNvPr>
          <p:cNvGrpSpPr/>
          <p:nvPr/>
        </p:nvGrpSpPr>
        <p:grpSpPr>
          <a:xfrm>
            <a:off x="3360982" y="1603601"/>
            <a:ext cx="897255" cy="3638720"/>
            <a:chOff x="2418909" y="2146288"/>
            <a:chExt cx="897255" cy="3638720"/>
          </a:xfrm>
        </p:grpSpPr>
        <p:grpSp>
          <p:nvGrpSpPr>
            <p:cNvPr id="3142" name="Group 3141">
              <a:extLst>
                <a:ext uri="{FF2B5EF4-FFF2-40B4-BE49-F238E27FC236}">
                  <a16:creationId xmlns:a16="http://schemas.microsoft.com/office/drawing/2014/main" id="{179407E7-764A-3442-8381-B2A180F6CC55}"/>
                </a:ext>
              </a:extLst>
            </p:cNvPr>
            <p:cNvGrpSpPr/>
            <p:nvPr/>
          </p:nvGrpSpPr>
          <p:grpSpPr>
            <a:xfrm>
              <a:off x="2418909" y="2146288"/>
              <a:ext cx="897255" cy="3637122"/>
              <a:chOff x="2387459" y="2148364"/>
              <a:chExt cx="897255" cy="3637122"/>
            </a:xfrm>
          </p:grpSpPr>
          <p:cxnSp>
            <p:nvCxnSpPr>
              <p:cNvPr id="3157" name="Straight Connector 3156">
                <a:extLst>
                  <a:ext uri="{FF2B5EF4-FFF2-40B4-BE49-F238E27FC236}">
                    <a16:creationId xmlns:a16="http://schemas.microsoft.com/office/drawing/2014/main" id="{25EBD208-B806-674B-A903-9AEABE193FF6}"/>
                  </a:ext>
                </a:extLst>
              </p:cNvPr>
              <p:cNvCxnSpPr>
                <a:cxnSpLocks/>
              </p:cNvCxnSpPr>
              <p:nvPr/>
            </p:nvCxnSpPr>
            <p:spPr>
              <a:xfrm>
                <a:off x="2387459" y="2148364"/>
                <a:ext cx="897255" cy="7343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8" name="Straight Connector 3157">
                <a:extLst>
                  <a:ext uri="{FF2B5EF4-FFF2-40B4-BE49-F238E27FC236}">
                    <a16:creationId xmlns:a16="http://schemas.microsoft.com/office/drawing/2014/main" id="{E3ADCCD7-DDC8-4F4F-BD86-7BC85C2EBB5D}"/>
                  </a:ext>
                </a:extLst>
              </p:cNvPr>
              <p:cNvCxnSpPr>
                <a:cxnSpLocks/>
              </p:cNvCxnSpPr>
              <p:nvPr/>
            </p:nvCxnSpPr>
            <p:spPr>
              <a:xfrm>
                <a:off x="2387459" y="2148364"/>
                <a:ext cx="891540" cy="14587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9" name="Straight Connector 3158">
                <a:extLst>
                  <a:ext uri="{FF2B5EF4-FFF2-40B4-BE49-F238E27FC236}">
                    <a16:creationId xmlns:a16="http://schemas.microsoft.com/office/drawing/2014/main" id="{69AE452A-A6FC-5E40-85EA-0C37E82EA4D8}"/>
                  </a:ext>
                </a:extLst>
              </p:cNvPr>
              <p:cNvCxnSpPr>
                <a:cxnSpLocks/>
              </p:cNvCxnSpPr>
              <p:nvPr/>
            </p:nvCxnSpPr>
            <p:spPr>
              <a:xfrm>
                <a:off x="2387459" y="2148364"/>
                <a:ext cx="885825" cy="21845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0" name="Straight Connector 3159">
                <a:extLst>
                  <a:ext uri="{FF2B5EF4-FFF2-40B4-BE49-F238E27FC236}">
                    <a16:creationId xmlns:a16="http://schemas.microsoft.com/office/drawing/2014/main" id="{3EBFD46D-73DF-BF4B-95D8-30F59E04A493}"/>
                  </a:ext>
                </a:extLst>
              </p:cNvPr>
              <p:cNvCxnSpPr>
                <a:cxnSpLocks/>
              </p:cNvCxnSpPr>
              <p:nvPr/>
            </p:nvCxnSpPr>
            <p:spPr>
              <a:xfrm>
                <a:off x="2387459" y="2148364"/>
                <a:ext cx="877730" cy="29220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1" name="Straight Connector 3160">
                <a:extLst>
                  <a:ext uri="{FF2B5EF4-FFF2-40B4-BE49-F238E27FC236}">
                    <a16:creationId xmlns:a16="http://schemas.microsoft.com/office/drawing/2014/main" id="{EFE02EB7-2037-864B-917C-69C72B9C4744}"/>
                  </a:ext>
                </a:extLst>
              </p:cNvPr>
              <p:cNvCxnSpPr>
                <a:cxnSpLocks/>
              </p:cNvCxnSpPr>
              <p:nvPr/>
            </p:nvCxnSpPr>
            <p:spPr>
              <a:xfrm>
                <a:off x="2387459" y="2148364"/>
                <a:ext cx="875349" cy="36371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2" name="Straight Connector 3161">
                <a:extLst>
                  <a:ext uri="{FF2B5EF4-FFF2-40B4-BE49-F238E27FC236}">
                    <a16:creationId xmlns:a16="http://schemas.microsoft.com/office/drawing/2014/main" id="{D4C72109-7A70-4243-B607-1F1F3CD7C221}"/>
                  </a:ext>
                </a:extLst>
              </p:cNvPr>
              <p:cNvCxnSpPr>
                <a:cxnSpLocks/>
              </p:cNvCxnSpPr>
              <p:nvPr/>
            </p:nvCxnSpPr>
            <p:spPr>
              <a:xfrm>
                <a:off x="2387459" y="2881312"/>
                <a:ext cx="885825" cy="1451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3" name="Straight Connector 3162">
                <a:extLst>
                  <a:ext uri="{FF2B5EF4-FFF2-40B4-BE49-F238E27FC236}">
                    <a16:creationId xmlns:a16="http://schemas.microsoft.com/office/drawing/2014/main" id="{DB3102C3-CB3A-E241-8409-485213D22CDA}"/>
                  </a:ext>
                </a:extLst>
              </p:cNvPr>
              <p:cNvCxnSpPr>
                <a:cxnSpLocks/>
              </p:cNvCxnSpPr>
              <p:nvPr/>
            </p:nvCxnSpPr>
            <p:spPr>
              <a:xfrm>
                <a:off x="2387459" y="2881312"/>
                <a:ext cx="877730" cy="2189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4" name="Straight Connector 3163">
                <a:extLst>
                  <a:ext uri="{FF2B5EF4-FFF2-40B4-BE49-F238E27FC236}">
                    <a16:creationId xmlns:a16="http://schemas.microsoft.com/office/drawing/2014/main" id="{385CFA7D-1088-9B41-8948-2907E15F1714}"/>
                  </a:ext>
                </a:extLst>
              </p:cNvPr>
              <p:cNvCxnSpPr>
                <a:cxnSpLocks/>
              </p:cNvCxnSpPr>
              <p:nvPr/>
            </p:nvCxnSpPr>
            <p:spPr>
              <a:xfrm>
                <a:off x="2387459" y="2881312"/>
                <a:ext cx="875349" cy="2904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5" name="Straight Connector 3164">
                <a:extLst>
                  <a:ext uri="{FF2B5EF4-FFF2-40B4-BE49-F238E27FC236}">
                    <a16:creationId xmlns:a16="http://schemas.microsoft.com/office/drawing/2014/main" id="{9878A616-DAD9-E14A-9861-39798E99FD00}"/>
                  </a:ext>
                </a:extLst>
              </p:cNvPr>
              <p:cNvCxnSpPr>
                <a:cxnSpLocks/>
              </p:cNvCxnSpPr>
              <p:nvPr/>
            </p:nvCxnSpPr>
            <p:spPr>
              <a:xfrm flipV="1">
                <a:off x="2387459" y="2154555"/>
                <a:ext cx="891540" cy="14525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6" name="Straight Connector 3165">
                <a:extLst>
                  <a:ext uri="{FF2B5EF4-FFF2-40B4-BE49-F238E27FC236}">
                    <a16:creationId xmlns:a16="http://schemas.microsoft.com/office/drawing/2014/main" id="{291F45FD-20DF-3F4A-B7AB-E029BADD29F4}"/>
                  </a:ext>
                </a:extLst>
              </p:cNvPr>
              <p:cNvCxnSpPr>
                <a:cxnSpLocks/>
              </p:cNvCxnSpPr>
              <p:nvPr/>
            </p:nvCxnSpPr>
            <p:spPr>
              <a:xfrm>
                <a:off x="2387459" y="2881312"/>
                <a:ext cx="877730" cy="2189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7" name="Straight Connector 3166">
                <a:extLst>
                  <a:ext uri="{FF2B5EF4-FFF2-40B4-BE49-F238E27FC236}">
                    <a16:creationId xmlns:a16="http://schemas.microsoft.com/office/drawing/2014/main" id="{87BEEEE7-6337-B740-BECD-700EDB8A336F}"/>
                  </a:ext>
                </a:extLst>
              </p:cNvPr>
              <p:cNvCxnSpPr>
                <a:cxnSpLocks/>
              </p:cNvCxnSpPr>
              <p:nvPr/>
            </p:nvCxnSpPr>
            <p:spPr>
              <a:xfrm>
                <a:off x="2387459" y="3607117"/>
                <a:ext cx="877730" cy="1463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8" name="Straight Connector 3167">
                <a:extLst>
                  <a:ext uri="{FF2B5EF4-FFF2-40B4-BE49-F238E27FC236}">
                    <a16:creationId xmlns:a16="http://schemas.microsoft.com/office/drawing/2014/main" id="{7F1FFF33-50DE-7043-959C-A9EE94811BF7}"/>
                  </a:ext>
                </a:extLst>
              </p:cNvPr>
              <p:cNvCxnSpPr>
                <a:cxnSpLocks/>
              </p:cNvCxnSpPr>
              <p:nvPr/>
            </p:nvCxnSpPr>
            <p:spPr>
              <a:xfrm>
                <a:off x="2387459" y="3607117"/>
                <a:ext cx="875349" cy="2178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9" name="Straight Connector 3168">
                <a:extLst>
                  <a:ext uri="{FF2B5EF4-FFF2-40B4-BE49-F238E27FC236}">
                    <a16:creationId xmlns:a16="http://schemas.microsoft.com/office/drawing/2014/main" id="{0F89097A-1B52-9444-808F-B5453D8B2B5D}"/>
                  </a:ext>
                </a:extLst>
              </p:cNvPr>
              <p:cNvCxnSpPr>
                <a:cxnSpLocks/>
              </p:cNvCxnSpPr>
              <p:nvPr/>
            </p:nvCxnSpPr>
            <p:spPr>
              <a:xfrm flipV="1">
                <a:off x="2387459" y="2154555"/>
                <a:ext cx="891540" cy="2178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0" name="Straight Connector 3169">
                <a:extLst>
                  <a:ext uri="{FF2B5EF4-FFF2-40B4-BE49-F238E27FC236}">
                    <a16:creationId xmlns:a16="http://schemas.microsoft.com/office/drawing/2014/main" id="{92F3C558-8C99-AE48-8E1F-2FDDCE6E3A3E}"/>
                  </a:ext>
                </a:extLst>
              </p:cNvPr>
              <p:cNvCxnSpPr>
                <a:cxnSpLocks/>
              </p:cNvCxnSpPr>
              <p:nvPr/>
            </p:nvCxnSpPr>
            <p:spPr>
              <a:xfrm flipV="1">
                <a:off x="2387459" y="2882741"/>
                <a:ext cx="897255" cy="145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1" name="Straight Connector 3170">
                <a:extLst>
                  <a:ext uri="{FF2B5EF4-FFF2-40B4-BE49-F238E27FC236}">
                    <a16:creationId xmlns:a16="http://schemas.microsoft.com/office/drawing/2014/main" id="{CDBA676F-D853-444B-8036-12FFC6894642}"/>
                  </a:ext>
                </a:extLst>
              </p:cNvPr>
              <p:cNvCxnSpPr>
                <a:cxnSpLocks/>
              </p:cNvCxnSpPr>
              <p:nvPr/>
            </p:nvCxnSpPr>
            <p:spPr>
              <a:xfrm>
                <a:off x="2387459" y="4332923"/>
                <a:ext cx="875349" cy="14525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2" name="Straight Connector 3171">
                <a:extLst>
                  <a:ext uri="{FF2B5EF4-FFF2-40B4-BE49-F238E27FC236}">
                    <a16:creationId xmlns:a16="http://schemas.microsoft.com/office/drawing/2014/main" id="{C09F05DA-7158-0D48-8D3B-FF81431A65C3}"/>
                  </a:ext>
                </a:extLst>
              </p:cNvPr>
              <p:cNvCxnSpPr>
                <a:cxnSpLocks/>
              </p:cNvCxnSpPr>
              <p:nvPr/>
            </p:nvCxnSpPr>
            <p:spPr>
              <a:xfrm flipV="1">
                <a:off x="2387459" y="2154555"/>
                <a:ext cx="891540" cy="29184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3" name="Straight Connector 3172">
                <a:extLst>
                  <a:ext uri="{FF2B5EF4-FFF2-40B4-BE49-F238E27FC236}">
                    <a16:creationId xmlns:a16="http://schemas.microsoft.com/office/drawing/2014/main" id="{9F4E2DD9-1B61-3F41-BCAC-E822A4B2CAAD}"/>
                  </a:ext>
                </a:extLst>
              </p:cNvPr>
              <p:cNvCxnSpPr>
                <a:cxnSpLocks/>
              </p:cNvCxnSpPr>
              <p:nvPr/>
            </p:nvCxnSpPr>
            <p:spPr>
              <a:xfrm flipV="1">
                <a:off x="2387459" y="3607118"/>
                <a:ext cx="891540" cy="14658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4" name="Straight Connector 3173">
                <a:extLst>
                  <a:ext uri="{FF2B5EF4-FFF2-40B4-BE49-F238E27FC236}">
                    <a16:creationId xmlns:a16="http://schemas.microsoft.com/office/drawing/2014/main" id="{8BE29B25-34DD-5747-A3AA-0D5B0DCB3359}"/>
                  </a:ext>
                </a:extLst>
              </p:cNvPr>
              <p:cNvCxnSpPr>
                <a:cxnSpLocks/>
              </p:cNvCxnSpPr>
              <p:nvPr/>
            </p:nvCxnSpPr>
            <p:spPr>
              <a:xfrm flipV="1">
                <a:off x="2387459" y="2882741"/>
                <a:ext cx="897255" cy="21902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5" name="Straight Connector 3174">
                <a:extLst>
                  <a:ext uri="{FF2B5EF4-FFF2-40B4-BE49-F238E27FC236}">
                    <a16:creationId xmlns:a16="http://schemas.microsoft.com/office/drawing/2014/main" id="{2154D3A6-12AF-B846-AD4E-B7BE5E9D1764}"/>
                  </a:ext>
                </a:extLst>
              </p:cNvPr>
              <p:cNvCxnSpPr>
                <a:cxnSpLocks/>
              </p:cNvCxnSpPr>
              <p:nvPr/>
            </p:nvCxnSpPr>
            <p:spPr>
              <a:xfrm flipV="1">
                <a:off x="2387459" y="5070394"/>
                <a:ext cx="877730" cy="7098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6" name="Straight Connector 3175">
                <a:extLst>
                  <a:ext uri="{FF2B5EF4-FFF2-40B4-BE49-F238E27FC236}">
                    <a16:creationId xmlns:a16="http://schemas.microsoft.com/office/drawing/2014/main" id="{42CFD36F-C0F1-AA42-A328-D3B6D458B648}"/>
                  </a:ext>
                </a:extLst>
              </p:cNvPr>
              <p:cNvCxnSpPr>
                <a:cxnSpLocks/>
              </p:cNvCxnSpPr>
              <p:nvPr/>
            </p:nvCxnSpPr>
            <p:spPr>
              <a:xfrm flipH="1">
                <a:off x="2387459" y="4332923"/>
                <a:ext cx="885825" cy="14473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7" name="Straight Connector 3176">
                <a:extLst>
                  <a:ext uri="{FF2B5EF4-FFF2-40B4-BE49-F238E27FC236}">
                    <a16:creationId xmlns:a16="http://schemas.microsoft.com/office/drawing/2014/main" id="{C84E4A68-8907-E348-8A8C-E4498B8690B5}"/>
                  </a:ext>
                </a:extLst>
              </p:cNvPr>
              <p:cNvCxnSpPr>
                <a:cxnSpLocks/>
              </p:cNvCxnSpPr>
              <p:nvPr/>
            </p:nvCxnSpPr>
            <p:spPr>
              <a:xfrm flipH="1">
                <a:off x="2387459" y="3607118"/>
                <a:ext cx="891540" cy="21731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8" name="Straight Connector 3177">
                <a:extLst>
                  <a:ext uri="{FF2B5EF4-FFF2-40B4-BE49-F238E27FC236}">
                    <a16:creationId xmlns:a16="http://schemas.microsoft.com/office/drawing/2014/main" id="{BBF45A58-2EE7-D84B-B1FB-5AE35DFBCDC5}"/>
                  </a:ext>
                </a:extLst>
              </p:cNvPr>
              <p:cNvCxnSpPr>
                <a:cxnSpLocks/>
              </p:cNvCxnSpPr>
              <p:nvPr/>
            </p:nvCxnSpPr>
            <p:spPr>
              <a:xfrm flipV="1">
                <a:off x="2387459" y="2882741"/>
                <a:ext cx="897255" cy="28975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9" name="Straight Connector 3178">
                <a:extLst>
                  <a:ext uri="{FF2B5EF4-FFF2-40B4-BE49-F238E27FC236}">
                    <a16:creationId xmlns:a16="http://schemas.microsoft.com/office/drawing/2014/main" id="{D3C43EAC-2A99-714C-83AC-B4D8337A55F9}"/>
                  </a:ext>
                </a:extLst>
              </p:cNvPr>
              <p:cNvCxnSpPr>
                <a:cxnSpLocks/>
              </p:cNvCxnSpPr>
              <p:nvPr/>
            </p:nvCxnSpPr>
            <p:spPr>
              <a:xfrm flipV="1">
                <a:off x="2387459" y="2154555"/>
                <a:ext cx="891540" cy="3625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143" name="Straight Connector 3142">
              <a:extLst>
                <a:ext uri="{FF2B5EF4-FFF2-40B4-BE49-F238E27FC236}">
                  <a16:creationId xmlns:a16="http://schemas.microsoft.com/office/drawing/2014/main" id="{BF9689BE-98FE-5A46-B1D4-D8BE2BF62F36}"/>
                </a:ext>
              </a:extLst>
            </p:cNvPr>
            <p:cNvCxnSpPr>
              <a:cxnSpLocks/>
            </p:cNvCxnSpPr>
            <p:nvPr/>
          </p:nvCxnSpPr>
          <p:spPr>
            <a:xfrm>
              <a:off x="2418909" y="2147312"/>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4" name="Straight Connector 3143">
              <a:extLst>
                <a:ext uri="{FF2B5EF4-FFF2-40B4-BE49-F238E27FC236}">
                  <a16:creationId xmlns:a16="http://schemas.microsoft.com/office/drawing/2014/main" id="{58D08C78-3272-C04B-AA2C-7F7893D6D34F}"/>
                </a:ext>
              </a:extLst>
            </p:cNvPr>
            <p:cNvCxnSpPr>
              <a:cxnSpLocks/>
            </p:cNvCxnSpPr>
            <p:nvPr/>
          </p:nvCxnSpPr>
          <p:spPr>
            <a:xfrm>
              <a:off x="2418909" y="2882503"/>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5" name="Straight Connector 3144">
              <a:extLst>
                <a:ext uri="{FF2B5EF4-FFF2-40B4-BE49-F238E27FC236}">
                  <a16:creationId xmlns:a16="http://schemas.microsoft.com/office/drawing/2014/main" id="{630578E7-BF4D-A841-B017-D8FAE97A3910}"/>
                </a:ext>
              </a:extLst>
            </p:cNvPr>
            <p:cNvCxnSpPr>
              <a:cxnSpLocks/>
            </p:cNvCxnSpPr>
            <p:nvPr/>
          </p:nvCxnSpPr>
          <p:spPr>
            <a:xfrm>
              <a:off x="2418909" y="3605041"/>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6" name="Straight Connector 3145">
              <a:extLst>
                <a:ext uri="{FF2B5EF4-FFF2-40B4-BE49-F238E27FC236}">
                  <a16:creationId xmlns:a16="http://schemas.microsoft.com/office/drawing/2014/main" id="{3B220561-1A4A-E745-977C-D6695E91B130}"/>
                </a:ext>
              </a:extLst>
            </p:cNvPr>
            <p:cNvCxnSpPr>
              <a:cxnSpLocks/>
            </p:cNvCxnSpPr>
            <p:nvPr/>
          </p:nvCxnSpPr>
          <p:spPr>
            <a:xfrm>
              <a:off x="2418909" y="4327363"/>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7" name="Straight Connector 3146">
              <a:extLst>
                <a:ext uri="{FF2B5EF4-FFF2-40B4-BE49-F238E27FC236}">
                  <a16:creationId xmlns:a16="http://schemas.microsoft.com/office/drawing/2014/main" id="{DB84654B-25FD-CA4E-B750-FD27669A5167}"/>
                </a:ext>
              </a:extLst>
            </p:cNvPr>
            <p:cNvCxnSpPr>
              <a:cxnSpLocks/>
            </p:cNvCxnSpPr>
            <p:nvPr/>
          </p:nvCxnSpPr>
          <p:spPr>
            <a:xfrm>
              <a:off x="2418909" y="5074919"/>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8" name="Straight Connector 3147">
              <a:extLst>
                <a:ext uri="{FF2B5EF4-FFF2-40B4-BE49-F238E27FC236}">
                  <a16:creationId xmlns:a16="http://schemas.microsoft.com/office/drawing/2014/main" id="{1AD62E59-55B1-A947-8CEC-5655C6C7D0C6}"/>
                </a:ext>
              </a:extLst>
            </p:cNvPr>
            <p:cNvCxnSpPr>
              <a:cxnSpLocks/>
            </p:cNvCxnSpPr>
            <p:nvPr/>
          </p:nvCxnSpPr>
          <p:spPr>
            <a:xfrm>
              <a:off x="2418909" y="5785008"/>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9" name="Straight Connector 3148">
              <a:extLst>
                <a:ext uri="{FF2B5EF4-FFF2-40B4-BE49-F238E27FC236}">
                  <a16:creationId xmlns:a16="http://schemas.microsoft.com/office/drawing/2014/main" id="{ADED0F7A-8D75-4D49-9058-CE46A28DF703}"/>
                </a:ext>
              </a:extLst>
            </p:cNvPr>
            <p:cNvCxnSpPr>
              <a:cxnSpLocks/>
              <a:stCxn id="3276" idx="2"/>
            </p:cNvCxnSpPr>
            <p:nvPr/>
          </p:nvCxnSpPr>
          <p:spPr>
            <a:xfrm flipH="1">
              <a:off x="2425542" y="4337685"/>
              <a:ext cx="877728" cy="7372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0" name="Straight Connector 3149">
              <a:extLst>
                <a:ext uri="{FF2B5EF4-FFF2-40B4-BE49-F238E27FC236}">
                  <a16:creationId xmlns:a16="http://schemas.microsoft.com/office/drawing/2014/main" id="{2D43B701-1020-584C-BC9E-606C3012862F}"/>
                </a:ext>
              </a:extLst>
            </p:cNvPr>
            <p:cNvCxnSpPr>
              <a:cxnSpLocks/>
              <a:stCxn id="26" idx="2"/>
            </p:cNvCxnSpPr>
            <p:nvPr/>
          </p:nvCxnSpPr>
          <p:spPr>
            <a:xfrm flipH="1" flipV="1">
              <a:off x="2425542" y="5085240"/>
              <a:ext cx="877728" cy="6997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1" name="Straight Connector 3150">
              <a:extLst>
                <a:ext uri="{FF2B5EF4-FFF2-40B4-BE49-F238E27FC236}">
                  <a16:creationId xmlns:a16="http://schemas.microsoft.com/office/drawing/2014/main" id="{3BE86C8F-5AE9-8B4F-A568-6E4AF114C812}"/>
                </a:ext>
              </a:extLst>
            </p:cNvPr>
            <p:cNvCxnSpPr>
              <a:cxnSpLocks/>
              <a:endCxn id="3260" idx="2"/>
            </p:cNvCxnSpPr>
            <p:nvPr/>
          </p:nvCxnSpPr>
          <p:spPr>
            <a:xfrm flipV="1">
              <a:off x="2425542" y="3611879"/>
              <a:ext cx="877728" cy="703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2" name="Straight Connector 3151">
              <a:extLst>
                <a:ext uri="{FF2B5EF4-FFF2-40B4-BE49-F238E27FC236}">
                  <a16:creationId xmlns:a16="http://schemas.microsoft.com/office/drawing/2014/main" id="{A4502C11-DB08-1544-85C4-4A9DA653F39B}"/>
                </a:ext>
              </a:extLst>
            </p:cNvPr>
            <p:cNvCxnSpPr>
              <a:cxnSpLocks/>
              <a:stCxn id="3256" idx="2"/>
            </p:cNvCxnSpPr>
            <p:nvPr/>
          </p:nvCxnSpPr>
          <p:spPr>
            <a:xfrm flipH="1" flipV="1">
              <a:off x="2425542" y="4332526"/>
              <a:ext cx="877728" cy="745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3" name="Straight Connector 3152">
              <a:extLst>
                <a:ext uri="{FF2B5EF4-FFF2-40B4-BE49-F238E27FC236}">
                  <a16:creationId xmlns:a16="http://schemas.microsoft.com/office/drawing/2014/main" id="{5503E350-E957-8D49-887D-68D1EE07F1F4}"/>
                </a:ext>
              </a:extLst>
            </p:cNvPr>
            <p:cNvCxnSpPr>
              <a:cxnSpLocks/>
              <a:stCxn id="3258" idx="2"/>
            </p:cNvCxnSpPr>
            <p:nvPr/>
          </p:nvCxnSpPr>
          <p:spPr>
            <a:xfrm flipH="1">
              <a:off x="2425542" y="2886074"/>
              <a:ext cx="877728"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4" name="Straight Connector 3153">
              <a:extLst>
                <a:ext uri="{FF2B5EF4-FFF2-40B4-BE49-F238E27FC236}">
                  <a16:creationId xmlns:a16="http://schemas.microsoft.com/office/drawing/2014/main" id="{CA8B1E69-AF8A-E645-9BBA-AC5F5CA5213A}"/>
                </a:ext>
              </a:extLst>
            </p:cNvPr>
            <p:cNvCxnSpPr>
              <a:cxnSpLocks/>
              <a:stCxn id="3276" idx="2"/>
            </p:cNvCxnSpPr>
            <p:nvPr/>
          </p:nvCxnSpPr>
          <p:spPr>
            <a:xfrm flipH="1" flipV="1">
              <a:off x="2425542" y="3596443"/>
              <a:ext cx="877728" cy="7412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5" name="Straight Connector 3154">
              <a:extLst>
                <a:ext uri="{FF2B5EF4-FFF2-40B4-BE49-F238E27FC236}">
                  <a16:creationId xmlns:a16="http://schemas.microsoft.com/office/drawing/2014/main" id="{C77D23E9-55F9-B540-8A9C-279C0021616C}"/>
                </a:ext>
              </a:extLst>
            </p:cNvPr>
            <p:cNvCxnSpPr>
              <a:cxnSpLocks/>
              <a:stCxn id="25" idx="2"/>
            </p:cNvCxnSpPr>
            <p:nvPr/>
          </p:nvCxnSpPr>
          <p:spPr>
            <a:xfrm flipH="1">
              <a:off x="2425542" y="2153126"/>
              <a:ext cx="877728" cy="7343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6" name="Straight Connector 3155">
              <a:extLst>
                <a:ext uri="{FF2B5EF4-FFF2-40B4-BE49-F238E27FC236}">
                  <a16:creationId xmlns:a16="http://schemas.microsoft.com/office/drawing/2014/main" id="{8076EA75-2FF7-AF4C-BB45-DEB9FE606A4E}"/>
                </a:ext>
              </a:extLst>
            </p:cNvPr>
            <p:cNvCxnSpPr>
              <a:cxnSpLocks/>
              <a:stCxn id="3260" idx="2"/>
            </p:cNvCxnSpPr>
            <p:nvPr/>
          </p:nvCxnSpPr>
          <p:spPr>
            <a:xfrm flipH="1" flipV="1">
              <a:off x="2425542" y="2869851"/>
              <a:ext cx="877728" cy="742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92">
            <a:extLst>
              <a:ext uri="{FF2B5EF4-FFF2-40B4-BE49-F238E27FC236}">
                <a16:creationId xmlns:a16="http://schemas.microsoft.com/office/drawing/2014/main" id="{4F076D8A-14DA-6D42-97AB-2F89B826686A}"/>
              </a:ext>
            </a:extLst>
          </p:cNvPr>
          <p:cNvSpPr txBox="1"/>
          <p:nvPr/>
        </p:nvSpPr>
        <p:spPr>
          <a:xfrm>
            <a:off x="9210393" y="3584621"/>
            <a:ext cx="1504771" cy="400110"/>
          </a:xfrm>
          <a:prstGeom prst="rect">
            <a:avLst/>
          </a:prstGeom>
          <a:noFill/>
        </p:spPr>
        <p:txBody>
          <a:bodyPr wrap="none" rtlCol="0">
            <a:spAutoFit/>
          </a:bodyPr>
          <a:lstStyle>
            <a:defPPr>
              <a:defRPr lang="en-Q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QA" sz="2000" b="1" dirty="0"/>
              <a:t>Tuberculosis</a:t>
            </a:r>
          </a:p>
        </p:txBody>
      </p:sp>
      <p:sp>
        <p:nvSpPr>
          <p:cNvPr id="32" name="TextBox 214">
            <a:extLst>
              <a:ext uri="{FF2B5EF4-FFF2-40B4-BE49-F238E27FC236}">
                <a16:creationId xmlns:a16="http://schemas.microsoft.com/office/drawing/2014/main" id="{3C8EFD12-87C5-AB4C-934F-C5DD33662FBF}"/>
              </a:ext>
            </a:extLst>
          </p:cNvPr>
          <p:cNvSpPr txBox="1"/>
          <p:nvPr/>
        </p:nvSpPr>
        <p:spPr>
          <a:xfrm>
            <a:off x="9210393" y="2869137"/>
            <a:ext cx="1399742" cy="400110"/>
          </a:xfrm>
          <a:prstGeom prst="rect">
            <a:avLst/>
          </a:prstGeom>
          <a:noFill/>
        </p:spPr>
        <p:txBody>
          <a:bodyPr wrap="none" rtlCol="0">
            <a:spAutoFit/>
          </a:bodyPr>
          <a:lstStyle>
            <a:defPPr>
              <a:defRPr lang="en-Q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QA" sz="2000" b="1" dirty="0"/>
              <a:t>Pneumonia</a:t>
            </a:r>
          </a:p>
        </p:txBody>
      </p:sp>
      <p:pic>
        <p:nvPicPr>
          <p:cNvPr id="33" name="Picture 32" descr="Pulmonary tuberculosis | Radiology Case | Radiopaedia.org">
            <a:extLst>
              <a:ext uri="{FF2B5EF4-FFF2-40B4-BE49-F238E27FC236}">
                <a16:creationId xmlns:a16="http://schemas.microsoft.com/office/drawing/2014/main" id="{6441E76A-A218-204F-A3B9-227A5DD325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8862" y="2698178"/>
            <a:ext cx="1390650" cy="142875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217">
            <a:extLst>
              <a:ext uri="{FF2B5EF4-FFF2-40B4-BE49-F238E27FC236}">
                <a16:creationId xmlns:a16="http://schemas.microsoft.com/office/drawing/2014/main" id="{9F85E123-8BD6-DE4C-8D59-A66B36DD3D81}"/>
              </a:ext>
            </a:extLst>
          </p:cNvPr>
          <p:cNvSpPr txBox="1"/>
          <p:nvPr/>
        </p:nvSpPr>
        <p:spPr>
          <a:xfrm>
            <a:off x="1581801" y="4318604"/>
            <a:ext cx="1762214" cy="400110"/>
          </a:xfrm>
          <a:prstGeom prst="rect">
            <a:avLst/>
          </a:prstGeom>
          <a:noFill/>
        </p:spPr>
        <p:txBody>
          <a:bodyPr wrap="none" rtlCol="0">
            <a:spAutoFit/>
          </a:bodyPr>
          <a:lstStyle>
            <a:defPPr>
              <a:defRPr lang="en-Q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QA" sz="2000" b="1" dirty="0">
                <a:solidFill>
                  <a:srgbClr val="C00000"/>
                </a:solidFill>
              </a:rPr>
              <a:t>Tuberculosis</a:t>
            </a:r>
          </a:p>
        </p:txBody>
      </p:sp>
      <p:grpSp>
        <p:nvGrpSpPr>
          <p:cNvPr id="35" name="Group 34">
            <a:extLst>
              <a:ext uri="{FF2B5EF4-FFF2-40B4-BE49-F238E27FC236}">
                <a16:creationId xmlns:a16="http://schemas.microsoft.com/office/drawing/2014/main" id="{AB74271B-E68E-F14C-9EBD-04BDC5BD3967}"/>
              </a:ext>
            </a:extLst>
          </p:cNvPr>
          <p:cNvGrpSpPr/>
          <p:nvPr/>
        </p:nvGrpSpPr>
        <p:grpSpPr>
          <a:xfrm>
            <a:off x="3372061" y="1608959"/>
            <a:ext cx="897255" cy="3638720"/>
            <a:chOff x="2418909" y="2146288"/>
            <a:chExt cx="897255" cy="3638720"/>
          </a:xfrm>
        </p:grpSpPr>
        <p:grpSp>
          <p:nvGrpSpPr>
            <p:cNvPr id="3104" name="Group 3103">
              <a:extLst>
                <a:ext uri="{FF2B5EF4-FFF2-40B4-BE49-F238E27FC236}">
                  <a16:creationId xmlns:a16="http://schemas.microsoft.com/office/drawing/2014/main" id="{C03B1838-143D-0D4A-A186-7BB8CD1A6252}"/>
                </a:ext>
              </a:extLst>
            </p:cNvPr>
            <p:cNvGrpSpPr/>
            <p:nvPr/>
          </p:nvGrpSpPr>
          <p:grpSpPr>
            <a:xfrm>
              <a:off x="2418909" y="2146288"/>
              <a:ext cx="897255" cy="3637122"/>
              <a:chOff x="2387459" y="2148364"/>
              <a:chExt cx="897255" cy="3637122"/>
            </a:xfrm>
          </p:grpSpPr>
          <p:cxnSp>
            <p:nvCxnSpPr>
              <p:cNvPr id="3119" name="Straight Connector 3118">
                <a:extLst>
                  <a:ext uri="{FF2B5EF4-FFF2-40B4-BE49-F238E27FC236}">
                    <a16:creationId xmlns:a16="http://schemas.microsoft.com/office/drawing/2014/main" id="{15C41A6D-733E-C24D-B5A4-35E42711DEE0}"/>
                  </a:ext>
                </a:extLst>
              </p:cNvPr>
              <p:cNvCxnSpPr>
                <a:cxnSpLocks/>
              </p:cNvCxnSpPr>
              <p:nvPr/>
            </p:nvCxnSpPr>
            <p:spPr>
              <a:xfrm>
                <a:off x="2387459" y="2148364"/>
                <a:ext cx="897255" cy="7343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0" name="Straight Connector 3119">
                <a:extLst>
                  <a:ext uri="{FF2B5EF4-FFF2-40B4-BE49-F238E27FC236}">
                    <a16:creationId xmlns:a16="http://schemas.microsoft.com/office/drawing/2014/main" id="{C2EEE50D-63D8-8045-A700-1BCD7B150CDD}"/>
                  </a:ext>
                </a:extLst>
              </p:cNvPr>
              <p:cNvCxnSpPr>
                <a:cxnSpLocks/>
              </p:cNvCxnSpPr>
              <p:nvPr/>
            </p:nvCxnSpPr>
            <p:spPr>
              <a:xfrm>
                <a:off x="2387459" y="2148364"/>
                <a:ext cx="891540" cy="14587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1" name="Straight Connector 3120">
                <a:extLst>
                  <a:ext uri="{FF2B5EF4-FFF2-40B4-BE49-F238E27FC236}">
                    <a16:creationId xmlns:a16="http://schemas.microsoft.com/office/drawing/2014/main" id="{DFE9865B-8845-A841-97E9-64C778AA2447}"/>
                  </a:ext>
                </a:extLst>
              </p:cNvPr>
              <p:cNvCxnSpPr>
                <a:cxnSpLocks/>
              </p:cNvCxnSpPr>
              <p:nvPr/>
            </p:nvCxnSpPr>
            <p:spPr>
              <a:xfrm>
                <a:off x="2387459" y="2148364"/>
                <a:ext cx="885825" cy="21845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2" name="Straight Connector 3121">
                <a:extLst>
                  <a:ext uri="{FF2B5EF4-FFF2-40B4-BE49-F238E27FC236}">
                    <a16:creationId xmlns:a16="http://schemas.microsoft.com/office/drawing/2014/main" id="{A4238B50-25BC-D647-B251-A17C821CA64C}"/>
                  </a:ext>
                </a:extLst>
              </p:cNvPr>
              <p:cNvCxnSpPr>
                <a:cxnSpLocks/>
              </p:cNvCxnSpPr>
              <p:nvPr/>
            </p:nvCxnSpPr>
            <p:spPr>
              <a:xfrm>
                <a:off x="2387459" y="2148364"/>
                <a:ext cx="877730" cy="29220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3" name="Straight Connector 3122">
                <a:extLst>
                  <a:ext uri="{FF2B5EF4-FFF2-40B4-BE49-F238E27FC236}">
                    <a16:creationId xmlns:a16="http://schemas.microsoft.com/office/drawing/2014/main" id="{82A7D901-0EB1-B846-8923-31C3C80C1414}"/>
                  </a:ext>
                </a:extLst>
              </p:cNvPr>
              <p:cNvCxnSpPr>
                <a:cxnSpLocks/>
              </p:cNvCxnSpPr>
              <p:nvPr/>
            </p:nvCxnSpPr>
            <p:spPr>
              <a:xfrm>
                <a:off x="2387459" y="2148364"/>
                <a:ext cx="875349" cy="36371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4" name="Straight Connector 3123">
                <a:extLst>
                  <a:ext uri="{FF2B5EF4-FFF2-40B4-BE49-F238E27FC236}">
                    <a16:creationId xmlns:a16="http://schemas.microsoft.com/office/drawing/2014/main" id="{A9D0A501-0B94-B049-AF96-3304EC9E6E7B}"/>
                  </a:ext>
                </a:extLst>
              </p:cNvPr>
              <p:cNvCxnSpPr>
                <a:cxnSpLocks/>
              </p:cNvCxnSpPr>
              <p:nvPr/>
            </p:nvCxnSpPr>
            <p:spPr>
              <a:xfrm>
                <a:off x="2387459" y="2881312"/>
                <a:ext cx="885825" cy="1451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5" name="Straight Connector 3124">
                <a:extLst>
                  <a:ext uri="{FF2B5EF4-FFF2-40B4-BE49-F238E27FC236}">
                    <a16:creationId xmlns:a16="http://schemas.microsoft.com/office/drawing/2014/main" id="{D6E14101-173A-3D47-8BF2-D763C220DC21}"/>
                  </a:ext>
                </a:extLst>
              </p:cNvPr>
              <p:cNvCxnSpPr>
                <a:cxnSpLocks/>
              </p:cNvCxnSpPr>
              <p:nvPr/>
            </p:nvCxnSpPr>
            <p:spPr>
              <a:xfrm>
                <a:off x="2387459" y="2881312"/>
                <a:ext cx="877730" cy="2189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6" name="Straight Connector 3125">
                <a:extLst>
                  <a:ext uri="{FF2B5EF4-FFF2-40B4-BE49-F238E27FC236}">
                    <a16:creationId xmlns:a16="http://schemas.microsoft.com/office/drawing/2014/main" id="{BFBC1C41-CB32-9F4F-B13A-32ACEC4C6EB9}"/>
                  </a:ext>
                </a:extLst>
              </p:cNvPr>
              <p:cNvCxnSpPr>
                <a:cxnSpLocks/>
              </p:cNvCxnSpPr>
              <p:nvPr/>
            </p:nvCxnSpPr>
            <p:spPr>
              <a:xfrm>
                <a:off x="2387459" y="2881312"/>
                <a:ext cx="875349" cy="2904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7" name="Straight Connector 3126">
                <a:extLst>
                  <a:ext uri="{FF2B5EF4-FFF2-40B4-BE49-F238E27FC236}">
                    <a16:creationId xmlns:a16="http://schemas.microsoft.com/office/drawing/2014/main" id="{1CAB055B-84B0-0B4A-B87F-C30E4B3BA404}"/>
                  </a:ext>
                </a:extLst>
              </p:cNvPr>
              <p:cNvCxnSpPr>
                <a:cxnSpLocks/>
              </p:cNvCxnSpPr>
              <p:nvPr/>
            </p:nvCxnSpPr>
            <p:spPr>
              <a:xfrm flipV="1">
                <a:off x="2387459" y="2154555"/>
                <a:ext cx="891540" cy="14525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8" name="Straight Connector 3127">
                <a:extLst>
                  <a:ext uri="{FF2B5EF4-FFF2-40B4-BE49-F238E27FC236}">
                    <a16:creationId xmlns:a16="http://schemas.microsoft.com/office/drawing/2014/main" id="{04257311-64DA-D547-9B1D-CDB92B2502E4}"/>
                  </a:ext>
                </a:extLst>
              </p:cNvPr>
              <p:cNvCxnSpPr>
                <a:cxnSpLocks/>
              </p:cNvCxnSpPr>
              <p:nvPr/>
            </p:nvCxnSpPr>
            <p:spPr>
              <a:xfrm>
                <a:off x="2387459" y="2881312"/>
                <a:ext cx="877730" cy="2189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9" name="Straight Connector 3128">
                <a:extLst>
                  <a:ext uri="{FF2B5EF4-FFF2-40B4-BE49-F238E27FC236}">
                    <a16:creationId xmlns:a16="http://schemas.microsoft.com/office/drawing/2014/main" id="{0B81C11B-4AEC-9D4A-A761-8B876A4FBB87}"/>
                  </a:ext>
                </a:extLst>
              </p:cNvPr>
              <p:cNvCxnSpPr>
                <a:cxnSpLocks/>
              </p:cNvCxnSpPr>
              <p:nvPr/>
            </p:nvCxnSpPr>
            <p:spPr>
              <a:xfrm>
                <a:off x="2387459" y="3607117"/>
                <a:ext cx="877730" cy="1463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0" name="Straight Connector 3129">
                <a:extLst>
                  <a:ext uri="{FF2B5EF4-FFF2-40B4-BE49-F238E27FC236}">
                    <a16:creationId xmlns:a16="http://schemas.microsoft.com/office/drawing/2014/main" id="{AA2605A4-A811-6D40-9F8F-FBD546C357C6}"/>
                  </a:ext>
                </a:extLst>
              </p:cNvPr>
              <p:cNvCxnSpPr>
                <a:cxnSpLocks/>
              </p:cNvCxnSpPr>
              <p:nvPr/>
            </p:nvCxnSpPr>
            <p:spPr>
              <a:xfrm>
                <a:off x="2387459" y="3607117"/>
                <a:ext cx="875349" cy="2178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1" name="Straight Connector 3130">
                <a:extLst>
                  <a:ext uri="{FF2B5EF4-FFF2-40B4-BE49-F238E27FC236}">
                    <a16:creationId xmlns:a16="http://schemas.microsoft.com/office/drawing/2014/main" id="{A57EA7E3-107C-4049-B5A0-81FFD93548A0}"/>
                  </a:ext>
                </a:extLst>
              </p:cNvPr>
              <p:cNvCxnSpPr>
                <a:cxnSpLocks/>
              </p:cNvCxnSpPr>
              <p:nvPr/>
            </p:nvCxnSpPr>
            <p:spPr>
              <a:xfrm flipV="1">
                <a:off x="2387459" y="2154555"/>
                <a:ext cx="891540" cy="2178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2" name="Straight Connector 3131">
                <a:extLst>
                  <a:ext uri="{FF2B5EF4-FFF2-40B4-BE49-F238E27FC236}">
                    <a16:creationId xmlns:a16="http://schemas.microsoft.com/office/drawing/2014/main" id="{DE721A16-4C23-204A-87BD-8A1B0FC9D67C}"/>
                  </a:ext>
                </a:extLst>
              </p:cNvPr>
              <p:cNvCxnSpPr>
                <a:cxnSpLocks/>
              </p:cNvCxnSpPr>
              <p:nvPr/>
            </p:nvCxnSpPr>
            <p:spPr>
              <a:xfrm flipV="1">
                <a:off x="2387459" y="2882741"/>
                <a:ext cx="897255" cy="145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3" name="Straight Connector 3132">
                <a:extLst>
                  <a:ext uri="{FF2B5EF4-FFF2-40B4-BE49-F238E27FC236}">
                    <a16:creationId xmlns:a16="http://schemas.microsoft.com/office/drawing/2014/main" id="{43856408-3162-5D4C-8832-D066B6338EDE}"/>
                  </a:ext>
                </a:extLst>
              </p:cNvPr>
              <p:cNvCxnSpPr>
                <a:cxnSpLocks/>
              </p:cNvCxnSpPr>
              <p:nvPr/>
            </p:nvCxnSpPr>
            <p:spPr>
              <a:xfrm>
                <a:off x="2387459" y="4332923"/>
                <a:ext cx="875349" cy="14525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4" name="Straight Connector 3133">
                <a:extLst>
                  <a:ext uri="{FF2B5EF4-FFF2-40B4-BE49-F238E27FC236}">
                    <a16:creationId xmlns:a16="http://schemas.microsoft.com/office/drawing/2014/main" id="{3431D1F0-3396-184F-85C0-530755B734D2}"/>
                  </a:ext>
                </a:extLst>
              </p:cNvPr>
              <p:cNvCxnSpPr>
                <a:cxnSpLocks/>
              </p:cNvCxnSpPr>
              <p:nvPr/>
            </p:nvCxnSpPr>
            <p:spPr>
              <a:xfrm flipV="1">
                <a:off x="2387459" y="2154555"/>
                <a:ext cx="891540" cy="29184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5" name="Straight Connector 3134">
                <a:extLst>
                  <a:ext uri="{FF2B5EF4-FFF2-40B4-BE49-F238E27FC236}">
                    <a16:creationId xmlns:a16="http://schemas.microsoft.com/office/drawing/2014/main" id="{5365E41B-F6C2-E945-A147-8030BCD8CFA8}"/>
                  </a:ext>
                </a:extLst>
              </p:cNvPr>
              <p:cNvCxnSpPr>
                <a:cxnSpLocks/>
              </p:cNvCxnSpPr>
              <p:nvPr/>
            </p:nvCxnSpPr>
            <p:spPr>
              <a:xfrm flipV="1">
                <a:off x="2387459" y="3607118"/>
                <a:ext cx="891540" cy="14658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6" name="Straight Connector 3135">
                <a:extLst>
                  <a:ext uri="{FF2B5EF4-FFF2-40B4-BE49-F238E27FC236}">
                    <a16:creationId xmlns:a16="http://schemas.microsoft.com/office/drawing/2014/main" id="{DF4717B1-D11E-3140-806B-358ACF170533}"/>
                  </a:ext>
                </a:extLst>
              </p:cNvPr>
              <p:cNvCxnSpPr>
                <a:cxnSpLocks/>
              </p:cNvCxnSpPr>
              <p:nvPr/>
            </p:nvCxnSpPr>
            <p:spPr>
              <a:xfrm flipV="1">
                <a:off x="2387459" y="2882741"/>
                <a:ext cx="897255" cy="21902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7" name="Straight Connector 3136">
                <a:extLst>
                  <a:ext uri="{FF2B5EF4-FFF2-40B4-BE49-F238E27FC236}">
                    <a16:creationId xmlns:a16="http://schemas.microsoft.com/office/drawing/2014/main" id="{A47F6C60-B970-D045-8F39-BD36778F690D}"/>
                  </a:ext>
                </a:extLst>
              </p:cNvPr>
              <p:cNvCxnSpPr>
                <a:cxnSpLocks/>
              </p:cNvCxnSpPr>
              <p:nvPr/>
            </p:nvCxnSpPr>
            <p:spPr>
              <a:xfrm flipV="1">
                <a:off x="2387459" y="5070394"/>
                <a:ext cx="877730" cy="7098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8" name="Straight Connector 3137">
                <a:extLst>
                  <a:ext uri="{FF2B5EF4-FFF2-40B4-BE49-F238E27FC236}">
                    <a16:creationId xmlns:a16="http://schemas.microsoft.com/office/drawing/2014/main" id="{7541E24C-5773-F845-ADAC-17B8129571C3}"/>
                  </a:ext>
                </a:extLst>
              </p:cNvPr>
              <p:cNvCxnSpPr>
                <a:cxnSpLocks/>
              </p:cNvCxnSpPr>
              <p:nvPr/>
            </p:nvCxnSpPr>
            <p:spPr>
              <a:xfrm flipH="1">
                <a:off x="2387459" y="4332923"/>
                <a:ext cx="885825" cy="14473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9" name="Straight Connector 3138">
                <a:extLst>
                  <a:ext uri="{FF2B5EF4-FFF2-40B4-BE49-F238E27FC236}">
                    <a16:creationId xmlns:a16="http://schemas.microsoft.com/office/drawing/2014/main" id="{5F0F35A2-1ABF-E54A-9B9D-3A39AF531D28}"/>
                  </a:ext>
                </a:extLst>
              </p:cNvPr>
              <p:cNvCxnSpPr>
                <a:cxnSpLocks/>
              </p:cNvCxnSpPr>
              <p:nvPr/>
            </p:nvCxnSpPr>
            <p:spPr>
              <a:xfrm flipH="1">
                <a:off x="2387459" y="3607118"/>
                <a:ext cx="891540" cy="21731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0" name="Straight Connector 3139">
                <a:extLst>
                  <a:ext uri="{FF2B5EF4-FFF2-40B4-BE49-F238E27FC236}">
                    <a16:creationId xmlns:a16="http://schemas.microsoft.com/office/drawing/2014/main" id="{B5F8D759-799D-2647-8A9B-082B397F4889}"/>
                  </a:ext>
                </a:extLst>
              </p:cNvPr>
              <p:cNvCxnSpPr>
                <a:cxnSpLocks/>
              </p:cNvCxnSpPr>
              <p:nvPr/>
            </p:nvCxnSpPr>
            <p:spPr>
              <a:xfrm flipV="1">
                <a:off x="2387459" y="2882741"/>
                <a:ext cx="897255" cy="28975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1" name="Straight Connector 3140">
                <a:extLst>
                  <a:ext uri="{FF2B5EF4-FFF2-40B4-BE49-F238E27FC236}">
                    <a16:creationId xmlns:a16="http://schemas.microsoft.com/office/drawing/2014/main" id="{4935C5ED-CE29-F041-AE23-D61CE4C951CD}"/>
                  </a:ext>
                </a:extLst>
              </p:cNvPr>
              <p:cNvCxnSpPr>
                <a:cxnSpLocks/>
              </p:cNvCxnSpPr>
              <p:nvPr/>
            </p:nvCxnSpPr>
            <p:spPr>
              <a:xfrm flipV="1">
                <a:off x="2387459" y="2154555"/>
                <a:ext cx="891540" cy="3625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105" name="Straight Connector 3104">
              <a:extLst>
                <a:ext uri="{FF2B5EF4-FFF2-40B4-BE49-F238E27FC236}">
                  <a16:creationId xmlns:a16="http://schemas.microsoft.com/office/drawing/2014/main" id="{7EA16835-BA00-DB47-AFFF-FD37879E7DCF}"/>
                </a:ext>
              </a:extLst>
            </p:cNvPr>
            <p:cNvCxnSpPr>
              <a:cxnSpLocks/>
            </p:cNvCxnSpPr>
            <p:nvPr/>
          </p:nvCxnSpPr>
          <p:spPr>
            <a:xfrm>
              <a:off x="2418909" y="2147312"/>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6" name="Straight Connector 3105">
              <a:extLst>
                <a:ext uri="{FF2B5EF4-FFF2-40B4-BE49-F238E27FC236}">
                  <a16:creationId xmlns:a16="http://schemas.microsoft.com/office/drawing/2014/main" id="{C11667A0-5BAE-CB47-B47C-2EBBEE6E6445}"/>
                </a:ext>
              </a:extLst>
            </p:cNvPr>
            <p:cNvCxnSpPr>
              <a:cxnSpLocks/>
            </p:cNvCxnSpPr>
            <p:nvPr/>
          </p:nvCxnSpPr>
          <p:spPr>
            <a:xfrm>
              <a:off x="2418909" y="2882503"/>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7" name="Straight Connector 3106">
              <a:extLst>
                <a:ext uri="{FF2B5EF4-FFF2-40B4-BE49-F238E27FC236}">
                  <a16:creationId xmlns:a16="http://schemas.microsoft.com/office/drawing/2014/main" id="{399692ED-356A-B644-8748-0D43D0B9B07E}"/>
                </a:ext>
              </a:extLst>
            </p:cNvPr>
            <p:cNvCxnSpPr>
              <a:cxnSpLocks/>
            </p:cNvCxnSpPr>
            <p:nvPr/>
          </p:nvCxnSpPr>
          <p:spPr>
            <a:xfrm>
              <a:off x="2418909" y="3605041"/>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8" name="Straight Connector 3107">
              <a:extLst>
                <a:ext uri="{FF2B5EF4-FFF2-40B4-BE49-F238E27FC236}">
                  <a16:creationId xmlns:a16="http://schemas.microsoft.com/office/drawing/2014/main" id="{F3B2DD6A-6555-0041-99E8-D7F7D65A8AD0}"/>
                </a:ext>
              </a:extLst>
            </p:cNvPr>
            <p:cNvCxnSpPr>
              <a:cxnSpLocks/>
            </p:cNvCxnSpPr>
            <p:nvPr/>
          </p:nvCxnSpPr>
          <p:spPr>
            <a:xfrm>
              <a:off x="2418909" y="4327363"/>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9" name="Straight Connector 3108">
              <a:extLst>
                <a:ext uri="{FF2B5EF4-FFF2-40B4-BE49-F238E27FC236}">
                  <a16:creationId xmlns:a16="http://schemas.microsoft.com/office/drawing/2014/main" id="{2870B32A-C567-B843-A672-DF3791C8CA58}"/>
                </a:ext>
              </a:extLst>
            </p:cNvPr>
            <p:cNvCxnSpPr>
              <a:cxnSpLocks/>
            </p:cNvCxnSpPr>
            <p:nvPr/>
          </p:nvCxnSpPr>
          <p:spPr>
            <a:xfrm>
              <a:off x="2418909" y="5074919"/>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0" name="Straight Connector 3109">
              <a:extLst>
                <a:ext uri="{FF2B5EF4-FFF2-40B4-BE49-F238E27FC236}">
                  <a16:creationId xmlns:a16="http://schemas.microsoft.com/office/drawing/2014/main" id="{7DFB3239-11A2-7E4A-AD03-A910AF8D792C}"/>
                </a:ext>
              </a:extLst>
            </p:cNvPr>
            <p:cNvCxnSpPr>
              <a:cxnSpLocks/>
            </p:cNvCxnSpPr>
            <p:nvPr/>
          </p:nvCxnSpPr>
          <p:spPr>
            <a:xfrm>
              <a:off x="2418909" y="5785008"/>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1" name="Straight Connector 3110">
              <a:extLst>
                <a:ext uri="{FF2B5EF4-FFF2-40B4-BE49-F238E27FC236}">
                  <a16:creationId xmlns:a16="http://schemas.microsoft.com/office/drawing/2014/main" id="{0EF1E621-AAEF-EA48-ABC2-F32D374143D7}"/>
                </a:ext>
              </a:extLst>
            </p:cNvPr>
            <p:cNvCxnSpPr>
              <a:cxnSpLocks/>
            </p:cNvCxnSpPr>
            <p:nvPr/>
          </p:nvCxnSpPr>
          <p:spPr>
            <a:xfrm flipH="1">
              <a:off x="2425542" y="4337685"/>
              <a:ext cx="877728" cy="7372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2" name="Straight Connector 3111">
              <a:extLst>
                <a:ext uri="{FF2B5EF4-FFF2-40B4-BE49-F238E27FC236}">
                  <a16:creationId xmlns:a16="http://schemas.microsoft.com/office/drawing/2014/main" id="{5ADF13DE-989E-6346-B9B9-66B13F7E52E7}"/>
                </a:ext>
              </a:extLst>
            </p:cNvPr>
            <p:cNvCxnSpPr>
              <a:cxnSpLocks/>
            </p:cNvCxnSpPr>
            <p:nvPr/>
          </p:nvCxnSpPr>
          <p:spPr>
            <a:xfrm flipH="1" flipV="1">
              <a:off x="2425542" y="5085240"/>
              <a:ext cx="877728" cy="6997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3" name="Straight Connector 3112">
              <a:extLst>
                <a:ext uri="{FF2B5EF4-FFF2-40B4-BE49-F238E27FC236}">
                  <a16:creationId xmlns:a16="http://schemas.microsoft.com/office/drawing/2014/main" id="{350F0AC2-032F-1D44-A83C-268F7B889770}"/>
                </a:ext>
              </a:extLst>
            </p:cNvPr>
            <p:cNvCxnSpPr>
              <a:cxnSpLocks/>
            </p:cNvCxnSpPr>
            <p:nvPr/>
          </p:nvCxnSpPr>
          <p:spPr>
            <a:xfrm flipV="1">
              <a:off x="2425542" y="3611879"/>
              <a:ext cx="877728" cy="703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4" name="Straight Connector 3113">
              <a:extLst>
                <a:ext uri="{FF2B5EF4-FFF2-40B4-BE49-F238E27FC236}">
                  <a16:creationId xmlns:a16="http://schemas.microsoft.com/office/drawing/2014/main" id="{21C2796F-7D59-CA41-A4F3-BB2F83879001}"/>
                </a:ext>
              </a:extLst>
            </p:cNvPr>
            <p:cNvCxnSpPr>
              <a:cxnSpLocks/>
            </p:cNvCxnSpPr>
            <p:nvPr/>
          </p:nvCxnSpPr>
          <p:spPr>
            <a:xfrm flipH="1" flipV="1">
              <a:off x="2425542" y="4332526"/>
              <a:ext cx="877728" cy="745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5" name="Straight Connector 3114">
              <a:extLst>
                <a:ext uri="{FF2B5EF4-FFF2-40B4-BE49-F238E27FC236}">
                  <a16:creationId xmlns:a16="http://schemas.microsoft.com/office/drawing/2014/main" id="{E2653C85-5DF0-BB44-B367-529AF19ACD63}"/>
                </a:ext>
              </a:extLst>
            </p:cNvPr>
            <p:cNvCxnSpPr>
              <a:cxnSpLocks/>
            </p:cNvCxnSpPr>
            <p:nvPr/>
          </p:nvCxnSpPr>
          <p:spPr>
            <a:xfrm flipH="1">
              <a:off x="2425542" y="2886074"/>
              <a:ext cx="877728"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6" name="Straight Connector 3115">
              <a:extLst>
                <a:ext uri="{FF2B5EF4-FFF2-40B4-BE49-F238E27FC236}">
                  <a16:creationId xmlns:a16="http://schemas.microsoft.com/office/drawing/2014/main" id="{FE8CFFEB-F8E1-4D4A-9408-77FE134B59D5}"/>
                </a:ext>
              </a:extLst>
            </p:cNvPr>
            <p:cNvCxnSpPr>
              <a:cxnSpLocks/>
            </p:cNvCxnSpPr>
            <p:nvPr/>
          </p:nvCxnSpPr>
          <p:spPr>
            <a:xfrm flipH="1" flipV="1">
              <a:off x="2425542" y="3596443"/>
              <a:ext cx="877728" cy="7412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7" name="Straight Connector 3116">
              <a:extLst>
                <a:ext uri="{FF2B5EF4-FFF2-40B4-BE49-F238E27FC236}">
                  <a16:creationId xmlns:a16="http://schemas.microsoft.com/office/drawing/2014/main" id="{E8865F74-1601-624C-A1BE-A5EB8177FDED}"/>
                </a:ext>
              </a:extLst>
            </p:cNvPr>
            <p:cNvCxnSpPr>
              <a:cxnSpLocks/>
            </p:cNvCxnSpPr>
            <p:nvPr/>
          </p:nvCxnSpPr>
          <p:spPr>
            <a:xfrm flipH="1">
              <a:off x="2425542" y="2153126"/>
              <a:ext cx="877728" cy="7343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8" name="Straight Connector 3117">
              <a:extLst>
                <a:ext uri="{FF2B5EF4-FFF2-40B4-BE49-F238E27FC236}">
                  <a16:creationId xmlns:a16="http://schemas.microsoft.com/office/drawing/2014/main" id="{D0F1008B-7E24-6E41-94BE-541E5734E213}"/>
                </a:ext>
              </a:extLst>
            </p:cNvPr>
            <p:cNvCxnSpPr>
              <a:cxnSpLocks/>
            </p:cNvCxnSpPr>
            <p:nvPr/>
          </p:nvCxnSpPr>
          <p:spPr>
            <a:xfrm flipH="1" flipV="1">
              <a:off x="2425542" y="2869851"/>
              <a:ext cx="877728" cy="742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B941E994-1A00-DA4F-A634-AB7DCDECF55E}"/>
              </a:ext>
            </a:extLst>
          </p:cNvPr>
          <p:cNvGrpSpPr/>
          <p:nvPr/>
        </p:nvGrpSpPr>
        <p:grpSpPr>
          <a:xfrm>
            <a:off x="4588243" y="1609758"/>
            <a:ext cx="897255" cy="3637122"/>
            <a:chOff x="3634740" y="2153126"/>
            <a:chExt cx="897255" cy="3637122"/>
          </a:xfrm>
        </p:grpSpPr>
        <p:cxnSp>
          <p:nvCxnSpPr>
            <p:cNvPr id="3081" name="Straight Connector 3080">
              <a:extLst>
                <a:ext uri="{FF2B5EF4-FFF2-40B4-BE49-F238E27FC236}">
                  <a16:creationId xmlns:a16="http://schemas.microsoft.com/office/drawing/2014/main" id="{7824EAB1-46A7-6D4D-9CD2-4D3E43842D66}"/>
                </a:ext>
              </a:extLst>
            </p:cNvPr>
            <p:cNvCxnSpPr>
              <a:cxnSpLocks/>
            </p:cNvCxnSpPr>
            <p:nvPr/>
          </p:nvCxnSpPr>
          <p:spPr>
            <a:xfrm>
              <a:off x="3634740" y="2153126"/>
              <a:ext cx="897255" cy="7343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2" name="Straight Connector 3081">
              <a:extLst>
                <a:ext uri="{FF2B5EF4-FFF2-40B4-BE49-F238E27FC236}">
                  <a16:creationId xmlns:a16="http://schemas.microsoft.com/office/drawing/2014/main" id="{D2699EB7-4624-EA4F-901E-D4CB106F95ED}"/>
                </a:ext>
              </a:extLst>
            </p:cNvPr>
            <p:cNvCxnSpPr>
              <a:cxnSpLocks/>
            </p:cNvCxnSpPr>
            <p:nvPr/>
          </p:nvCxnSpPr>
          <p:spPr>
            <a:xfrm>
              <a:off x="3634740" y="2153126"/>
              <a:ext cx="891540" cy="14587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3" name="Straight Connector 3082">
              <a:extLst>
                <a:ext uri="{FF2B5EF4-FFF2-40B4-BE49-F238E27FC236}">
                  <a16:creationId xmlns:a16="http://schemas.microsoft.com/office/drawing/2014/main" id="{E688AC38-F52B-EB4A-AF66-9276C7AC5D01}"/>
                </a:ext>
              </a:extLst>
            </p:cNvPr>
            <p:cNvCxnSpPr>
              <a:cxnSpLocks/>
            </p:cNvCxnSpPr>
            <p:nvPr/>
          </p:nvCxnSpPr>
          <p:spPr>
            <a:xfrm>
              <a:off x="3634740" y="2153126"/>
              <a:ext cx="885825" cy="21845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4" name="Straight Connector 3083">
              <a:extLst>
                <a:ext uri="{FF2B5EF4-FFF2-40B4-BE49-F238E27FC236}">
                  <a16:creationId xmlns:a16="http://schemas.microsoft.com/office/drawing/2014/main" id="{B7E8C2BA-CD15-2944-A098-8CE1ABD95ADA}"/>
                </a:ext>
              </a:extLst>
            </p:cNvPr>
            <p:cNvCxnSpPr>
              <a:cxnSpLocks/>
            </p:cNvCxnSpPr>
            <p:nvPr/>
          </p:nvCxnSpPr>
          <p:spPr>
            <a:xfrm>
              <a:off x="3634740" y="2153126"/>
              <a:ext cx="877730" cy="29220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5" name="Straight Connector 3084">
              <a:extLst>
                <a:ext uri="{FF2B5EF4-FFF2-40B4-BE49-F238E27FC236}">
                  <a16:creationId xmlns:a16="http://schemas.microsoft.com/office/drawing/2014/main" id="{9E00B832-7AE6-3C43-BE3C-D494E5782F64}"/>
                </a:ext>
              </a:extLst>
            </p:cNvPr>
            <p:cNvCxnSpPr>
              <a:cxnSpLocks/>
            </p:cNvCxnSpPr>
            <p:nvPr/>
          </p:nvCxnSpPr>
          <p:spPr>
            <a:xfrm>
              <a:off x="3634740" y="2153126"/>
              <a:ext cx="875349" cy="36371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6" name="Straight Connector 3085">
              <a:extLst>
                <a:ext uri="{FF2B5EF4-FFF2-40B4-BE49-F238E27FC236}">
                  <a16:creationId xmlns:a16="http://schemas.microsoft.com/office/drawing/2014/main" id="{2ACC812B-16BA-4548-9443-17371F6D351B}"/>
                </a:ext>
              </a:extLst>
            </p:cNvPr>
            <p:cNvCxnSpPr>
              <a:cxnSpLocks/>
            </p:cNvCxnSpPr>
            <p:nvPr/>
          </p:nvCxnSpPr>
          <p:spPr>
            <a:xfrm>
              <a:off x="3634740" y="2886074"/>
              <a:ext cx="885825" cy="1451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7" name="Straight Connector 3086">
              <a:extLst>
                <a:ext uri="{FF2B5EF4-FFF2-40B4-BE49-F238E27FC236}">
                  <a16:creationId xmlns:a16="http://schemas.microsoft.com/office/drawing/2014/main" id="{8CA0B909-BC10-674C-8DE1-31360510C815}"/>
                </a:ext>
              </a:extLst>
            </p:cNvPr>
            <p:cNvCxnSpPr>
              <a:cxnSpLocks/>
            </p:cNvCxnSpPr>
            <p:nvPr/>
          </p:nvCxnSpPr>
          <p:spPr>
            <a:xfrm>
              <a:off x="3634740" y="2886074"/>
              <a:ext cx="877730" cy="2189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8" name="Straight Connector 3087">
              <a:extLst>
                <a:ext uri="{FF2B5EF4-FFF2-40B4-BE49-F238E27FC236}">
                  <a16:creationId xmlns:a16="http://schemas.microsoft.com/office/drawing/2014/main" id="{19520C7D-A5D7-444C-B92E-AC306D122DF5}"/>
                </a:ext>
              </a:extLst>
            </p:cNvPr>
            <p:cNvCxnSpPr>
              <a:cxnSpLocks/>
            </p:cNvCxnSpPr>
            <p:nvPr/>
          </p:nvCxnSpPr>
          <p:spPr>
            <a:xfrm>
              <a:off x="3634740" y="2886074"/>
              <a:ext cx="875349" cy="2904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9" name="Straight Connector 3088">
              <a:extLst>
                <a:ext uri="{FF2B5EF4-FFF2-40B4-BE49-F238E27FC236}">
                  <a16:creationId xmlns:a16="http://schemas.microsoft.com/office/drawing/2014/main" id="{CBCAE68A-43FC-BC45-BE2B-6AD6D792EDC8}"/>
                </a:ext>
              </a:extLst>
            </p:cNvPr>
            <p:cNvCxnSpPr>
              <a:cxnSpLocks/>
            </p:cNvCxnSpPr>
            <p:nvPr/>
          </p:nvCxnSpPr>
          <p:spPr>
            <a:xfrm flipV="1">
              <a:off x="3634740" y="2159317"/>
              <a:ext cx="891540" cy="14525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0" name="Straight Connector 3089">
              <a:extLst>
                <a:ext uri="{FF2B5EF4-FFF2-40B4-BE49-F238E27FC236}">
                  <a16:creationId xmlns:a16="http://schemas.microsoft.com/office/drawing/2014/main" id="{8BE5D637-1BF7-9341-9F04-97E143C3537F}"/>
                </a:ext>
              </a:extLst>
            </p:cNvPr>
            <p:cNvCxnSpPr>
              <a:cxnSpLocks/>
            </p:cNvCxnSpPr>
            <p:nvPr/>
          </p:nvCxnSpPr>
          <p:spPr>
            <a:xfrm>
              <a:off x="3634740" y="2886074"/>
              <a:ext cx="877730" cy="2189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1" name="Straight Connector 3090">
              <a:extLst>
                <a:ext uri="{FF2B5EF4-FFF2-40B4-BE49-F238E27FC236}">
                  <a16:creationId xmlns:a16="http://schemas.microsoft.com/office/drawing/2014/main" id="{87B2EEC6-C6CC-0C4B-8D2B-482F83F6EC78}"/>
                </a:ext>
              </a:extLst>
            </p:cNvPr>
            <p:cNvCxnSpPr>
              <a:cxnSpLocks/>
            </p:cNvCxnSpPr>
            <p:nvPr/>
          </p:nvCxnSpPr>
          <p:spPr>
            <a:xfrm>
              <a:off x="3634740" y="3611879"/>
              <a:ext cx="877730" cy="1463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2" name="Straight Connector 3091">
              <a:extLst>
                <a:ext uri="{FF2B5EF4-FFF2-40B4-BE49-F238E27FC236}">
                  <a16:creationId xmlns:a16="http://schemas.microsoft.com/office/drawing/2014/main" id="{00C10C8E-78A1-2D49-A042-941926DD92D8}"/>
                </a:ext>
              </a:extLst>
            </p:cNvPr>
            <p:cNvCxnSpPr>
              <a:cxnSpLocks/>
            </p:cNvCxnSpPr>
            <p:nvPr/>
          </p:nvCxnSpPr>
          <p:spPr>
            <a:xfrm>
              <a:off x="3634740" y="3611879"/>
              <a:ext cx="875349" cy="2178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3" name="Straight Connector 3092">
              <a:extLst>
                <a:ext uri="{FF2B5EF4-FFF2-40B4-BE49-F238E27FC236}">
                  <a16:creationId xmlns:a16="http://schemas.microsoft.com/office/drawing/2014/main" id="{B22A6962-C4AB-7643-BE95-D64A1E96C386}"/>
                </a:ext>
              </a:extLst>
            </p:cNvPr>
            <p:cNvCxnSpPr>
              <a:cxnSpLocks/>
            </p:cNvCxnSpPr>
            <p:nvPr/>
          </p:nvCxnSpPr>
          <p:spPr>
            <a:xfrm flipV="1">
              <a:off x="3634740" y="2159317"/>
              <a:ext cx="891540" cy="2178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4" name="Straight Connector 3093">
              <a:extLst>
                <a:ext uri="{FF2B5EF4-FFF2-40B4-BE49-F238E27FC236}">
                  <a16:creationId xmlns:a16="http://schemas.microsoft.com/office/drawing/2014/main" id="{528F32F5-D488-4349-A963-B3BA7F53DAE7}"/>
                </a:ext>
              </a:extLst>
            </p:cNvPr>
            <p:cNvCxnSpPr>
              <a:cxnSpLocks/>
            </p:cNvCxnSpPr>
            <p:nvPr/>
          </p:nvCxnSpPr>
          <p:spPr>
            <a:xfrm flipV="1">
              <a:off x="3634740" y="2887503"/>
              <a:ext cx="897255" cy="145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5" name="Straight Connector 3094">
              <a:extLst>
                <a:ext uri="{FF2B5EF4-FFF2-40B4-BE49-F238E27FC236}">
                  <a16:creationId xmlns:a16="http://schemas.microsoft.com/office/drawing/2014/main" id="{C2FE8316-D8E7-F04E-8758-DD1404B4D4E3}"/>
                </a:ext>
              </a:extLst>
            </p:cNvPr>
            <p:cNvCxnSpPr>
              <a:cxnSpLocks/>
            </p:cNvCxnSpPr>
            <p:nvPr/>
          </p:nvCxnSpPr>
          <p:spPr>
            <a:xfrm>
              <a:off x="3634740" y="4337685"/>
              <a:ext cx="875349" cy="14525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6" name="Straight Connector 3095">
              <a:extLst>
                <a:ext uri="{FF2B5EF4-FFF2-40B4-BE49-F238E27FC236}">
                  <a16:creationId xmlns:a16="http://schemas.microsoft.com/office/drawing/2014/main" id="{9A2CF079-2F54-6047-B367-73F690D38531}"/>
                </a:ext>
              </a:extLst>
            </p:cNvPr>
            <p:cNvCxnSpPr>
              <a:cxnSpLocks/>
            </p:cNvCxnSpPr>
            <p:nvPr/>
          </p:nvCxnSpPr>
          <p:spPr>
            <a:xfrm flipV="1">
              <a:off x="3634740" y="2159317"/>
              <a:ext cx="891540" cy="29184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7" name="Straight Connector 3096">
              <a:extLst>
                <a:ext uri="{FF2B5EF4-FFF2-40B4-BE49-F238E27FC236}">
                  <a16:creationId xmlns:a16="http://schemas.microsoft.com/office/drawing/2014/main" id="{D9A309F2-25E1-734B-A7B8-79E4A52D6080}"/>
                </a:ext>
              </a:extLst>
            </p:cNvPr>
            <p:cNvCxnSpPr>
              <a:cxnSpLocks/>
            </p:cNvCxnSpPr>
            <p:nvPr/>
          </p:nvCxnSpPr>
          <p:spPr>
            <a:xfrm flipV="1">
              <a:off x="3634740" y="3611880"/>
              <a:ext cx="891540" cy="14658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8" name="Straight Connector 3097">
              <a:extLst>
                <a:ext uri="{FF2B5EF4-FFF2-40B4-BE49-F238E27FC236}">
                  <a16:creationId xmlns:a16="http://schemas.microsoft.com/office/drawing/2014/main" id="{0F59259A-AB40-A343-9849-3AA26A0192B8}"/>
                </a:ext>
              </a:extLst>
            </p:cNvPr>
            <p:cNvCxnSpPr>
              <a:cxnSpLocks/>
            </p:cNvCxnSpPr>
            <p:nvPr/>
          </p:nvCxnSpPr>
          <p:spPr>
            <a:xfrm flipV="1">
              <a:off x="3634740" y="2887503"/>
              <a:ext cx="897255" cy="21902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9" name="Straight Connector 3098">
              <a:extLst>
                <a:ext uri="{FF2B5EF4-FFF2-40B4-BE49-F238E27FC236}">
                  <a16:creationId xmlns:a16="http://schemas.microsoft.com/office/drawing/2014/main" id="{C8FF9E4B-78B7-A145-AAA8-8F35C7DA805D}"/>
                </a:ext>
              </a:extLst>
            </p:cNvPr>
            <p:cNvCxnSpPr>
              <a:cxnSpLocks/>
            </p:cNvCxnSpPr>
            <p:nvPr/>
          </p:nvCxnSpPr>
          <p:spPr>
            <a:xfrm flipV="1">
              <a:off x="3634740" y="5075156"/>
              <a:ext cx="877730" cy="7098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0" name="Straight Connector 3099">
              <a:extLst>
                <a:ext uri="{FF2B5EF4-FFF2-40B4-BE49-F238E27FC236}">
                  <a16:creationId xmlns:a16="http://schemas.microsoft.com/office/drawing/2014/main" id="{231E325E-2159-E941-9D7A-D5F3C8DE0D1E}"/>
                </a:ext>
              </a:extLst>
            </p:cNvPr>
            <p:cNvCxnSpPr>
              <a:cxnSpLocks/>
            </p:cNvCxnSpPr>
            <p:nvPr/>
          </p:nvCxnSpPr>
          <p:spPr>
            <a:xfrm flipH="1">
              <a:off x="3634740" y="4337685"/>
              <a:ext cx="885825" cy="14473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1" name="Straight Connector 3100">
              <a:extLst>
                <a:ext uri="{FF2B5EF4-FFF2-40B4-BE49-F238E27FC236}">
                  <a16:creationId xmlns:a16="http://schemas.microsoft.com/office/drawing/2014/main" id="{CF0A66BB-52FD-7541-BC66-1490A6E9D048}"/>
                </a:ext>
              </a:extLst>
            </p:cNvPr>
            <p:cNvCxnSpPr>
              <a:cxnSpLocks/>
            </p:cNvCxnSpPr>
            <p:nvPr/>
          </p:nvCxnSpPr>
          <p:spPr>
            <a:xfrm flipH="1">
              <a:off x="3634740" y="3611880"/>
              <a:ext cx="891540" cy="21731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2" name="Straight Connector 3101">
              <a:extLst>
                <a:ext uri="{FF2B5EF4-FFF2-40B4-BE49-F238E27FC236}">
                  <a16:creationId xmlns:a16="http://schemas.microsoft.com/office/drawing/2014/main" id="{4CB87A3F-6C18-1949-B5EF-F2B0293CCE3D}"/>
                </a:ext>
              </a:extLst>
            </p:cNvPr>
            <p:cNvCxnSpPr>
              <a:cxnSpLocks/>
            </p:cNvCxnSpPr>
            <p:nvPr/>
          </p:nvCxnSpPr>
          <p:spPr>
            <a:xfrm flipV="1">
              <a:off x="3634740" y="2887503"/>
              <a:ext cx="897255" cy="28975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3" name="Straight Connector 3102">
              <a:extLst>
                <a:ext uri="{FF2B5EF4-FFF2-40B4-BE49-F238E27FC236}">
                  <a16:creationId xmlns:a16="http://schemas.microsoft.com/office/drawing/2014/main" id="{F787A6D0-C466-9645-AC9F-FA6F7C56E8CF}"/>
                </a:ext>
              </a:extLst>
            </p:cNvPr>
            <p:cNvCxnSpPr>
              <a:cxnSpLocks/>
            </p:cNvCxnSpPr>
            <p:nvPr/>
          </p:nvCxnSpPr>
          <p:spPr>
            <a:xfrm flipV="1">
              <a:off x="3634740" y="2159317"/>
              <a:ext cx="891540" cy="3625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5F4E2202-FB80-5840-B47A-1C756F85EEE4}"/>
              </a:ext>
            </a:extLst>
          </p:cNvPr>
          <p:cNvGrpSpPr/>
          <p:nvPr/>
        </p:nvGrpSpPr>
        <p:grpSpPr>
          <a:xfrm>
            <a:off x="5781858" y="1627156"/>
            <a:ext cx="1239201" cy="3630931"/>
            <a:chOff x="4841559" y="2159317"/>
            <a:chExt cx="1239201" cy="3630931"/>
          </a:xfrm>
        </p:grpSpPr>
        <p:grpSp>
          <p:nvGrpSpPr>
            <p:cNvPr id="52" name="Group 51">
              <a:extLst>
                <a:ext uri="{FF2B5EF4-FFF2-40B4-BE49-F238E27FC236}">
                  <a16:creationId xmlns:a16="http://schemas.microsoft.com/office/drawing/2014/main" id="{23CBC0CC-8E81-7949-BB8F-D1608B62F5B7}"/>
                </a:ext>
              </a:extLst>
            </p:cNvPr>
            <p:cNvGrpSpPr/>
            <p:nvPr/>
          </p:nvGrpSpPr>
          <p:grpSpPr>
            <a:xfrm>
              <a:off x="4857750" y="2720341"/>
              <a:ext cx="1223010" cy="891540"/>
              <a:chOff x="2411730" y="3257550"/>
              <a:chExt cx="1223010" cy="891540"/>
            </a:xfrm>
          </p:grpSpPr>
          <p:sp>
            <p:nvSpPr>
              <p:cNvPr id="3078" name="Oval 3077">
                <a:extLst>
                  <a:ext uri="{FF2B5EF4-FFF2-40B4-BE49-F238E27FC236}">
                    <a16:creationId xmlns:a16="http://schemas.microsoft.com/office/drawing/2014/main" id="{3E15B392-C3EE-564E-9D6F-04DF4A129297}"/>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079" name="Straight Connector 3078">
                <a:extLst>
                  <a:ext uri="{FF2B5EF4-FFF2-40B4-BE49-F238E27FC236}">
                    <a16:creationId xmlns:a16="http://schemas.microsoft.com/office/drawing/2014/main" id="{9E67804A-97A5-E544-992F-E269B71D8773}"/>
                  </a:ext>
                </a:extLst>
              </p:cNvPr>
              <p:cNvCxnSpPr>
                <a:cxnSpLocks/>
                <a:endCxn id="3078"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0" name="Straight Connector 3079">
                <a:extLst>
                  <a:ext uri="{FF2B5EF4-FFF2-40B4-BE49-F238E27FC236}">
                    <a16:creationId xmlns:a16="http://schemas.microsoft.com/office/drawing/2014/main" id="{CC0B000A-9ABF-5840-8FCE-473422DAB64A}"/>
                  </a:ext>
                </a:extLst>
              </p:cNvPr>
              <p:cNvCxnSpPr>
                <a:cxnSpLocks/>
                <a:stCxn id="3078" idx="2"/>
              </p:cNvCxnSpPr>
              <p:nvPr/>
            </p:nvCxnSpPr>
            <p:spPr>
              <a:xfrm flipH="1">
                <a:off x="2411730" y="3423285"/>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2F694163-4621-6F46-AD24-E735A27B87C3}"/>
                </a:ext>
              </a:extLst>
            </p:cNvPr>
            <p:cNvGrpSpPr/>
            <p:nvPr/>
          </p:nvGrpSpPr>
          <p:grpSpPr>
            <a:xfrm>
              <a:off x="4846320" y="4337685"/>
              <a:ext cx="1223010" cy="902969"/>
              <a:chOff x="2411730" y="2686051"/>
              <a:chExt cx="1223010" cy="902969"/>
            </a:xfrm>
          </p:grpSpPr>
          <p:sp>
            <p:nvSpPr>
              <p:cNvPr id="3075" name="Oval 3074">
                <a:extLst>
                  <a:ext uri="{FF2B5EF4-FFF2-40B4-BE49-F238E27FC236}">
                    <a16:creationId xmlns:a16="http://schemas.microsoft.com/office/drawing/2014/main" id="{1ABB2E60-7E40-774D-928A-C062EF7A8769}"/>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076" name="Straight Connector 3075">
                <a:extLst>
                  <a:ext uri="{FF2B5EF4-FFF2-40B4-BE49-F238E27FC236}">
                    <a16:creationId xmlns:a16="http://schemas.microsoft.com/office/drawing/2014/main" id="{03FF20F0-FDCC-3C4E-B504-37B2875527B8}"/>
                  </a:ext>
                </a:extLst>
              </p:cNvPr>
              <p:cNvCxnSpPr>
                <a:cxnSpLocks/>
                <a:endCxn id="3075" idx="2"/>
              </p:cNvCxnSpPr>
              <p:nvPr/>
            </p:nvCxnSpPr>
            <p:spPr>
              <a:xfrm>
                <a:off x="2417445" y="2686051"/>
                <a:ext cx="885825" cy="7372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7" name="Straight Connector 3076">
                <a:extLst>
                  <a:ext uri="{FF2B5EF4-FFF2-40B4-BE49-F238E27FC236}">
                    <a16:creationId xmlns:a16="http://schemas.microsoft.com/office/drawing/2014/main" id="{8C5D3D1F-1E5B-034A-BF59-37B3447322F3}"/>
                  </a:ext>
                </a:extLst>
              </p:cNvPr>
              <p:cNvCxnSpPr>
                <a:cxnSpLocks/>
                <a:endCxn id="3075"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4" name="Straight Connector 53">
              <a:extLst>
                <a:ext uri="{FF2B5EF4-FFF2-40B4-BE49-F238E27FC236}">
                  <a16:creationId xmlns:a16="http://schemas.microsoft.com/office/drawing/2014/main" id="{351C501B-88EA-2F49-A5DD-F6C893F48A3C}"/>
                </a:ext>
              </a:extLst>
            </p:cNvPr>
            <p:cNvCxnSpPr>
              <a:cxnSpLocks/>
            </p:cNvCxnSpPr>
            <p:nvPr/>
          </p:nvCxnSpPr>
          <p:spPr>
            <a:xfrm>
              <a:off x="4857750" y="2159317"/>
              <a:ext cx="880110" cy="14582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6E58C69-0120-2244-96A3-8A2964663FD4}"/>
                </a:ext>
              </a:extLst>
            </p:cNvPr>
            <p:cNvCxnSpPr>
              <a:cxnSpLocks/>
            </p:cNvCxnSpPr>
            <p:nvPr/>
          </p:nvCxnSpPr>
          <p:spPr>
            <a:xfrm>
              <a:off x="4857750" y="2159317"/>
              <a:ext cx="891540" cy="2178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EBBD9D4-0A18-9F45-8F03-C81E4817BFE1}"/>
                </a:ext>
              </a:extLst>
            </p:cNvPr>
            <p:cNvCxnSpPr>
              <a:cxnSpLocks/>
              <a:endCxn id="3075" idx="2"/>
            </p:cNvCxnSpPr>
            <p:nvPr/>
          </p:nvCxnSpPr>
          <p:spPr>
            <a:xfrm>
              <a:off x="4857750" y="2159317"/>
              <a:ext cx="880110" cy="29156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9532A34-17BF-9647-89D6-E41B9C382BAE}"/>
                </a:ext>
              </a:extLst>
            </p:cNvPr>
            <p:cNvCxnSpPr>
              <a:cxnSpLocks/>
            </p:cNvCxnSpPr>
            <p:nvPr/>
          </p:nvCxnSpPr>
          <p:spPr>
            <a:xfrm>
              <a:off x="4863465" y="2887503"/>
              <a:ext cx="885825" cy="145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D439873-C101-A646-937D-939B877AFAD3}"/>
                </a:ext>
              </a:extLst>
            </p:cNvPr>
            <p:cNvCxnSpPr>
              <a:cxnSpLocks/>
              <a:endCxn id="3075" idx="2"/>
            </p:cNvCxnSpPr>
            <p:nvPr/>
          </p:nvCxnSpPr>
          <p:spPr>
            <a:xfrm>
              <a:off x="4863465" y="2887503"/>
              <a:ext cx="874395" cy="21874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71E4592-FB5E-7F4D-9EBB-F7B079371248}"/>
                </a:ext>
              </a:extLst>
            </p:cNvPr>
            <p:cNvCxnSpPr>
              <a:cxnSpLocks/>
              <a:endCxn id="3075" idx="2"/>
            </p:cNvCxnSpPr>
            <p:nvPr/>
          </p:nvCxnSpPr>
          <p:spPr>
            <a:xfrm>
              <a:off x="4857750" y="3611880"/>
              <a:ext cx="880110" cy="14630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460AB5F-D56D-4F4E-B631-19135F623252}"/>
                </a:ext>
              </a:extLst>
            </p:cNvPr>
            <p:cNvCxnSpPr>
              <a:cxnSpLocks/>
              <a:endCxn id="3078" idx="2"/>
            </p:cNvCxnSpPr>
            <p:nvPr/>
          </p:nvCxnSpPr>
          <p:spPr>
            <a:xfrm flipV="1">
              <a:off x="4852035" y="2886076"/>
              <a:ext cx="897255" cy="14516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215F7A8-F3BB-8143-9672-D72A19DCFF68}"/>
                </a:ext>
              </a:extLst>
            </p:cNvPr>
            <p:cNvCxnSpPr>
              <a:cxnSpLocks/>
            </p:cNvCxnSpPr>
            <p:nvPr/>
          </p:nvCxnSpPr>
          <p:spPr>
            <a:xfrm flipV="1">
              <a:off x="4843940" y="3617596"/>
              <a:ext cx="893920" cy="14575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CEB06F0-1537-3A47-B711-AEA1F02B8E7D}"/>
                </a:ext>
              </a:extLst>
            </p:cNvPr>
            <p:cNvCxnSpPr>
              <a:cxnSpLocks/>
              <a:endCxn id="3078" idx="2"/>
            </p:cNvCxnSpPr>
            <p:nvPr/>
          </p:nvCxnSpPr>
          <p:spPr>
            <a:xfrm flipV="1">
              <a:off x="4843940" y="2886076"/>
              <a:ext cx="905350" cy="21890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09FC379-DD62-2F4F-9F6D-21F66DCA8AC6}"/>
                </a:ext>
              </a:extLst>
            </p:cNvPr>
            <p:cNvCxnSpPr>
              <a:cxnSpLocks/>
            </p:cNvCxnSpPr>
            <p:nvPr/>
          </p:nvCxnSpPr>
          <p:spPr>
            <a:xfrm flipV="1">
              <a:off x="4841559" y="4337685"/>
              <a:ext cx="907731" cy="14525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2" name="Straight Connector 3071">
              <a:extLst>
                <a:ext uri="{FF2B5EF4-FFF2-40B4-BE49-F238E27FC236}">
                  <a16:creationId xmlns:a16="http://schemas.microsoft.com/office/drawing/2014/main" id="{DB91139E-9637-0146-B48B-A3BAD778E819}"/>
                </a:ext>
              </a:extLst>
            </p:cNvPr>
            <p:cNvCxnSpPr>
              <a:cxnSpLocks/>
            </p:cNvCxnSpPr>
            <p:nvPr/>
          </p:nvCxnSpPr>
          <p:spPr>
            <a:xfrm flipV="1">
              <a:off x="4841559" y="3617596"/>
              <a:ext cx="896301" cy="21726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3" name="Straight Connector 3072">
              <a:extLst>
                <a:ext uri="{FF2B5EF4-FFF2-40B4-BE49-F238E27FC236}">
                  <a16:creationId xmlns:a16="http://schemas.microsoft.com/office/drawing/2014/main" id="{59FFACCB-EA2E-EB41-9EBC-B8EC3C55689D}"/>
                </a:ext>
              </a:extLst>
            </p:cNvPr>
            <p:cNvCxnSpPr>
              <a:cxnSpLocks/>
              <a:stCxn id="3078" idx="2"/>
            </p:cNvCxnSpPr>
            <p:nvPr/>
          </p:nvCxnSpPr>
          <p:spPr>
            <a:xfrm flipH="1">
              <a:off x="4841559" y="2886076"/>
              <a:ext cx="907731" cy="29041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1DA67B5B-FD07-BD4F-A7BC-09F0A7AC56FF}"/>
              </a:ext>
            </a:extLst>
          </p:cNvPr>
          <p:cNvGrpSpPr/>
          <p:nvPr/>
        </p:nvGrpSpPr>
        <p:grpSpPr>
          <a:xfrm>
            <a:off x="7006541" y="2345580"/>
            <a:ext cx="2137410" cy="2188845"/>
            <a:chOff x="6069330" y="2886074"/>
            <a:chExt cx="2137410" cy="2188845"/>
          </a:xfrm>
        </p:grpSpPr>
        <p:grpSp>
          <p:nvGrpSpPr>
            <p:cNvPr id="40" name="Group 39">
              <a:extLst>
                <a:ext uri="{FF2B5EF4-FFF2-40B4-BE49-F238E27FC236}">
                  <a16:creationId xmlns:a16="http://schemas.microsoft.com/office/drawing/2014/main" id="{947B9BF7-5A2A-2042-A5FA-817584577872}"/>
                </a:ext>
              </a:extLst>
            </p:cNvPr>
            <p:cNvGrpSpPr/>
            <p:nvPr/>
          </p:nvGrpSpPr>
          <p:grpSpPr>
            <a:xfrm>
              <a:off x="6069330" y="3617596"/>
              <a:ext cx="2137410" cy="1457323"/>
              <a:chOff x="2388870" y="2707958"/>
              <a:chExt cx="2137410" cy="1457323"/>
            </a:xfrm>
          </p:grpSpPr>
          <p:sp>
            <p:nvSpPr>
              <p:cNvPr id="48" name="Oval 47">
                <a:extLst>
                  <a:ext uri="{FF2B5EF4-FFF2-40B4-BE49-F238E27FC236}">
                    <a16:creationId xmlns:a16="http://schemas.microsoft.com/office/drawing/2014/main" id="{2163EA73-E198-6848-88CD-CCB3E5FCD931}"/>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49" name="Straight Connector 48">
                <a:extLst>
                  <a:ext uri="{FF2B5EF4-FFF2-40B4-BE49-F238E27FC236}">
                    <a16:creationId xmlns:a16="http://schemas.microsoft.com/office/drawing/2014/main" id="{BD023BD2-EC28-E54B-BCC3-EDC831CD66BD}"/>
                  </a:ext>
                </a:extLst>
              </p:cNvPr>
              <p:cNvCxnSpPr>
                <a:cxnSpLocks/>
                <a:endCxn id="48" idx="2"/>
              </p:cNvCxnSpPr>
              <p:nvPr/>
            </p:nvCxnSpPr>
            <p:spPr>
              <a:xfrm>
                <a:off x="2388870" y="2707958"/>
                <a:ext cx="914400" cy="7153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E327809-F571-A842-AE5B-527CF0DF8AE9}"/>
                  </a:ext>
                </a:extLst>
              </p:cNvPr>
              <p:cNvCxnSpPr>
                <a:cxnSpLocks/>
                <a:stCxn id="48" idx="2"/>
              </p:cNvCxnSpPr>
              <p:nvPr/>
            </p:nvCxnSpPr>
            <p:spPr>
              <a:xfrm flipH="1">
                <a:off x="2388870" y="3423285"/>
                <a:ext cx="914400" cy="7419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7049439-4CD8-3A42-ADE9-47423AD89B22}"/>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2901AD82-41E2-F640-8F1D-F3DF1083E217}"/>
                </a:ext>
              </a:extLst>
            </p:cNvPr>
            <p:cNvGrpSpPr/>
            <p:nvPr/>
          </p:nvGrpSpPr>
          <p:grpSpPr>
            <a:xfrm>
              <a:off x="6080760" y="2886074"/>
              <a:ext cx="2114550" cy="1451610"/>
              <a:chOff x="2411730" y="2697480"/>
              <a:chExt cx="2114550" cy="1451610"/>
            </a:xfrm>
          </p:grpSpPr>
          <p:sp>
            <p:nvSpPr>
              <p:cNvPr id="44" name="Oval 43">
                <a:extLst>
                  <a:ext uri="{FF2B5EF4-FFF2-40B4-BE49-F238E27FC236}">
                    <a16:creationId xmlns:a16="http://schemas.microsoft.com/office/drawing/2014/main" id="{AA178B0B-6027-494E-8C95-281FCA5D297C}"/>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45" name="Straight Connector 44">
                <a:extLst>
                  <a:ext uri="{FF2B5EF4-FFF2-40B4-BE49-F238E27FC236}">
                    <a16:creationId xmlns:a16="http://schemas.microsoft.com/office/drawing/2014/main" id="{87114CBC-B729-DA49-9E73-6E265265812E}"/>
                  </a:ext>
                </a:extLst>
              </p:cNvPr>
              <p:cNvCxnSpPr>
                <a:cxnSpLocks/>
                <a:endCxn id="44" idx="2"/>
              </p:cNvCxnSpPr>
              <p:nvPr/>
            </p:nvCxnSpPr>
            <p:spPr>
              <a:xfrm>
                <a:off x="2411730" y="2697480"/>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EC62284-90D4-5546-ABF2-E965598E394A}"/>
                  </a:ext>
                </a:extLst>
              </p:cNvPr>
              <p:cNvCxnSpPr>
                <a:cxnSpLocks/>
                <a:stCxn id="44" idx="2"/>
              </p:cNvCxnSpPr>
              <p:nvPr/>
            </p:nvCxnSpPr>
            <p:spPr>
              <a:xfrm flipH="1">
                <a:off x="2411730" y="3423285"/>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42F55E2-9D55-0548-8454-2F9B9B7D4FE5}"/>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2" name="Straight Connector 41">
              <a:extLst>
                <a:ext uri="{FF2B5EF4-FFF2-40B4-BE49-F238E27FC236}">
                  <a16:creationId xmlns:a16="http://schemas.microsoft.com/office/drawing/2014/main" id="{3CCA8E58-2C35-E84A-AD71-8808DC5F371C}"/>
                </a:ext>
              </a:extLst>
            </p:cNvPr>
            <p:cNvCxnSpPr>
              <a:cxnSpLocks/>
              <a:stCxn id="44" idx="2"/>
            </p:cNvCxnSpPr>
            <p:nvPr/>
          </p:nvCxnSpPr>
          <p:spPr>
            <a:xfrm flipH="1">
              <a:off x="6069330" y="3611879"/>
              <a:ext cx="902970" cy="14630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F64472F-0ADB-0243-8B49-9ED19FE24BA0}"/>
                </a:ext>
              </a:extLst>
            </p:cNvPr>
            <p:cNvCxnSpPr>
              <a:cxnSpLocks/>
              <a:endCxn id="48" idx="2"/>
            </p:cNvCxnSpPr>
            <p:nvPr/>
          </p:nvCxnSpPr>
          <p:spPr>
            <a:xfrm>
              <a:off x="6080760" y="2886076"/>
              <a:ext cx="902970" cy="14468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 name="TextBox 98">
            <a:extLst>
              <a:ext uri="{FF2B5EF4-FFF2-40B4-BE49-F238E27FC236}">
                <a16:creationId xmlns:a16="http://schemas.microsoft.com/office/drawing/2014/main" id="{FA6D976B-38F7-D24B-AA95-0E07FD9987D6}"/>
              </a:ext>
            </a:extLst>
          </p:cNvPr>
          <p:cNvSpPr txBox="1"/>
          <p:nvPr/>
        </p:nvSpPr>
        <p:spPr>
          <a:xfrm>
            <a:off x="1476836" y="4814976"/>
            <a:ext cx="1962397" cy="523220"/>
          </a:xfrm>
          <a:prstGeom prst="rect">
            <a:avLst/>
          </a:prstGeom>
          <a:noFill/>
        </p:spPr>
        <p:txBody>
          <a:bodyPr wrap="none" rtlCol="0">
            <a:spAutoFit/>
          </a:bodyPr>
          <a:lstStyle>
            <a:defPPr>
              <a:defRPr lang="en-Q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QA" sz="2800" b="1" dirty="0">
                <a:solidFill>
                  <a:srgbClr val="FF0000"/>
                </a:solidFill>
              </a:rPr>
              <a:t>Example </a:t>
            </a:r>
            <a:r>
              <a:rPr lang="en-US" sz="2800" b="1" dirty="0">
                <a:solidFill>
                  <a:srgbClr val="FF0000"/>
                </a:solidFill>
              </a:rPr>
              <a:t>2</a:t>
            </a:r>
            <a:endParaRPr lang="en-QA" sz="2800" b="1" dirty="0">
              <a:solidFill>
                <a:srgbClr val="FF0000"/>
              </a:solidFill>
            </a:endParaRPr>
          </a:p>
        </p:txBody>
      </p:sp>
    </p:spTree>
    <p:custDataLst>
      <p:tags r:id="rId1"/>
    </p:custDataLst>
    <p:extLst>
      <p:ext uri="{BB962C8B-B14F-4D97-AF65-F5344CB8AC3E}">
        <p14:creationId xmlns:p14="http://schemas.microsoft.com/office/powerpoint/2010/main" val="18922964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4C6688F-EB27-CA74-ED81-743CBD99D449}"/>
              </a:ext>
            </a:extLst>
          </p:cNvPr>
          <p:cNvSpPr>
            <a:spLocks noGrp="1" noChangeArrowheads="1"/>
          </p:cNvSpPr>
          <p:nvPr>
            <p:ph type="title"/>
          </p:nvPr>
        </p:nvSpPr>
        <p:spPr>
          <a:xfrm>
            <a:off x="457200" y="168832"/>
            <a:ext cx="8153400" cy="482183"/>
          </a:xfrm>
        </p:spPr>
        <p:txBody>
          <a:bodyPr/>
          <a:lstStyle/>
          <a:p>
            <a:pPr marL="483870" indent="-369570">
              <a:lnSpc>
                <a:spcPct val="100000"/>
              </a:lnSpc>
              <a:spcBef>
                <a:spcPts val="125"/>
              </a:spcBef>
              <a:tabLst>
                <a:tab pos="483234" algn="l"/>
                <a:tab pos="483870" algn="l"/>
                <a:tab pos="2430145" algn="l"/>
              </a:tabLst>
            </a:pPr>
            <a:r>
              <a:rPr lang="en-US" b="1" spc="-10" dirty="0">
                <a:latin typeface="+mj-lt"/>
                <a:cs typeface="Calibri"/>
              </a:rPr>
              <a:t>Learning Paradig</a:t>
            </a:r>
            <a:r>
              <a:rPr lang="en-US" spc="-10" dirty="0">
                <a:cs typeface="Calibri"/>
              </a:rPr>
              <a:t>m</a:t>
            </a:r>
            <a:endParaRPr lang="en-US" b="1" spc="-10" dirty="0">
              <a:latin typeface="+mj-lt"/>
              <a:cs typeface="Calibri"/>
            </a:endParaRPr>
          </a:p>
        </p:txBody>
      </p:sp>
      <p:sp>
        <p:nvSpPr>
          <p:cNvPr id="4" name="Slide Number Placeholder 3">
            <a:extLst>
              <a:ext uri="{FF2B5EF4-FFF2-40B4-BE49-F238E27FC236}">
                <a16:creationId xmlns:a16="http://schemas.microsoft.com/office/drawing/2014/main" id="{8F6E4BE9-652E-DEE5-C1F1-F5479B2E09FB}"/>
              </a:ext>
            </a:extLst>
          </p:cNvPr>
          <p:cNvSpPr txBox="1">
            <a:spLocks/>
          </p:cNvSpPr>
          <p:nvPr/>
        </p:nvSpPr>
        <p:spPr>
          <a:xfrm>
            <a:off x="10058400" y="642855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27</a:t>
            </a:fld>
            <a:endParaRPr lang="en-US" dirty="0">
              <a:solidFill>
                <a:prstClr val="black">
                  <a:tint val="75000"/>
                </a:prstClr>
              </a:solidFill>
              <a:latin typeface="Calibri" panose="020F0502020204030204"/>
            </a:endParaRPr>
          </a:p>
        </p:txBody>
      </p:sp>
      <p:sp>
        <p:nvSpPr>
          <p:cNvPr id="2" name="TextBox 1">
            <a:extLst>
              <a:ext uri="{FF2B5EF4-FFF2-40B4-BE49-F238E27FC236}">
                <a16:creationId xmlns:a16="http://schemas.microsoft.com/office/drawing/2014/main" id="{44F3EBF5-9FE1-7871-E50A-DE3676275708}"/>
              </a:ext>
            </a:extLst>
          </p:cNvPr>
          <p:cNvSpPr txBox="1"/>
          <p:nvPr/>
        </p:nvSpPr>
        <p:spPr>
          <a:xfrm>
            <a:off x="314375" y="1043791"/>
            <a:ext cx="10982325" cy="2708434"/>
          </a:xfrm>
          <a:prstGeom prst="rect">
            <a:avLst/>
          </a:prstGeom>
          <a:noFill/>
        </p:spPr>
        <p:txBody>
          <a:bodyPr wrap="square" rtlCol="0">
            <a:spAutoFit/>
          </a:bodyPr>
          <a:lstStyle/>
          <a:p>
            <a:pPr marL="342900" indent="-342900">
              <a:spcBef>
                <a:spcPts val="600"/>
              </a:spcBef>
              <a:spcAft>
                <a:spcPts val="600"/>
              </a:spcAft>
              <a:buClr>
                <a:srgbClr val="FF0000"/>
              </a:buClr>
              <a:buFont typeface="Wingdings" panose="05000000000000000000" pitchFamily="2" charset="2"/>
              <a:buChar char="q"/>
            </a:pPr>
            <a:r>
              <a:rPr lang="en-US" sz="2000" dirty="0">
                <a:solidFill>
                  <a:schemeClr val="tx1"/>
                </a:solidFill>
                <a:latin typeface="+mj-lt"/>
                <a:cs typeface="Arial" panose="020B0604020202020204" pitchFamily="34" charset="0"/>
              </a:rPr>
              <a:t>Yet again, with yet another different </a:t>
            </a:r>
            <a:r>
              <a:rPr lang="en-US" sz="2000" u="sng" dirty="0">
                <a:solidFill>
                  <a:schemeClr val="tx1"/>
                </a:solidFill>
                <a:latin typeface="+mj-lt"/>
                <a:cs typeface="Arial" panose="020B0604020202020204" pitchFamily="34" charset="0"/>
              </a:rPr>
              <a:t>known</a:t>
            </a:r>
            <a:r>
              <a:rPr lang="en-US" sz="2000" dirty="0">
                <a:solidFill>
                  <a:schemeClr val="tx1"/>
                </a:solidFill>
                <a:latin typeface="+mj-lt"/>
                <a:cs typeface="Arial" panose="020B0604020202020204" pitchFamily="34" charset="0"/>
              </a:rPr>
              <a:t> example </a:t>
            </a:r>
          </a:p>
          <a:p>
            <a:pPr marL="342900" indent="-342900">
              <a:spcBef>
                <a:spcPts val="600"/>
              </a:spcBef>
              <a:spcAft>
                <a:spcPts val="600"/>
              </a:spcAft>
              <a:buClr>
                <a:srgbClr val="FF0000"/>
              </a:buClr>
              <a:buFont typeface="Wingdings" panose="05000000000000000000" pitchFamily="2" charset="2"/>
              <a:buChar char="q"/>
            </a:pPr>
            <a:endParaRPr lang="en-US" sz="2000" b="1" dirty="0">
              <a:solidFill>
                <a:srgbClr val="C00000"/>
              </a:solidFill>
              <a:latin typeface="+mj-lt"/>
              <a:cs typeface="Arial" panose="020B0604020202020204" pitchFamily="34" charset="0"/>
            </a:endParaRPr>
          </a:p>
          <a:p>
            <a:pPr marL="342900" indent="-342900">
              <a:spcBef>
                <a:spcPts val="600"/>
              </a:spcBef>
              <a:spcAft>
                <a:spcPts val="600"/>
              </a:spcAft>
              <a:buClr>
                <a:srgbClr val="FF0000"/>
              </a:buClr>
              <a:buFont typeface="Wingdings" panose="05000000000000000000" pitchFamily="2" charset="2"/>
              <a:buChar char="q"/>
            </a:pPr>
            <a:endParaRPr lang="en-US" sz="2000" b="1" dirty="0">
              <a:solidFill>
                <a:srgbClr val="C00000"/>
              </a:solidFill>
              <a:latin typeface="+mj-lt"/>
              <a:cs typeface="Arial" panose="020B0604020202020204" pitchFamily="34" charset="0"/>
            </a:endParaRPr>
          </a:p>
          <a:p>
            <a:pPr marL="342900" indent="-342900">
              <a:spcBef>
                <a:spcPts val="600"/>
              </a:spcBef>
              <a:spcAft>
                <a:spcPts val="600"/>
              </a:spcAft>
              <a:buClr>
                <a:srgbClr val="FF0000"/>
              </a:buClr>
              <a:buFont typeface="Wingdings" panose="05000000000000000000" pitchFamily="2" charset="2"/>
              <a:buChar char="q"/>
            </a:pPr>
            <a:endParaRPr lang="en-US" sz="2000" b="1" dirty="0">
              <a:solidFill>
                <a:srgbClr val="C00000"/>
              </a:solidFill>
              <a:latin typeface="+mj-lt"/>
              <a:cs typeface="Arial" panose="020B0604020202020204" pitchFamily="34" charset="0"/>
            </a:endParaRPr>
          </a:p>
          <a:p>
            <a:pPr marL="342900" indent="-342900">
              <a:spcBef>
                <a:spcPts val="600"/>
              </a:spcBef>
              <a:spcAft>
                <a:spcPts val="600"/>
              </a:spcAft>
              <a:buClr>
                <a:srgbClr val="FF0000"/>
              </a:buClr>
              <a:buFont typeface="Wingdings" panose="05000000000000000000" pitchFamily="2" charset="2"/>
              <a:buChar char="q"/>
            </a:pPr>
            <a:endParaRPr lang="en-US" sz="2000" b="1" dirty="0">
              <a:solidFill>
                <a:srgbClr val="C00000"/>
              </a:solidFill>
              <a:latin typeface="+mj-lt"/>
              <a:cs typeface="Arial" panose="020B0604020202020204" pitchFamily="34" charset="0"/>
            </a:endParaRPr>
          </a:p>
          <a:p>
            <a:pPr marL="342900" indent="-342900">
              <a:spcBef>
                <a:spcPts val="600"/>
              </a:spcBef>
              <a:spcAft>
                <a:spcPts val="600"/>
              </a:spcAft>
              <a:buFont typeface="Wingdings" panose="05000000000000000000" pitchFamily="2" charset="2"/>
              <a:buChar char="q"/>
            </a:pPr>
            <a:endParaRPr lang="en-US" sz="2000" dirty="0">
              <a:solidFill>
                <a:schemeClr val="tx1"/>
              </a:solidFill>
              <a:latin typeface="+mj-lt"/>
              <a:cs typeface="Arial" panose="020B0604020202020204" pitchFamily="34" charset="0"/>
            </a:endParaRPr>
          </a:p>
        </p:txBody>
      </p:sp>
      <p:grpSp>
        <p:nvGrpSpPr>
          <p:cNvPr id="3" name="Group 2">
            <a:extLst>
              <a:ext uri="{FF2B5EF4-FFF2-40B4-BE49-F238E27FC236}">
                <a16:creationId xmlns:a16="http://schemas.microsoft.com/office/drawing/2014/main" id="{E8876002-9BF0-094F-AE62-2AFFE5C71B7D}"/>
              </a:ext>
            </a:extLst>
          </p:cNvPr>
          <p:cNvGrpSpPr/>
          <p:nvPr/>
        </p:nvGrpSpPr>
        <p:grpSpPr>
          <a:xfrm>
            <a:off x="4245343" y="3629263"/>
            <a:ext cx="1223010" cy="331470"/>
            <a:chOff x="3303270" y="3257550"/>
            <a:chExt cx="1223010" cy="331470"/>
          </a:xfrm>
        </p:grpSpPr>
        <p:sp>
          <p:nvSpPr>
            <p:cNvPr id="3276" name="Oval 3275">
              <a:extLst>
                <a:ext uri="{FF2B5EF4-FFF2-40B4-BE49-F238E27FC236}">
                  <a16:creationId xmlns:a16="http://schemas.microsoft.com/office/drawing/2014/main" id="{F9AB9800-EE90-8F42-946F-3CB4B7ABC0BC}"/>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277" name="Straight Connector 3276">
              <a:extLst>
                <a:ext uri="{FF2B5EF4-FFF2-40B4-BE49-F238E27FC236}">
                  <a16:creationId xmlns:a16="http://schemas.microsoft.com/office/drawing/2014/main" id="{0461B2B3-83FC-0946-A691-BE82FE0B6740}"/>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B55FB94F-3A0E-9348-AFA3-AA3C02631A00}"/>
              </a:ext>
            </a:extLst>
          </p:cNvPr>
          <p:cNvGrpSpPr/>
          <p:nvPr/>
        </p:nvGrpSpPr>
        <p:grpSpPr>
          <a:xfrm>
            <a:off x="4576813" y="2343388"/>
            <a:ext cx="2114550" cy="1451610"/>
            <a:chOff x="2411730" y="2697480"/>
            <a:chExt cx="2114550" cy="1451610"/>
          </a:xfrm>
        </p:grpSpPr>
        <p:sp>
          <p:nvSpPr>
            <p:cNvPr id="3271" name="Oval 3270">
              <a:extLst>
                <a:ext uri="{FF2B5EF4-FFF2-40B4-BE49-F238E27FC236}">
                  <a16:creationId xmlns:a16="http://schemas.microsoft.com/office/drawing/2014/main" id="{B8E8F522-0C64-E846-8124-19720AA57D73}"/>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272" name="Straight Connector 3271">
              <a:extLst>
                <a:ext uri="{FF2B5EF4-FFF2-40B4-BE49-F238E27FC236}">
                  <a16:creationId xmlns:a16="http://schemas.microsoft.com/office/drawing/2014/main" id="{697960F8-AA2D-E945-96C7-7BFEF1F8A0B6}"/>
                </a:ext>
              </a:extLst>
            </p:cNvPr>
            <p:cNvCxnSpPr>
              <a:cxnSpLocks/>
              <a:endCxn id="3271" idx="2"/>
            </p:cNvCxnSpPr>
            <p:nvPr/>
          </p:nvCxnSpPr>
          <p:spPr>
            <a:xfrm>
              <a:off x="2411730" y="2697480"/>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3" name="Straight Connector 3272">
              <a:extLst>
                <a:ext uri="{FF2B5EF4-FFF2-40B4-BE49-F238E27FC236}">
                  <a16:creationId xmlns:a16="http://schemas.microsoft.com/office/drawing/2014/main" id="{3A69BEE1-25EA-CC47-B502-FCCF1F53C3EE}"/>
                </a:ext>
              </a:extLst>
            </p:cNvPr>
            <p:cNvCxnSpPr>
              <a:cxnSpLocks/>
              <a:endCxn id="3271"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4" name="Straight Connector 3273">
              <a:extLst>
                <a:ext uri="{FF2B5EF4-FFF2-40B4-BE49-F238E27FC236}">
                  <a16:creationId xmlns:a16="http://schemas.microsoft.com/office/drawing/2014/main" id="{078E5AD6-CF40-0843-BF02-4533157DA9B8}"/>
                </a:ext>
              </a:extLst>
            </p:cNvPr>
            <p:cNvCxnSpPr>
              <a:cxnSpLocks/>
              <a:stCxn id="3271" idx="2"/>
            </p:cNvCxnSpPr>
            <p:nvPr/>
          </p:nvCxnSpPr>
          <p:spPr>
            <a:xfrm flipH="1">
              <a:off x="2411730" y="3423285"/>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5" name="Straight Connector 3274">
              <a:extLst>
                <a:ext uri="{FF2B5EF4-FFF2-40B4-BE49-F238E27FC236}">
                  <a16:creationId xmlns:a16="http://schemas.microsoft.com/office/drawing/2014/main" id="{82519728-EAB4-DD48-824A-CDD16FBBE11B}"/>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24E150EA-C425-AA42-ABC8-C5CD0A974F1F}"/>
              </a:ext>
            </a:extLst>
          </p:cNvPr>
          <p:cNvGrpSpPr/>
          <p:nvPr/>
        </p:nvGrpSpPr>
        <p:grpSpPr>
          <a:xfrm>
            <a:off x="4563003" y="3794998"/>
            <a:ext cx="2114550" cy="903206"/>
            <a:chOff x="2411730" y="2685814"/>
            <a:chExt cx="2114550" cy="903206"/>
          </a:xfrm>
        </p:grpSpPr>
        <p:sp>
          <p:nvSpPr>
            <p:cNvPr id="3267" name="Oval 3266">
              <a:extLst>
                <a:ext uri="{FF2B5EF4-FFF2-40B4-BE49-F238E27FC236}">
                  <a16:creationId xmlns:a16="http://schemas.microsoft.com/office/drawing/2014/main" id="{60557DC8-F944-B947-B4E7-6F1D432874ED}"/>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268" name="Straight Connector 3267">
              <a:extLst>
                <a:ext uri="{FF2B5EF4-FFF2-40B4-BE49-F238E27FC236}">
                  <a16:creationId xmlns:a16="http://schemas.microsoft.com/office/drawing/2014/main" id="{3007E776-D4B2-B34E-9390-31654435B663}"/>
                </a:ext>
              </a:extLst>
            </p:cNvPr>
            <p:cNvCxnSpPr>
              <a:cxnSpLocks/>
              <a:stCxn id="3276" idx="6"/>
              <a:endCxn id="3267" idx="2"/>
            </p:cNvCxnSpPr>
            <p:nvPr/>
          </p:nvCxnSpPr>
          <p:spPr>
            <a:xfrm>
              <a:off x="2425540" y="2685814"/>
              <a:ext cx="877730" cy="737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9" name="Straight Connector 3268">
              <a:extLst>
                <a:ext uri="{FF2B5EF4-FFF2-40B4-BE49-F238E27FC236}">
                  <a16:creationId xmlns:a16="http://schemas.microsoft.com/office/drawing/2014/main" id="{BA153A3B-F19A-0248-9D27-7EC659B5D57B}"/>
                </a:ext>
              </a:extLst>
            </p:cNvPr>
            <p:cNvCxnSpPr>
              <a:cxnSpLocks/>
              <a:endCxn id="3267"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0" name="Straight Connector 3269">
              <a:extLst>
                <a:ext uri="{FF2B5EF4-FFF2-40B4-BE49-F238E27FC236}">
                  <a16:creationId xmlns:a16="http://schemas.microsoft.com/office/drawing/2014/main" id="{E770430E-F17C-F646-B077-AE9CC9ABC19F}"/>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E4580D61-64B9-7F49-B8F3-0560BED9BD38}"/>
              </a:ext>
            </a:extLst>
          </p:cNvPr>
          <p:cNvGrpSpPr/>
          <p:nvPr/>
        </p:nvGrpSpPr>
        <p:grpSpPr>
          <a:xfrm>
            <a:off x="5799823" y="3069193"/>
            <a:ext cx="2114550" cy="1451610"/>
            <a:chOff x="2411730" y="2697480"/>
            <a:chExt cx="2114550" cy="1451610"/>
          </a:xfrm>
        </p:grpSpPr>
        <p:sp>
          <p:nvSpPr>
            <p:cNvPr id="3262" name="Oval 3261">
              <a:extLst>
                <a:ext uri="{FF2B5EF4-FFF2-40B4-BE49-F238E27FC236}">
                  <a16:creationId xmlns:a16="http://schemas.microsoft.com/office/drawing/2014/main" id="{37F3F130-7A06-1447-B159-C433F8D03168}"/>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263" name="Straight Connector 3262">
              <a:extLst>
                <a:ext uri="{FF2B5EF4-FFF2-40B4-BE49-F238E27FC236}">
                  <a16:creationId xmlns:a16="http://schemas.microsoft.com/office/drawing/2014/main" id="{4F37B60B-AB0E-624F-84C8-CEF0273785B9}"/>
                </a:ext>
              </a:extLst>
            </p:cNvPr>
            <p:cNvCxnSpPr>
              <a:cxnSpLocks/>
              <a:endCxn id="3262" idx="2"/>
            </p:cNvCxnSpPr>
            <p:nvPr/>
          </p:nvCxnSpPr>
          <p:spPr>
            <a:xfrm>
              <a:off x="2411730" y="2697480"/>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4" name="Straight Connector 3263">
              <a:extLst>
                <a:ext uri="{FF2B5EF4-FFF2-40B4-BE49-F238E27FC236}">
                  <a16:creationId xmlns:a16="http://schemas.microsoft.com/office/drawing/2014/main" id="{BAF39AFA-4D33-8047-A2E4-812549E2B9DB}"/>
                </a:ext>
              </a:extLst>
            </p:cNvPr>
            <p:cNvCxnSpPr>
              <a:cxnSpLocks/>
              <a:endCxn id="3262"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5" name="Straight Connector 3264">
              <a:extLst>
                <a:ext uri="{FF2B5EF4-FFF2-40B4-BE49-F238E27FC236}">
                  <a16:creationId xmlns:a16="http://schemas.microsoft.com/office/drawing/2014/main" id="{BACEA937-A960-1C4E-944D-A68C551C95BD}"/>
                </a:ext>
              </a:extLst>
            </p:cNvPr>
            <p:cNvCxnSpPr>
              <a:cxnSpLocks/>
              <a:stCxn id="3262" idx="2"/>
            </p:cNvCxnSpPr>
            <p:nvPr/>
          </p:nvCxnSpPr>
          <p:spPr>
            <a:xfrm flipH="1">
              <a:off x="2411730" y="3423285"/>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6" name="Straight Connector 3265">
              <a:extLst>
                <a:ext uri="{FF2B5EF4-FFF2-40B4-BE49-F238E27FC236}">
                  <a16:creationId xmlns:a16="http://schemas.microsoft.com/office/drawing/2014/main" id="{B34C538B-7C63-A647-91D3-47A280C0BFC9}"/>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DFEB8DE9-9FBD-CA40-BF2E-70344E82738D}"/>
              </a:ext>
            </a:extLst>
          </p:cNvPr>
          <p:cNvGrpSpPr/>
          <p:nvPr/>
        </p:nvGrpSpPr>
        <p:grpSpPr>
          <a:xfrm>
            <a:off x="4245343" y="2903457"/>
            <a:ext cx="1223010" cy="331470"/>
            <a:chOff x="3303270" y="3257550"/>
            <a:chExt cx="1223010" cy="331470"/>
          </a:xfrm>
        </p:grpSpPr>
        <p:sp>
          <p:nvSpPr>
            <p:cNvPr id="3260" name="Oval 3259">
              <a:extLst>
                <a:ext uri="{FF2B5EF4-FFF2-40B4-BE49-F238E27FC236}">
                  <a16:creationId xmlns:a16="http://schemas.microsoft.com/office/drawing/2014/main" id="{AFEA2E6D-01C3-A64B-B377-A96F49173CEA}"/>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261" name="Straight Connector 3260">
              <a:extLst>
                <a:ext uri="{FF2B5EF4-FFF2-40B4-BE49-F238E27FC236}">
                  <a16:creationId xmlns:a16="http://schemas.microsoft.com/office/drawing/2014/main" id="{6EDEF495-A237-AF45-A288-835184111632}"/>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844AA84B-89CC-5F48-BFD2-D2C4A8B3D1BD}"/>
              </a:ext>
            </a:extLst>
          </p:cNvPr>
          <p:cNvGrpSpPr/>
          <p:nvPr/>
        </p:nvGrpSpPr>
        <p:grpSpPr>
          <a:xfrm>
            <a:off x="4245343" y="2177652"/>
            <a:ext cx="1223010" cy="331470"/>
            <a:chOff x="3303270" y="3257550"/>
            <a:chExt cx="1223010" cy="331470"/>
          </a:xfrm>
        </p:grpSpPr>
        <p:sp>
          <p:nvSpPr>
            <p:cNvPr id="3258" name="Oval 3257">
              <a:extLst>
                <a:ext uri="{FF2B5EF4-FFF2-40B4-BE49-F238E27FC236}">
                  <a16:creationId xmlns:a16="http://schemas.microsoft.com/office/drawing/2014/main" id="{93D4CB40-1253-A74D-92FA-B2ACB1E37528}"/>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259" name="Straight Connector 3258">
              <a:extLst>
                <a:ext uri="{FF2B5EF4-FFF2-40B4-BE49-F238E27FC236}">
                  <a16:creationId xmlns:a16="http://schemas.microsoft.com/office/drawing/2014/main" id="{90916A30-F076-9149-A1B7-AB4746A5D186}"/>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482F0613-69B2-DA40-9957-F31F91BEED38}"/>
              </a:ext>
            </a:extLst>
          </p:cNvPr>
          <p:cNvGrpSpPr/>
          <p:nvPr/>
        </p:nvGrpSpPr>
        <p:grpSpPr>
          <a:xfrm>
            <a:off x="4245343" y="4369354"/>
            <a:ext cx="1223010" cy="331470"/>
            <a:chOff x="3303270" y="3257550"/>
            <a:chExt cx="1223010" cy="331470"/>
          </a:xfrm>
        </p:grpSpPr>
        <p:sp>
          <p:nvSpPr>
            <p:cNvPr id="3256" name="Oval 3255">
              <a:extLst>
                <a:ext uri="{FF2B5EF4-FFF2-40B4-BE49-F238E27FC236}">
                  <a16:creationId xmlns:a16="http://schemas.microsoft.com/office/drawing/2014/main" id="{FF2F4A21-CD73-4D4E-B9B4-60E28B2D6F34}"/>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257" name="Straight Connector 3256">
              <a:extLst>
                <a:ext uri="{FF2B5EF4-FFF2-40B4-BE49-F238E27FC236}">
                  <a16:creationId xmlns:a16="http://schemas.microsoft.com/office/drawing/2014/main" id="{A9F40680-BBCF-E94F-9EAD-4643F1FA3367}"/>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CF205858-27E6-E045-B707-303FC498DF31}"/>
              </a:ext>
            </a:extLst>
          </p:cNvPr>
          <p:cNvGrpSpPr/>
          <p:nvPr/>
        </p:nvGrpSpPr>
        <p:grpSpPr>
          <a:xfrm>
            <a:off x="4571098" y="3069192"/>
            <a:ext cx="2114550" cy="1451611"/>
            <a:chOff x="2411730" y="2697479"/>
            <a:chExt cx="2114550" cy="1451611"/>
          </a:xfrm>
        </p:grpSpPr>
        <p:sp>
          <p:nvSpPr>
            <p:cNvPr id="3251" name="Oval 3250">
              <a:extLst>
                <a:ext uri="{FF2B5EF4-FFF2-40B4-BE49-F238E27FC236}">
                  <a16:creationId xmlns:a16="http://schemas.microsoft.com/office/drawing/2014/main" id="{FD58D37B-0ADC-124B-8429-38B34CED570B}"/>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252" name="Straight Connector 3251">
              <a:extLst>
                <a:ext uri="{FF2B5EF4-FFF2-40B4-BE49-F238E27FC236}">
                  <a16:creationId xmlns:a16="http://schemas.microsoft.com/office/drawing/2014/main" id="{D85D781C-ACD1-B34B-8B4C-0135F0B63291}"/>
                </a:ext>
              </a:extLst>
            </p:cNvPr>
            <p:cNvCxnSpPr>
              <a:cxnSpLocks/>
              <a:stCxn id="3260" idx="6"/>
              <a:endCxn id="3251" idx="2"/>
            </p:cNvCxnSpPr>
            <p:nvPr/>
          </p:nvCxnSpPr>
          <p:spPr>
            <a:xfrm>
              <a:off x="2417445" y="2697479"/>
              <a:ext cx="885825" cy="7258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3" name="Straight Connector 3252">
              <a:extLst>
                <a:ext uri="{FF2B5EF4-FFF2-40B4-BE49-F238E27FC236}">
                  <a16:creationId xmlns:a16="http://schemas.microsoft.com/office/drawing/2014/main" id="{BDC9DC62-5496-C64B-B826-04A938F8B933}"/>
                </a:ext>
              </a:extLst>
            </p:cNvPr>
            <p:cNvCxnSpPr>
              <a:cxnSpLocks/>
              <a:endCxn id="3251"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4" name="Straight Connector 3253">
              <a:extLst>
                <a:ext uri="{FF2B5EF4-FFF2-40B4-BE49-F238E27FC236}">
                  <a16:creationId xmlns:a16="http://schemas.microsoft.com/office/drawing/2014/main" id="{3B196B91-7BFA-C74B-98E1-F1D978B89B25}"/>
                </a:ext>
              </a:extLst>
            </p:cNvPr>
            <p:cNvCxnSpPr>
              <a:cxnSpLocks/>
              <a:stCxn id="3251" idx="2"/>
            </p:cNvCxnSpPr>
            <p:nvPr/>
          </p:nvCxnSpPr>
          <p:spPr>
            <a:xfrm flipH="1">
              <a:off x="2411730" y="3423285"/>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5" name="Straight Connector 3254">
              <a:extLst>
                <a:ext uri="{FF2B5EF4-FFF2-40B4-BE49-F238E27FC236}">
                  <a16:creationId xmlns:a16="http://schemas.microsoft.com/office/drawing/2014/main" id="{BCC5146D-1E6A-6147-82DD-4203C0A70F3D}"/>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12EFE0F3-3568-EF4E-82B8-8E51F1114EBF}"/>
              </a:ext>
            </a:extLst>
          </p:cNvPr>
          <p:cNvGrpSpPr/>
          <p:nvPr/>
        </p:nvGrpSpPr>
        <p:grpSpPr>
          <a:xfrm>
            <a:off x="4582528" y="2179081"/>
            <a:ext cx="2114550" cy="891540"/>
            <a:chOff x="2411730" y="3257550"/>
            <a:chExt cx="2114550" cy="891540"/>
          </a:xfrm>
        </p:grpSpPr>
        <p:sp>
          <p:nvSpPr>
            <p:cNvPr id="3247" name="Oval 3246">
              <a:extLst>
                <a:ext uri="{FF2B5EF4-FFF2-40B4-BE49-F238E27FC236}">
                  <a16:creationId xmlns:a16="http://schemas.microsoft.com/office/drawing/2014/main" id="{D9F02C93-3AA6-3745-9C9A-6A75860E04FF}"/>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248" name="Straight Connector 3247">
              <a:extLst>
                <a:ext uri="{FF2B5EF4-FFF2-40B4-BE49-F238E27FC236}">
                  <a16:creationId xmlns:a16="http://schemas.microsoft.com/office/drawing/2014/main" id="{A7296994-88F6-E644-AF6B-E91CD86763F0}"/>
                </a:ext>
              </a:extLst>
            </p:cNvPr>
            <p:cNvCxnSpPr>
              <a:cxnSpLocks/>
              <a:endCxn id="3247"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9" name="Straight Connector 3248">
              <a:extLst>
                <a:ext uri="{FF2B5EF4-FFF2-40B4-BE49-F238E27FC236}">
                  <a16:creationId xmlns:a16="http://schemas.microsoft.com/office/drawing/2014/main" id="{D79BE58F-7AA1-2E42-AC7C-6ABCF7AC08FF}"/>
                </a:ext>
              </a:extLst>
            </p:cNvPr>
            <p:cNvCxnSpPr>
              <a:cxnSpLocks/>
              <a:stCxn id="3247" idx="2"/>
            </p:cNvCxnSpPr>
            <p:nvPr/>
          </p:nvCxnSpPr>
          <p:spPr>
            <a:xfrm flipH="1">
              <a:off x="2411730" y="3423285"/>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0" name="Straight Connector 3249">
              <a:extLst>
                <a:ext uri="{FF2B5EF4-FFF2-40B4-BE49-F238E27FC236}">
                  <a16:creationId xmlns:a16="http://schemas.microsoft.com/office/drawing/2014/main" id="{F5C42755-5016-AE4C-A524-D7307F64E4AD}"/>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A111B8EF-C3F5-014B-9F66-2D2DD008AA91}"/>
              </a:ext>
            </a:extLst>
          </p:cNvPr>
          <p:cNvGrpSpPr/>
          <p:nvPr/>
        </p:nvGrpSpPr>
        <p:grpSpPr>
          <a:xfrm>
            <a:off x="5788393" y="2349104"/>
            <a:ext cx="2114550" cy="1445894"/>
            <a:chOff x="2411730" y="2697480"/>
            <a:chExt cx="2114550" cy="1445894"/>
          </a:xfrm>
        </p:grpSpPr>
        <p:sp>
          <p:nvSpPr>
            <p:cNvPr id="3243" name="Oval 3242">
              <a:extLst>
                <a:ext uri="{FF2B5EF4-FFF2-40B4-BE49-F238E27FC236}">
                  <a16:creationId xmlns:a16="http://schemas.microsoft.com/office/drawing/2014/main" id="{19807721-0ACA-774F-A028-97BC8197C99F}"/>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244" name="Straight Connector 3243">
              <a:extLst>
                <a:ext uri="{FF2B5EF4-FFF2-40B4-BE49-F238E27FC236}">
                  <a16:creationId xmlns:a16="http://schemas.microsoft.com/office/drawing/2014/main" id="{5710C11D-C4A2-CC46-8190-754D15A57328}"/>
                </a:ext>
              </a:extLst>
            </p:cNvPr>
            <p:cNvCxnSpPr>
              <a:cxnSpLocks/>
              <a:endCxn id="3243" idx="2"/>
            </p:cNvCxnSpPr>
            <p:nvPr/>
          </p:nvCxnSpPr>
          <p:spPr>
            <a:xfrm>
              <a:off x="2411730" y="2697480"/>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5" name="Straight Connector 3244">
              <a:extLst>
                <a:ext uri="{FF2B5EF4-FFF2-40B4-BE49-F238E27FC236}">
                  <a16:creationId xmlns:a16="http://schemas.microsoft.com/office/drawing/2014/main" id="{23E4F2C8-1656-0D4E-8A7A-D9547C1E147E}"/>
                </a:ext>
              </a:extLst>
            </p:cNvPr>
            <p:cNvCxnSpPr>
              <a:cxnSpLocks/>
              <a:stCxn id="3243" idx="2"/>
              <a:endCxn id="3251" idx="6"/>
            </p:cNvCxnSpPr>
            <p:nvPr/>
          </p:nvCxnSpPr>
          <p:spPr>
            <a:xfrm flipH="1">
              <a:off x="2417445" y="3423285"/>
              <a:ext cx="885825" cy="720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6" name="Straight Connector 3245">
              <a:extLst>
                <a:ext uri="{FF2B5EF4-FFF2-40B4-BE49-F238E27FC236}">
                  <a16:creationId xmlns:a16="http://schemas.microsoft.com/office/drawing/2014/main" id="{8E85AA91-1CD2-7644-8018-AACE7FEEA811}"/>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E28ACAE7-F5C8-1347-9A77-E33D1C9C90D4}"/>
              </a:ext>
            </a:extLst>
          </p:cNvPr>
          <p:cNvGrpSpPr/>
          <p:nvPr/>
        </p:nvGrpSpPr>
        <p:grpSpPr>
          <a:xfrm>
            <a:off x="4576813" y="1450895"/>
            <a:ext cx="2114550" cy="892494"/>
            <a:chOff x="2411730" y="3257550"/>
            <a:chExt cx="2114550" cy="892494"/>
          </a:xfrm>
        </p:grpSpPr>
        <p:sp>
          <p:nvSpPr>
            <p:cNvPr id="3239" name="Oval 3238">
              <a:extLst>
                <a:ext uri="{FF2B5EF4-FFF2-40B4-BE49-F238E27FC236}">
                  <a16:creationId xmlns:a16="http://schemas.microsoft.com/office/drawing/2014/main" id="{A88D9332-B699-124E-8FC2-CD95C7B20EE1}"/>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240" name="Straight Connector 3239">
              <a:extLst>
                <a:ext uri="{FF2B5EF4-FFF2-40B4-BE49-F238E27FC236}">
                  <a16:creationId xmlns:a16="http://schemas.microsoft.com/office/drawing/2014/main" id="{59AEFDA7-2AD3-AB47-807F-587F81924523}"/>
                </a:ext>
              </a:extLst>
            </p:cNvPr>
            <p:cNvCxnSpPr>
              <a:cxnSpLocks/>
              <a:endCxn id="3239"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1" name="Straight Connector 3240">
              <a:extLst>
                <a:ext uri="{FF2B5EF4-FFF2-40B4-BE49-F238E27FC236}">
                  <a16:creationId xmlns:a16="http://schemas.microsoft.com/office/drawing/2014/main" id="{2D38F446-32C7-3948-821A-2076691FC5AE}"/>
                </a:ext>
              </a:extLst>
            </p:cNvPr>
            <p:cNvCxnSpPr>
              <a:cxnSpLocks/>
              <a:stCxn id="3239" idx="2"/>
            </p:cNvCxnSpPr>
            <p:nvPr/>
          </p:nvCxnSpPr>
          <p:spPr>
            <a:xfrm flipH="1">
              <a:off x="2411730" y="3423285"/>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2" name="Straight Connector 3241">
              <a:extLst>
                <a:ext uri="{FF2B5EF4-FFF2-40B4-BE49-F238E27FC236}">
                  <a16:creationId xmlns:a16="http://schemas.microsoft.com/office/drawing/2014/main" id="{D9A75A73-8B30-D04F-8917-D0C4BA05AE11}"/>
                </a:ext>
              </a:extLst>
            </p:cNvPr>
            <p:cNvCxnSpPr>
              <a:cxnSpLocks/>
              <a:endCxn id="3209" idx="2"/>
            </p:cNvCxnSpPr>
            <p:nvPr/>
          </p:nvCxnSpPr>
          <p:spPr>
            <a:xfrm>
              <a:off x="3634740" y="3423285"/>
              <a:ext cx="891540" cy="7267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411FF587-62CB-B048-9519-FD1A7B96A279}"/>
              </a:ext>
            </a:extLst>
          </p:cNvPr>
          <p:cNvGrpSpPr/>
          <p:nvPr/>
        </p:nvGrpSpPr>
        <p:grpSpPr>
          <a:xfrm>
            <a:off x="4560622" y="4521756"/>
            <a:ext cx="2119311" cy="891540"/>
            <a:chOff x="2411730" y="2697480"/>
            <a:chExt cx="2119311" cy="891540"/>
          </a:xfrm>
        </p:grpSpPr>
        <p:sp>
          <p:nvSpPr>
            <p:cNvPr id="3235" name="Oval 3234">
              <a:extLst>
                <a:ext uri="{FF2B5EF4-FFF2-40B4-BE49-F238E27FC236}">
                  <a16:creationId xmlns:a16="http://schemas.microsoft.com/office/drawing/2014/main" id="{E8D92723-B7CD-9A43-91CA-72B5099EE635}"/>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236" name="Straight Connector 3235">
              <a:extLst>
                <a:ext uri="{FF2B5EF4-FFF2-40B4-BE49-F238E27FC236}">
                  <a16:creationId xmlns:a16="http://schemas.microsoft.com/office/drawing/2014/main" id="{597855C8-A7BF-8941-8B15-69AC20148A71}"/>
                </a:ext>
              </a:extLst>
            </p:cNvPr>
            <p:cNvCxnSpPr>
              <a:cxnSpLocks/>
              <a:endCxn id="3235" idx="2"/>
            </p:cNvCxnSpPr>
            <p:nvPr/>
          </p:nvCxnSpPr>
          <p:spPr>
            <a:xfrm>
              <a:off x="2411730" y="2697480"/>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7" name="Straight Connector 3236">
              <a:extLst>
                <a:ext uri="{FF2B5EF4-FFF2-40B4-BE49-F238E27FC236}">
                  <a16:creationId xmlns:a16="http://schemas.microsoft.com/office/drawing/2014/main" id="{25E29179-02A9-224E-BEF4-61BC83D91D03}"/>
                </a:ext>
              </a:extLst>
            </p:cNvPr>
            <p:cNvCxnSpPr>
              <a:cxnSpLocks/>
              <a:endCxn id="3235"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8" name="Straight Connector 3237">
              <a:extLst>
                <a:ext uri="{FF2B5EF4-FFF2-40B4-BE49-F238E27FC236}">
                  <a16:creationId xmlns:a16="http://schemas.microsoft.com/office/drawing/2014/main" id="{83D24690-B9C8-EA44-BDDF-F393701AF9AC}"/>
                </a:ext>
              </a:extLst>
            </p:cNvPr>
            <p:cNvCxnSpPr>
              <a:cxnSpLocks/>
              <a:endCxn id="3206" idx="2"/>
            </p:cNvCxnSpPr>
            <p:nvPr/>
          </p:nvCxnSpPr>
          <p:spPr>
            <a:xfrm flipV="1">
              <a:off x="3634740" y="2707956"/>
              <a:ext cx="896301" cy="7153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Oval 24">
            <a:extLst>
              <a:ext uri="{FF2B5EF4-FFF2-40B4-BE49-F238E27FC236}">
                <a16:creationId xmlns:a16="http://schemas.microsoft.com/office/drawing/2014/main" id="{7D48DE3C-4E14-7143-9080-036C60DD3284}"/>
              </a:ext>
            </a:extLst>
          </p:cNvPr>
          <p:cNvSpPr/>
          <p:nvPr/>
        </p:nvSpPr>
        <p:spPr>
          <a:xfrm>
            <a:off x="4245343" y="1444704"/>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sp>
        <p:nvSpPr>
          <p:cNvPr id="26" name="Oval 25">
            <a:extLst>
              <a:ext uri="{FF2B5EF4-FFF2-40B4-BE49-F238E27FC236}">
                <a16:creationId xmlns:a16="http://schemas.microsoft.com/office/drawing/2014/main" id="{302CC23F-84EF-9E40-991D-214144850A83}"/>
              </a:ext>
            </a:extLst>
          </p:cNvPr>
          <p:cNvSpPr/>
          <p:nvPr/>
        </p:nvSpPr>
        <p:spPr>
          <a:xfrm>
            <a:off x="4245343" y="5076586"/>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grpSp>
        <p:nvGrpSpPr>
          <p:cNvPr id="27" name="Group 26">
            <a:extLst>
              <a:ext uri="{FF2B5EF4-FFF2-40B4-BE49-F238E27FC236}">
                <a16:creationId xmlns:a16="http://schemas.microsoft.com/office/drawing/2014/main" id="{2A7149DF-0474-DE44-AC47-9AED6A2DD6ED}"/>
              </a:ext>
            </a:extLst>
          </p:cNvPr>
          <p:cNvGrpSpPr/>
          <p:nvPr/>
        </p:nvGrpSpPr>
        <p:grpSpPr>
          <a:xfrm>
            <a:off x="4576813" y="1610439"/>
            <a:ext cx="897255" cy="3637122"/>
            <a:chOff x="3634740" y="2153126"/>
            <a:chExt cx="897255" cy="3637122"/>
          </a:xfrm>
        </p:grpSpPr>
        <p:cxnSp>
          <p:nvCxnSpPr>
            <p:cNvPr id="3212" name="Straight Connector 3211">
              <a:extLst>
                <a:ext uri="{FF2B5EF4-FFF2-40B4-BE49-F238E27FC236}">
                  <a16:creationId xmlns:a16="http://schemas.microsoft.com/office/drawing/2014/main" id="{63EDDFA6-2175-4B41-8424-E31F2800CAA0}"/>
                </a:ext>
              </a:extLst>
            </p:cNvPr>
            <p:cNvCxnSpPr>
              <a:cxnSpLocks/>
              <a:stCxn id="25" idx="6"/>
              <a:endCxn id="3247" idx="2"/>
            </p:cNvCxnSpPr>
            <p:nvPr/>
          </p:nvCxnSpPr>
          <p:spPr>
            <a:xfrm>
              <a:off x="3634740" y="2153126"/>
              <a:ext cx="897255" cy="7343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3" name="Straight Connector 3212">
              <a:extLst>
                <a:ext uri="{FF2B5EF4-FFF2-40B4-BE49-F238E27FC236}">
                  <a16:creationId xmlns:a16="http://schemas.microsoft.com/office/drawing/2014/main" id="{FAD342C3-D1DE-2949-B04E-092AEC1938CE}"/>
                </a:ext>
              </a:extLst>
            </p:cNvPr>
            <p:cNvCxnSpPr>
              <a:cxnSpLocks/>
              <a:stCxn id="25" idx="6"/>
              <a:endCxn id="3271" idx="2"/>
            </p:cNvCxnSpPr>
            <p:nvPr/>
          </p:nvCxnSpPr>
          <p:spPr>
            <a:xfrm>
              <a:off x="3634740" y="2153126"/>
              <a:ext cx="891540" cy="14587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4" name="Straight Connector 3213">
              <a:extLst>
                <a:ext uri="{FF2B5EF4-FFF2-40B4-BE49-F238E27FC236}">
                  <a16:creationId xmlns:a16="http://schemas.microsoft.com/office/drawing/2014/main" id="{4B530EC2-D2CE-5D47-9906-43DC814774AD}"/>
                </a:ext>
              </a:extLst>
            </p:cNvPr>
            <p:cNvCxnSpPr>
              <a:cxnSpLocks/>
              <a:stCxn id="25" idx="6"/>
              <a:endCxn id="3251" idx="2"/>
            </p:cNvCxnSpPr>
            <p:nvPr/>
          </p:nvCxnSpPr>
          <p:spPr>
            <a:xfrm>
              <a:off x="3634740" y="2153126"/>
              <a:ext cx="885825" cy="21845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5" name="Straight Connector 3214">
              <a:extLst>
                <a:ext uri="{FF2B5EF4-FFF2-40B4-BE49-F238E27FC236}">
                  <a16:creationId xmlns:a16="http://schemas.microsoft.com/office/drawing/2014/main" id="{0469833A-D352-DB48-914A-2AB8EDFA146F}"/>
                </a:ext>
              </a:extLst>
            </p:cNvPr>
            <p:cNvCxnSpPr>
              <a:cxnSpLocks/>
              <a:stCxn id="25" idx="6"/>
              <a:endCxn id="3267" idx="2"/>
            </p:cNvCxnSpPr>
            <p:nvPr/>
          </p:nvCxnSpPr>
          <p:spPr>
            <a:xfrm>
              <a:off x="3634740" y="2153126"/>
              <a:ext cx="877730" cy="29220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6" name="Straight Connector 3215">
              <a:extLst>
                <a:ext uri="{FF2B5EF4-FFF2-40B4-BE49-F238E27FC236}">
                  <a16:creationId xmlns:a16="http://schemas.microsoft.com/office/drawing/2014/main" id="{8263686E-9E20-8D43-AA63-353C51827A07}"/>
                </a:ext>
              </a:extLst>
            </p:cNvPr>
            <p:cNvCxnSpPr>
              <a:cxnSpLocks/>
              <a:stCxn id="25" idx="6"/>
              <a:endCxn id="3235" idx="2"/>
            </p:cNvCxnSpPr>
            <p:nvPr/>
          </p:nvCxnSpPr>
          <p:spPr>
            <a:xfrm>
              <a:off x="3634740" y="2153126"/>
              <a:ext cx="875349" cy="36371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7" name="Straight Connector 3216">
              <a:extLst>
                <a:ext uri="{FF2B5EF4-FFF2-40B4-BE49-F238E27FC236}">
                  <a16:creationId xmlns:a16="http://schemas.microsoft.com/office/drawing/2014/main" id="{DB061D6F-5B06-DD44-879C-FBC1028C45AF}"/>
                </a:ext>
              </a:extLst>
            </p:cNvPr>
            <p:cNvCxnSpPr>
              <a:cxnSpLocks/>
              <a:stCxn id="3258" idx="6"/>
              <a:endCxn id="3251" idx="2"/>
            </p:cNvCxnSpPr>
            <p:nvPr/>
          </p:nvCxnSpPr>
          <p:spPr>
            <a:xfrm>
              <a:off x="3634740" y="2886074"/>
              <a:ext cx="885825" cy="1451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8" name="Straight Connector 3217">
              <a:extLst>
                <a:ext uri="{FF2B5EF4-FFF2-40B4-BE49-F238E27FC236}">
                  <a16:creationId xmlns:a16="http://schemas.microsoft.com/office/drawing/2014/main" id="{053254AC-A91E-7448-8CE3-B58F89625805}"/>
                </a:ext>
              </a:extLst>
            </p:cNvPr>
            <p:cNvCxnSpPr>
              <a:cxnSpLocks/>
              <a:stCxn id="3258" idx="6"/>
              <a:endCxn id="3267" idx="2"/>
            </p:cNvCxnSpPr>
            <p:nvPr/>
          </p:nvCxnSpPr>
          <p:spPr>
            <a:xfrm>
              <a:off x="3634740" y="2886074"/>
              <a:ext cx="877730" cy="2189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9" name="Straight Connector 3218">
              <a:extLst>
                <a:ext uri="{FF2B5EF4-FFF2-40B4-BE49-F238E27FC236}">
                  <a16:creationId xmlns:a16="http://schemas.microsoft.com/office/drawing/2014/main" id="{39BFE69C-928F-2A4F-B05E-82FBC13491B6}"/>
                </a:ext>
              </a:extLst>
            </p:cNvPr>
            <p:cNvCxnSpPr>
              <a:cxnSpLocks/>
              <a:stCxn id="3258" idx="6"/>
              <a:endCxn id="3235" idx="2"/>
            </p:cNvCxnSpPr>
            <p:nvPr/>
          </p:nvCxnSpPr>
          <p:spPr>
            <a:xfrm>
              <a:off x="3634740" y="2886074"/>
              <a:ext cx="875349" cy="2904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0" name="Straight Connector 3219">
              <a:extLst>
                <a:ext uri="{FF2B5EF4-FFF2-40B4-BE49-F238E27FC236}">
                  <a16:creationId xmlns:a16="http://schemas.microsoft.com/office/drawing/2014/main" id="{3715DF40-DADF-F043-AAA7-E801A827E498}"/>
                </a:ext>
              </a:extLst>
            </p:cNvPr>
            <p:cNvCxnSpPr>
              <a:cxnSpLocks/>
              <a:stCxn id="3260" idx="6"/>
              <a:endCxn id="3239" idx="2"/>
            </p:cNvCxnSpPr>
            <p:nvPr/>
          </p:nvCxnSpPr>
          <p:spPr>
            <a:xfrm flipV="1">
              <a:off x="3634740" y="2159317"/>
              <a:ext cx="891540" cy="14525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1" name="Straight Connector 3220">
              <a:extLst>
                <a:ext uri="{FF2B5EF4-FFF2-40B4-BE49-F238E27FC236}">
                  <a16:creationId xmlns:a16="http://schemas.microsoft.com/office/drawing/2014/main" id="{4ECB9B98-CB70-4A43-BCB2-E146CE95646A}"/>
                </a:ext>
              </a:extLst>
            </p:cNvPr>
            <p:cNvCxnSpPr>
              <a:cxnSpLocks/>
              <a:stCxn id="3258" idx="6"/>
              <a:endCxn id="3267" idx="2"/>
            </p:cNvCxnSpPr>
            <p:nvPr/>
          </p:nvCxnSpPr>
          <p:spPr>
            <a:xfrm>
              <a:off x="3634740" y="2886074"/>
              <a:ext cx="877730" cy="2189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2" name="Straight Connector 3221">
              <a:extLst>
                <a:ext uri="{FF2B5EF4-FFF2-40B4-BE49-F238E27FC236}">
                  <a16:creationId xmlns:a16="http://schemas.microsoft.com/office/drawing/2014/main" id="{C0D8B3EF-5306-1346-85AA-12E028CFBEBC}"/>
                </a:ext>
              </a:extLst>
            </p:cNvPr>
            <p:cNvCxnSpPr>
              <a:cxnSpLocks/>
              <a:stCxn id="3260" idx="6"/>
              <a:endCxn id="3267" idx="2"/>
            </p:cNvCxnSpPr>
            <p:nvPr/>
          </p:nvCxnSpPr>
          <p:spPr>
            <a:xfrm>
              <a:off x="3634740" y="3611879"/>
              <a:ext cx="877730" cy="1463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3" name="Straight Connector 3222">
              <a:extLst>
                <a:ext uri="{FF2B5EF4-FFF2-40B4-BE49-F238E27FC236}">
                  <a16:creationId xmlns:a16="http://schemas.microsoft.com/office/drawing/2014/main" id="{45D67354-250A-FF4B-AEA6-4DA43D353A26}"/>
                </a:ext>
              </a:extLst>
            </p:cNvPr>
            <p:cNvCxnSpPr>
              <a:cxnSpLocks/>
              <a:stCxn id="3260" idx="6"/>
              <a:endCxn id="3235" idx="2"/>
            </p:cNvCxnSpPr>
            <p:nvPr/>
          </p:nvCxnSpPr>
          <p:spPr>
            <a:xfrm>
              <a:off x="3634740" y="3611879"/>
              <a:ext cx="875349" cy="2178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4" name="Straight Connector 3223">
              <a:extLst>
                <a:ext uri="{FF2B5EF4-FFF2-40B4-BE49-F238E27FC236}">
                  <a16:creationId xmlns:a16="http://schemas.microsoft.com/office/drawing/2014/main" id="{A136F881-C486-A34A-A02F-8DF02F29526D}"/>
                </a:ext>
              </a:extLst>
            </p:cNvPr>
            <p:cNvCxnSpPr>
              <a:cxnSpLocks/>
              <a:stCxn id="3276" idx="6"/>
              <a:endCxn id="3239" idx="2"/>
            </p:cNvCxnSpPr>
            <p:nvPr/>
          </p:nvCxnSpPr>
          <p:spPr>
            <a:xfrm flipV="1">
              <a:off x="3634740" y="2159317"/>
              <a:ext cx="891540" cy="2178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5" name="Straight Connector 3224">
              <a:extLst>
                <a:ext uri="{FF2B5EF4-FFF2-40B4-BE49-F238E27FC236}">
                  <a16:creationId xmlns:a16="http://schemas.microsoft.com/office/drawing/2014/main" id="{2369B32B-2CE7-B549-8F05-2B6F37B99C9E}"/>
                </a:ext>
              </a:extLst>
            </p:cNvPr>
            <p:cNvCxnSpPr>
              <a:cxnSpLocks/>
              <a:stCxn id="3276" idx="6"/>
              <a:endCxn id="3247" idx="2"/>
            </p:cNvCxnSpPr>
            <p:nvPr/>
          </p:nvCxnSpPr>
          <p:spPr>
            <a:xfrm flipV="1">
              <a:off x="3634740" y="2887503"/>
              <a:ext cx="897255" cy="145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6" name="Straight Connector 3225">
              <a:extLst>
                <a:ext uri="{FF2B5EF4-FFF2-40B4-BE49-F238E27FC236}">
                  <a16:creationId xmlns:a16="http://schemas.microsoft.com/office/drawing/2014/main" id="{078A771A-C180-084B-98C9-C9A9F72A8C29}"/>
                </a:ext>
              </a:extLst>
            </p:cNvPr>
            <p:cNvCxnSpPr>
              <a:cxnSpLocks/>
              <a:stCxn id="3276" idx="6"/>
              <a:endCxn id="3235" idx="2"/>
            </p:cNvCxnSpPr>
            <p:nvPr/>
          </p:nvCxnSpPr>
          <p:spPr>
            <a:xfrm>
              <a:off x="3634740" y="4337685"/>
              <a:ext cx="875349" cy="14525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7" name="Straight Connector 3226">
              <a:extLst>
                <a:ext uri="{FF2B5EF4-FFF2-40B4-BE49-F238E27FC236}">
                  <a16:creationId xmlns:a16="http://schemas.microsoft.com/office/drawing/2014/main" id="{36DCA942-80AC-A841-AFEA-92F000A235F0}"/>
                </a:ext>
              </a:extLst>
            </p:cNvPr>
            <p:cNvCxnSpPr>
              <a:cxnSpLocks/>
              <a:stCxn id="3256" idx="6"/>
              <a:endCxn id="3239" idx="2"/>
            </p:cNvCxnSpPr>
            <p:nvPr/>
          </p:nvCxnSpPr>
          <p:spPr>
            <a:xfrm flipV="1">
              <a:off x="3634740" y="2159317"/>
              <a:ext cx="891540" cy="29184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8" name="Straight Connector 3227">
              <a:extLst>
                <a:ext uri="{FF2B5EF4-FFF2-40B4-BE49-F238E27FC236}">
                  <a16:creationId xmlns:a16="http://schemas.microsoft.com/office/drawing/2014/main" id="{C0A29FC4-EFCF-3C41-8758-5908C9A2310C}"/>
                </a:ext>
              </a:extLst>
            </p:cNvPr>
            <p:cNvCxnSpPr>
              <a:cxnSpLocks/>
              <a:stCxn id="3256" idx="6"/>
              <a:endCxn id="3271" idx="2"/>
            </p:cNvCxnSpPr>
            <p:nvPr/>
          </p:nvCxnSpPr>
          <p:spPr>
            <a:xfrm flipV="1">
              <a:off x="3634740" y="3611880"/>
              <a:ext cx="891540" cy="14658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9" name="Straight Connector 3228">
              <a:extLst>
                <a:ext uri="{FF2B5EF4-FFF2-40B4-BE49-F238E27FC236}">
                  <a16:creationId xmlns:a16="http://schemas.microsoft.com/office/drawing/2014/main" id="{920E1344-C79F-5F4A-9E00-E8B4CF1E2B0D}"/>
                </a:ext>
              </a:extLst>
            </p:cNvPr>
            <p:cNvCxnSpPr>
              <a:cxnSpLocks/>
              <a:stCxn id="3256" idx="6"/>
              <a:endCxn id="3247" idx="2"/>
            </p:cNvCxnSpPr>
            <p:nvPr/>
          </p:nvCxnSpPr>
          <p:spPr>
            <a:xfrm flipV="1">
              <a:off x="3634740" y="2887503"/>
              <a:ext cx="897255" cy="21902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0" name="Straight Connector 3229">
              <a:extLst>
                <a:ext uri="{FF2B5EF4-FFF2-40B4-BE49-F238E27FC236}">
                  <a16:creationId xmlns:a16="http://schemas.microsoft.com/office/drawing/2014/main" id="{44E46C33-1E79-4445-8CEA-EDAD65704715}"/>
                </a:ext>
              </a:extLst>
            </p:cNvPr>
            <p:cNvCxnSpPr>
              <a:cxnSpLocks/>
              <a:stCxn id="26" idx="6"/>
              <a:endCxn id="3267" idx="2"/>
            </p:cNvCxnSpPr>
            <p:nvPr/>
          </p:nvCxnSpPr>
          <p:spPr>
            <a:xfrm flipV="1">
              <a:off x="3634740" y="5075156"/>
              <a:ext cx="877730" cy="7098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1" name="Straight Connector 3230">
              <a:extLst>
                <a:ext uri="{FF2B5EF4-FFF2-40B4-BE49-F238E27FC236}">
                  <a16:creationId xmlns:a16="http://schemas.microsoft.com/office/drawing/2014/main" id="{11110528-7A22-5A49-B10A-1BED9469D4DB}"/>
                </a:ext>
              </a:extLst>
            </p:cNvPr>
            <p:cNvCxnSpPr>
              <a:cxnSpLocks/>
              <a:stCxn id="3251" idx="2"/>
              <a:endCxn id="26" idx="6"/>
            </p:cNvCxnSpPr>
            <p:nvPr/>
          </p:nvCxnSpPr>
          <p:spPr>
            <a:xfrm flipH="1">
              <a:off x="3634740" y="4337685"/>
              <a:ext cx="885825" cy="14473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2" name="Straight Connector 3231">
              <a:extLst>
                <a:ext uri="{FF2B5EF4-FFF2-40B4-BE49-F238E27FC236}">
                  <a16:creationId xmlns:a16="http://schemas.microsoft.com/office/drawing/2014/main" id="{EE8C6EDA-8125-2543-80D2-2AFF7F8CF2D2}"/>
                </a:ext>
              </a:extLst>
            </p:cNvPr>
            <p:cNvCxnSpPr>
              <a:cxnSpLocks/>
              <a:stCxn id="3271" idx="2"/>
              <a:endCxn id="26" idx="6"/>
            </p:cNvCxnSpPr>
            <p:nvPr/>
          </p:nvCxnSpPr>
          <p:spPr>
            <a:xfrm flipH="1">
              <a:off x="3634740" y="3611880"/>
              <a:ext cx="891540" cy="21731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3" name="Straight Connector 3232">
              <a:extLst>
                <a:ext uri="{FF2B5EF4-FFF2-40B4-BE49-F238E27FC236}">
                  <a16:creationId xmlns:a16="http://schemas.microsoft.com/office/drawing/2014/main" id="{233CBB3C-F752-164C-BAAE-076297907308}"/>
                </a:ext>
              </a:extLst>
            </p:cNvPr>
            <p:cNvCxnSpPr>
              <a:cxnSpLocks/>
              <a:stCxn id="26" idx="6"/>
              <a:endCxn id="3247" idx="2"/>
            </p:cNvCxnSpPr>
            <p:nvPr/>
          </p:nvCxnSpPr>
          <p:spPr>
            <a:xfrm flipV="1">
              <a:off x="3634740" y="2887503"/>
              <a:ext cx="897255" cy="28975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4" name="Straight Connector 3233">
              <a:extLst>
                <a:ext uri="{FF2B5EF4-FFF2-40B4-BE49-F238E27FC236}">
                  <a16:creationId xmlns:a16="http://schemas.microsoft.com/office/drawing/2014/main" id="{B79CD862-0FCD-A74F-84A5-0BAB53289AEB}"/>
                </a:ext>
              </a:extLst>
            </p:cNvPr>
            <p:cNvCxnSpPr>
              <a:cxnSpLocks/>
              <a:stCxn id="26" idx="6"/>
              <a:endCxn id="3239" idx="2"/>
            </p:cNvCxnSpPr>
            <p:nvPr/>
          </p:nvCxnSpPr>
          <p:spPr>
            <a:xfrm flipV="1">
              <a:off x="3634740" y="2159317"/>
              <a:ext cx="891540" cy="3625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8AD9E329-C156-964D-BD9A-8F66DE5FB1FF}"/>
              </a:ext>
            </a:extLst>
          </p:cNvPr>
          <p:cNvGrpSpPr/>
          <p:nvPr/>
        </p:nvGrpSpPr>
        <p:grpSpPr>
          <a:xfrm>
            <a:off x="5783632" y="1616630"/>
            <a:ext cx="1239201" cy="3630931"/>
            <a:chOff x="4841559" y="2159317"/>
            <a:chExt cx="1239201" cy="3630931"/>
          </a:xfrm>
        </p:grpSpPr>
        <p:grpSp>
          <p:nvGrpSpPr>
            <p:cNvPr id="3192" name="Group 3191">
              <a:extLst>
                <a:ext uri="{FF2B5EF4-FFF2-40B4-BE49-F238E27FC236}">
                  <a16:creationId xmlns:a16="http://schemas.microsoft.com/office/drawing/2014/main" id="{C6D28D73-1C00-F541-8B20-E87B781A2C64}"/>
                </a:ext>
              </a:extLst>
            </p:cNvPr>
            <p:cNvGrpSpPr/>
            <p:nvPr/>
          </p:nvGrpSpPr>
          <p:grpSpPr>
            <a:xfrm>
              <a:off x="4857750" y="2720341"/>
              <a:ext cx="1223010" cy="891540"/>
              <a:chOff x="2411730" y="3257550"/>
              <a:chExt cx="1223010" cy="891540"/>
            </a:xfrm>
          </p:grpSpPr>
          <p:sp>
            <p:nvSpPr>
              <p:cNvPr id="3209" name="Oval 3208">
                <a:extLst>
                  <a:ext uri="{FF2B5EF4-FFF2-40B4-BE49-F238E27FC236}">
                    <a16:creationId xmlns:a16="http://schemas.microsoft.com/office/drawing/2014/main" id="{7A4D986C-044C-C847-8CBB-36424590BA18}"/>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210" name="Straight Connector 3209">
                <a:extLst>
                  <a:ext uri="{FF2B5EF4-FFF2-40B4-BE49-F238E27FC236}">
                    <a16:creationId xmlns:a16="http://schemas.microsoft.com/office/drawing/2014/main" id="{65775ED2-DA54-F349-A671-0FEA9AD73EB0}"/>
                  </a:ext>
                </a:extLst>
              </p:cNvPr>
              <p:cNvCxnSpPr>
                <a:cxnSpLocks/>
                <a:endCxn id="3209"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1" name="Straight Connector 3210">
                <a:extLst>
                  <a:ext uri="{FF2B5EF4-FFF2-40B4-BE49-F238E27FC236}">
                    <a16:creationId xmlns:a16="http://schemas.microsoft.com/office/drawing/2014/main" id="{7D584230-15B8-1049-9A78-92FF1D07C528}"/>
                  </a:ext>
                </a:extLst>
              </p:cNvPr>
              <p:cNvCxnSpPr>
                <a:cxnSpLocks/>
                <a:stCxn id="3209" idx="2"/>
              </p:cNvCxnSpPr>
              <p:nvPr/>
            </p:nvCxnSpPr>
            <p:spPr>
              <a:xfrm flipH="1">
                <a:off x="2411730" y="3423285"/>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93" name="Group 3192">
              <a:extLst>
                <a:ext uri="{FF2B5EF4-FFF2-40B4-BE49-F238E27FC236}">
                  <a16:creationId xmlns:a16="http://schemas.microsoft.com/office/drawing/2014/main" id="{CF9AAD59-F0EE-B34C-9753-3B915BCD73D2}"/>
                </a:ext>
              </a:extLst>
            </p:cNvPr>
            <p:cNvGrpSpPr/>
            <p:nvPr/>
          </p:nvGrpSpPr>
          <p:grpSpPr>
            <a:xfrm>
              <a:off x="4846320" y="4337685"/>
              <a:ext cx="1223010" cy="902969"/>
              <a:chOff x="2411730" y="2686051"/>
              <a:chExt cx="1223010" cy="902969"/>
            </a:xfrm>
          </p:grpSpPr>
          <p:sp>
            <p:nvSpPr>
              <p:cNvPr id="3206" name="Oval 3205">
                <a:extLst>
                  <a:ext uri="{FF2B5EF4-FFF2-40B4-BE49-F238E27FC236}">
                    <a16:creationId xmlns:a16="http://schemas.microsoft.com/office/drawing/2014/main" id="{4A94F836-685A-3E4D-A59D-F501FF228377}"/>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207" name="Straight Connector 3206">
                <a:extLst>
                  <a:ext uri="{FF2B5EF4-FFF2-40B4-BE49-F238E27FC236}">
                    <a16:creationId xmlns:a16="http://schemas.microsoft.com/office/drawing/2014/main" id="{02E11147-E02D-7348-B491-365E7113DDCB}"/>
                  </a:ext>
                </a:extLst>
              </p:cNvPr>
              <p:cNvCxnSpPr>
                <a:cxnSpLocks/>
                <a:stCxn id="3251" idx="6"/>
                <a:endCxn id="3206" idx="2"/>
              </p:cNvCxnSpPr>
              <p:nvPr/>
            </p:nvCxnSpPr>
            <p:spPr>
              <a:xfrm>
                <a:off x="2417445" y="2686051"/>
                <a:ext cx="885825" cy="7372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8" name="Straight Connector 3207">
                <a:extLst>
                  <a:ext uri="{FF2B5EF4-FFF2-40B4-BE49-F238E27FC236}">
                    <a16:creationId xmlns:a16="http://schemas.microsoft.com/office/drawing/2014/main" id="{DFF5EC29-749D-2742-BEA5-99A85C406CA8}"/>
                  </a:ext>
                </a:extLst>
              </p:cNvPr>
              <p:cNvCxnSpPr>
                <a:cxnSpLocks/>
                <a:endCxn id="3206"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194" name="Straight Connector 3193">
              <a:extLst>
                <a:ext uri="{FF2B5EF4-FFF2-40B4-BE49-F238E27FC236}">
                  <a16:creationId xmlns:a16="http://schemas.microsoft.com/office/drawing/2014/main" id="{17CD2BC0-56FE-FB46-BF7F-470DBF8AB7D2}"/>
                </a:ext>
              </a:extLst>
            </p:cNvPr>
            <p:cNvCxnSpPr>
              <a:cxnSpLocks/>
              <a:stCxn id="3239" idx="6"/>
              <a:endCxn id="3243" idx="2"/>
            </p:cNvCxnSpPr>
            <p:nvPr/>
          </p:nvCxnSpPr>
          <p:spPr>
            <a:xfrm>
              <a:off x="4857750" y="2159317"/>
              <a:ext cx="880110" cy="14582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5" name="Straight Connector 3194">
              <a:extLst>
                <a:ext uri="{FF2B5EF4-FFF2-40B4-BE49-F238E27FC236}">
                  <a16:creationId xmlns:a16="http://schemas.microsoft.com/office/drawing/2014/main" id="{660B6F9A-2DA4-C042-BA6E-A8ED07780A4F}"/>
                </a:ext>
              </a:extLst>
            </p:cNvPr>
            <p:cNvCxnSpPr>
              <a:cxnSpLocks/>
              <a:stCxn id="3239" idx="6"/>
              <a:endCxn id="3262" idx="2"/>
            </p:cNvCxnSpPr>
            <p:nvPr/>
          </p:nvCxnSpPr>
          <p:spPr>
            <a:xfrm>
              <a:off x="4857750" y="2159317"/>
              <a:ext cx="891540" cy="2178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6" name="Straight Connector 3195">
              <a:extLst>
                <a:ext uri="{FF2B5EF4-FFF2-40B4-BE49-F238E27FC236}">
                  <a16:creationId xmlns:a16="http://schemas.microsoft.com/office/drawing/2014/main" id="{A5A23F8F-7143-2146-A762-860CE8089AB6}"/>
                </a:ext>
              </a:extLst>
            </p:cNvPr>
            <p:cNvCxnSpPr>
              <a:cxnSpLocks/>
              <a:stCxn id="3239" idx="6"/>
              <a:endCxn id="3206" idx="2"/>
            </p:cNvCxnSpPr>
            <p:nvPr/>
          </p:nvCxnSpPr>
          <p:spPr>
            <a:xfrm>
              <a:off x="4857750" y="2159317"/>
              <a:ext cx="880110" cy="29156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7" name="Straight Connector 3196">
              <a:extLst>
                <a:ext uri="{FF2B5EF4-FFF2-40B4-BE49-F238E27FC236}">
                  <a16:creationId xmlns:a16="http://schemas.microsoft.com/office/drawing/2014/main" id="{FAC74FBE-C29A-9044-A546-5B1316B7FF17}"/>
                </a:ext>
              </a:extLst>
            </p:cNvPr>
            <p:cNvCxnSpPr>
              <a:cxnSpLocks/>
              <a:stCxn id="3247" idx="6"/>
              <a:endCxn id="3262" idx="2"/>
            </p:cNvCxnSpPr>
            <p:nvPr/>
          </p:nvCxnSpPr>
          <p:spPr>
            <a:xfrm>
              <a:off x="4863465" y="2887503"/>
              <a:ext cx="885825" cy="145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8" name="Straight Connector 3197">
              <a:extLst>
                <a:ext uri="{FF2B5EF4-FFF2-40B4-BE49-F238E27FC236}">
                  <a16:creationId xmlns:a16="http://schemas.microsoft.com/office/drawing/2014/main" id="{F9FE2134-D678-E34D-8F63-4F55E9D26E85}"/>
                </a:ext>
              </a:extLst>
            </p:cNvPr>
            <p:cNvCxnSpPr>
              <a:cxnSpLocks/>
              <a:stCxn id="3247" idx="6"/>
              <a:endCxn id="3206" idx="2"/>
            </p:cNvCxnSpPr>
            <p:nvPr/>
          </p:nvCxnSpPr>
          <p:spPr>
            <a:xfrm>
              <a:off x="4863465" y="2887503"/>
              <a:ext cx="874395" cy="21874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9" name="Straight Connector 3198">
              <a:extLst>
                <a:ext uri="{FF2B5EF4-FFF2-40B4-BE49-F238E27FC236}">
                  <a16:creationId xmlns:a16="http://schemas.microsoft.com/office/drawing/2014/main" id="{8BC4E376-BE22-1648-8F34-F4C6577DC6F4}"/>
                </a:ext>
              </a:extLst>
            </p:cNvPr>
            <p:cNvCxnSpPr>
              <a:cxnSpLocks/>
              <a:stCxn id="3271" idx="6"/>
              <a:endCxn id="3206" idx="2"/>
            </p:cNvCxnSpPr>
            <p:nvPr/>
          </p:nvCxnSpPr>
          <p:spPr>
            <a:xfrm>
              <a:off x="4857750" y="3611880"/>
              <a:ext cx="880110" cy="14630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0" name="Straight Connector 3199">
              <a:extLst>
                <a:ext uri="{FF2B5EF4-FFF2-40B4-BE49-F238E27FC236}">
                  <a16:creationId xmlns:a16="http://schemas.microsoft.com/office/drawing/2014/main" id="{4F4C3B58-F012-F945-9F3D-FD87F2E294A3}"/>
                </a:ext>
              </a:extLst>
            </p:cNvPr>
            <p:cNvCxnSpPr>
              <a:cxnSpLocks/>
              <a:stCxn id="3251" idx="6"/>
              <a:endCxn id="3209" idx="2"/>
            </p:cNvCxnSpPr>
            <p:nvPr/>
          </p:nvCxnSpPr>
          <p:spPr>
            <a:xfrm flipV="1">
              <a:off x="4852035" y="2886076"/>
              <a:ext cx="897255" cy="14516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1" name="Straight Connector 3200">
              <a:extLst>
                <a:ext uri="{FF2B5EF4-FFF2-40B4-BE49-F238E27FC236}">
                  <a16:creationId xmlns:a16="http://schemas.microsoft.com/office/drawing/2014/main" id="{ECDBC2F6-5816-DE45-9C0F-133E37DCDE25}"/>
                </a:ext>
              </a:extLst>
            </p:cNvPr>
            <p:cNvCxnSpPr>
              <a:cxnSpLocks/>
              <a:stCxn id="3267" idx="6"/>
              <a:endCxn id="3243" idx="2"/>
            </p:cNvCxnSpPr>
            <p:nvPr/>
          </p:nvCxnSpPr>
          <p:spPr>
            <a:xfrm flipV="1">
              <a:off x="4843940" y="3617596"/>
              <a:ext cx="893920" cy="14575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2" name="Straight Connector 3201">
              <a:extLst>
                <a:ext uri="{FF2B5EF4-FFF2-40B4-BE49-F238E27FC236}">
                  <a16:creationId xmlns:a16="http://schemas.microsoft.com/office/drawing/2014/main" id="{0947613B-4225-4C44-A642-FA8DA34BE23E}"/>
                </a:ext>
              </a:extLst>
            </p:cNvPr>
            <p:cNvCxnSpPr>
              <a:cxnSpLocks/>
              <a:stCxn id="3267" idx="6"/>
              <a:endCxn id="3209" idx="2"/>
            </p:cNvCxnSpPr>
            <p:nvPr/>
          </p:nvCxnSpPr>
          <p:spPr>
            <a:xfrm flipV="1">
              <a:off x="4843940" y="2886076"/>
              <a:ext cx="905350" cy="21890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3" name="Straight Connector 3202">
              <a:extLst>
                <a:ext uri="{FF2B5EF4-FFF2-40B4-BE49-F238E27FC236}">
                  <a16:creationId xmlns:a16="http://schemas.microsoft.com/office/drawing/2014/main" id="{0C3286E6-CC4D-964E-9E7A-32FB68167FE0}"/>
                </a:ext>
              </a:extLst>
            </p:cNvPr>
            <p:cNvCxnSpPr>
              <a:cxnSpLocks/>
              <a:stCxn id="3235" idx="6"/>
              <a:endCxn id="3262" idx="2"/>
            </p:cNvCxnSpPr>
            <p:nvPr/>
          </p:nvCxnSpPr>
          <p:spPr>
            <a:xfrm flipV="1">
              <a:off x="4841559" y="4337685"/>
              <a:ext cx="907731" cy="14525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4" name="Straight Connector 3203">
              <a:extLst>
                <a:ext uri="{FF2B5EF4-FFF2-40B4-BE49-F238E27FC236}">
                  <a16:creationId xmlns:a16="http://schemas.microsoft.com/office/drawing/2014/main" id="{E52C1B99-9FFB-D641-934B-4CCA0852B5CF}"/>
                </a:ext>
              </a:extLst>
            </p:cNvPr>
            <p:cNvCxnSpPr>
              <a:cxnSpLocks/>
              <a:stCxn id="3235" idx="6"/>
              <a:endCxn id="3243" idx="2"/>
            </p:cNvCxnSpPr>
            <p:nvPr/>
          </p:nvCxnSpPr>
          <p:spPr>
            <a:xfrm flipV="1">
              <a:off x="4841559" y="3617596"/>
              <a:ext cx="896301" cy="21726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5" name="Straight Connector 3204">
              <a:extLst>
                <a:ext uri="{FF2B5EF4-FFF2-40B4-BE49-F238E27FC236}">
                  <a16:creationId xmlns:a16="http://schemas.microsoft.com/office/drawing/2014/main" id="{92151932-D464-D546-B13E-DE264DCE9651}"/>
                </a:ext>
              </a:extLst>
            </p:cNvPr>
            <p:cNvCxnSpPr>
              <a:cxnSpLocks/>
              <a:stCxn id="3209" idx="2"/>
              <a:endCxn id="3235" idx="6"/>
            </p:cNvCxnSpPr>
            <p:nvPr/>
          </p:nvCxnSpPr>
          <p:spPr>
            <a:xfrm flipH="1">
              <a:off x="4841559" y="2886076"/>
              <a:ext cx="907731" cy="29041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241C1B2D-024F-B94C-AFD2-A62ED1575A2A}"/>
              </a:ext>
            </a:extLst>
          </p:cNvPr>
          <p:cNvGrpSpPr/>
          <p:nvPr/>
        </p:nvGrpSpPr>
        <p:grpSpPr>
          <a:xfrm>
            <a:off x="7011403" y="2343387"/>
            <a:ext cx="2137410" cy="2188845"/>
            <a:chOff x="6069330" y="2886074"/>
            <a:chExt cx="2137410" cy="2188845"/>
          </a:xfrm>
        </p:grpSpPr>
        <p:grpSp>
          <p:nvGrpSpPr>
            <p:cNvPr id="3180" name="Group 3179">
              <a:extLst>
                <a:ext uri="{FF2B5EF4-FFF2-40B4-BE49-F238E27FC236}">
                  <a16:creationId xmlns:a16="http://schemas.microsoft.com/office/drawing/2014/main" id="{2506EAB8-0822-C54A-895E-3456A9B03A33}"/>
                </a:ext>
              </a:extLst>
            </p:cNvPr>
            <p:cNvGrpSpPr/>
            <p:nvPr/>
          </p:nvGrpSpPr>
          <p:grpSpPr>
            <a:xfrm>
              <a:off x="6069330" y="3617596"/>
              <a:ext cx="2137410" cy="1457323"/>
              <a:chOff x="2388870" y="2707958"/>
              <a:chExt cx="2137410" cy="1457323"/>
            </a:xfrm>
          </p:grpSpPr>
          <p:sp>
            <p:nvSpPr>
              <p:cNvPr id="3188" name="Oval 3187">
                <a:extLst>
                  <a:ext uri="{FF2B5EF4-FFF2-40B4-BE49-F238E27FC236}">
                    <a16:creationId xmlns:a16="http://schemas.microsoft.com/office/drawing/2014/main" id="{C907D768-67D3-1348-9117-6CD916FEECFE}"/>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189" name="Straight Connector 3188">
                <a:extLst>
                  <a:ext uri="{FF2B5EF4-FFF2-40B4-BE49-F238E27FC236}">
                    <a16:creationId xmlns:a16="http://schemas.microsoft.com/office/drawing/2014/main" id="{8E70F054-F7FA-104B-A0C0-D417A1AE4750}"/>
                  </a:ext>
                </a:extLst>
              </p:cNvPr>
              <p:cNvCxnSpPr>
                <a:cxnSpLocks/>
                <a:stCxn id="3243" idx="6"/>
                <a:endCxn id="3188" idx="2"/>
              </p:cNvCxnSpPr>
              <p:nvPr/>
            </p:nvCxnSpPr>
            <p:spPr>
              <a:xfrm>
                <a:off x="2388870" y="2707958"/>
                <a:ext cx="914400" cy="7153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0" name="Straight Connector 3189">
                <a:extLst>
                  <a:ext uri="{FF2B5EF4-FFF2-40B4-BE49-F238E27FC236}">
                    <a16:creationId xmlns:a16="http://schemas.microsoft.com/office/drawing/2014/main" id="{2DC9A479-2238-DF4E-919B-77A1A6ED604E}"/>
                  </a:ext>
                </a:extLst>
              </p:cNvPr>
              <p:cNvCxnSpPr>
                <a:cxnSpLocks/>
                <a:stCxn id="3188" idx="2"/>
                <a:endCxn id="3206" idx="6"/>
              </p:cNvCxnSpPr>
              <p:nvPr/>
            </p:nvCxnSpPr>
            <p:spPr>
              <a:xfrm flipH="1">
                <a:off x="2388870" y="3423285"/>
                <a:ext cx="914400" cy="7419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1" name="Straight Connector 3190">
                <a:extLst>
                  <a:ext uri="{FF2B5EF4-FFF2-40B4-BE49-F238E27FC236}">
                    <a16:creationId xmlns:a16="http://schemas.microsoft.com/office/drawing/2014/main" id="{B616A0BD-C13C-194B-A993-9E36625DEA5F}"/>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81" name="Group 3180">
              <a:extLst>
                <a:ext uri="{FF2B5EF4-FFF2-40B4-BE49-F238E27FC236}">
                  <a16:creationId xmlns:a16="http://schemas.microsoft.com/office/drawing/2014/main" id="{D3ECB035-EA6A-D24C-9E7F-A61F2784909C}"/>
                </a:ext>
              </a:extLst>
            </p:cNvPr>
            <p:cNvGrpSpPr/>
            <p:nvPr/>
          </p:nvGrpSpPr>
          <p:grpSpPr>
            <a:xfrm>
              <a:off x="6080760" y="2886074"/>
              <a:ext cx="2114550" cy="1451610"/>
              <a:chOff x="2411730" y="2697480"/>
              <a:chExt cx="2114550" cy="1451610"/>
            </a:xfrm>
          </p:grpSpPr>
          <p:sp>
            <p:nvSpPr>
              <p:cNvPr id="3184" name="Oval 3183">
                <a:extLst>
                  <a:ext uri="{FF2B5EF4-FFF2-40B4-BE49-F238E27FC236}">
                    <a16:creationId xmlns:a16="http://schemas.microsoft.com/office/drawing/2014/main" id="{32379EA0-EFC1-8B4C-ADDF-EDA7215B7CE9}"/>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185" name="Straight Connector 3184">
                <a:extLst>
                  <a:ext uri="{FF2B5EF4-FFF2-40B4-BE49-F238E27FC236}">
                    <a16:creationId xmlns:a16="http://schemas.microsoft.com/office/drawing/2014/main" id="{BBDEA8C0-21CC-8841-9C04-60E8993DA5F2}"/>
                  </a:ext>
                </a:extLst>
              </p:cNvPr>
              <p:cNvCxnSpPr>
                <a:cxnSpLocks/>
                <a:endCxn id="3184" idx="2"/>
              </p:cNvCxnSpPr>
              <p:nvPr/>
            </p:nvCxnSpPr>
            <p:spPr>
              <a:xfrm>
                <a:off x="2411730" y="2697480"/>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6" name="Straight Connector 3185">
                <a:extLst>
                  <a:ext uri="{FF2B5EF4-FFF2-40B4-BE49-F238E27FC236}">
                    <a16:creationId xmlns:a16="http://schemas.microsoft.com/office/drawing/2014/main" id="{AB1FB781-CEA7-C54F-A2A8-CE1CD66C2A0E}"/>
                  </a:ext>
                </a:extLst>
              </p:cNvPr>
              <p:cNvCxnSpPr>
                <a:cxnSpLocks/>
                <a:stCxn id="3184" idx="2"/>
              </p:cNvCxnSpPr>
              <p:nvPr/>
            </p:nvCxnSpPr>
            <p:spPr>
              <a:xfrm flipH="1">
                <a:off x="2411730" y="3423285"/>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7" name="Straight Connector 3186">
                <a:extLst>
                  <a:ext uri="{FF2B5EF4-FFF2-40B4-BE49-F238E27FC236}">
                    <a16:creationId xmlns:a16="http://schemas.microsoft.com/office/drawing/2014/main" id="{C7AED8EB-3B9B-1C45-8526-2B5E9331E9D9}"/>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182" name="Straight Connector 3181">
              <a:extLst>
                <a:ext uri="{FF2B5EF4-FFF2-40B4-BE49-F238E27FC236}">
                  <a16:creationId xmlns:a16="http://schemas.microsoft.com/office/drawing/2014/main" id="{F631B122-3C8F-E448-9DAA-C8ED96820180}"/>
                </a:ext>
              </a:extLst>
            </p:cNvPr>
            <p:cNvCxnSpPr>
              <a:cxnSpLocks/>
              <a:stCxn id="3184" idx="2"/>
              <a:endCxn id="3206" idx="6"/>
            </p:cNvCxnSpPr>
            <p:nvPr/>
          </p:nvCxnSpPr>
          <p:spPr>
            <a:xfrm flipH="1">
              <a:off x="6069330" y="3611879"/>
              <a:ext cx="902970" cy="14630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3" name="Straight Connector 3182">
              <a:extLst>
                <a:ext uri="{FF2B5EF4-FFF2-40B4-BE49-F238E27FC236}">
                  <a16:creationId xmlns:a16="http://schemas.microsoft.com/office/drawing/2014/main" id="{979BD4A9-5CC4-E242-BA7C-6B8B2D9CFE13}"/>
                </a:ext>
              </a:extLst>
            </p:cNvPr>
            <p:cNvCxnSpPr>
              <a:cxnSpLocks/>
              <a:stCxn id="3209" idx="6"/>
              <a:endCxn id="3188" idx="2"/>
            </p:cNvCxnSpPr>
            <p:nvPr/>
          </p:nvCxnSpPr>
          <p:spPr>
            <a:xfrm>
              <a:off x="6080760" y="2886076"/>
              <a:ext cx="902970" cy="14468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7951E2D5-19DE-F44C-9994-D53223ECB2FC}"/>
              </a:ext>
            </a:extLst>
          </p:cNvPr>
          <p:cNvGrpSpPr/>
          <p:nvPr/>
        </p:nvGrpSpPr>
        <p:grpSpPr>
          <a:xfrm>
            <a:off x="3360982" y="1603601"/>
            <a:ext cx="897255" cy="3638720"/>
            <a:chOff x="2418909" y="2146288"/>
            <a:chExt cx="897255" cy="3638720"/>
          </a:xfrm>
        </p:grpSpPr>
        <p:grpSp>
          <p:nvGrpSpPr>
            <p:cNvPr id="3142" name="Group 3141">
              <a:extLst>
                <a:ext uri="{FF2B5EF4-FFF2-40B4-BE49-F238E27FC236}">
                  <a16:creationId xmlns:a16="http://schemas.microsoft.com/office/drawing/2014/main" id="{179407E7-764A-3442-8381-B2A180F6CC55}"/>
                </a:ext>
              </a:extLst>
            </p:cNvPr>
            <p:cNvGrpSpPr/>
            <p:nvPr/>
          </p:nvGrpSpPr>
          <p:grpSpPr>
            <a:xfrm>
              <a:off x="2418909" y="2146288"/>
              <a:ext cx="897255" cy="3637122"/>
              <a:chOff x="2387459" y="2148364"/>
              <a:chExt cx="897255" cy="3637122"/>
            </a:xfrm>
          </p:grpSpPr>
          <p:cxnSp>
            <p:nvCxnSpPr>
              <p:cNvPr id="3157" name="Straight Connector 3156">
                <a:extLst>
                  <a:ext uri="{FF2B5EF4-FFF2-40B4-BE49-F238E27FC236}">
                    <a16:creationId xmlns:a16="http://schemas.microsoft.com/office/drawing/2014/main" id="{25EBD208-B806-674B-A903-9AEABE193FF6}"/>
                  </a:ext>
                </a:extLst>
              </p:cNvPr>
              <p:cNvCxnSpPr>
                <a:cxnSpLocks/>
              </p:cNvCxnSpPr>
              <p:nvPr/>
            </p:nvCxnSpPr>
            <p:spPr>
              <a:xfrm>
                <a:off x="2387459" y="2148364"/>
                <a:ext cx="897255" cy="7343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8" name="Straight Connector 3157">
                <a:extLst>
                  <a:ext uri="{FF2B5EF4-FFF2-40B4-BE49-F238E27FC236}">
                    <a16:creationId xmlns:a16="http://schemas.microsoft.com/office/drawing/2014/main" id="{E3ADCCD7-DDC8-4F4F-BD86-7BC85C2EBB5D}"/>
                  </a:ext>
                </a:extLst>
              </p:cNvPr>
              <p:cNvCxnSpPr>
                <a:cxnSpLocks/>
              </p:cNvCxnSpPr>
              <p:nvPr/>
            </p:nvCxnSpPr>
            <p:spPr>
              <a:xfrm>
                <a:off x="2387459" y="2148364"/>
                <a:ext cx="891540" cy="14587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9" name="Straight Connector 3158">
                <a:extLst>
                  <a:ext uri="{FF2B5EF4-FFF2-40B4-BE49-F238E27FC236}">
                    <a16:creationId xmlns:a16="http://schemas.microsoft.com/office/drawing/2014/main" id="{69AE452A-A6FC-5E40-85EA-0C37E82EA4D8}"/>
                  </a:ext>
                </a:extLst>
              </p:cNvPr>
              <p:cNvCxnSpPr>
                <a:cxnSpLocks/>
              </p:cNvCxnSpPr>
              <p:nvPr/>
            </p:nvCxnSpPr>
            <p:spPr>
              <a:xfrm>
                <a:off x="2387459" y="2148364"/>
                <a:ext cx="885825" cy="21845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0" name="Straight Connector 3159">
                <a:extLst>
                  <a:ext uri="{FF2B5EF4-FFF2-40B4-BE49-F238E27FC236}">
                    <a16:creationId xmlns:a16="http://schemas.microsoft.com/office/drawing/2014/main" id="{3EBFD46D-73DF-BF4B-95D8-30F59E04A493}"/>
                  </a:ext>
                </a:extLst>
              </p:cNvPr>
              <p:cNvCxnSpPr>
                <a:cxnSpLocks/>
              </p:cNvCxnSpPr>
              <p:nvPr/>
            </p:nvCxnSpPr>
            <p:spPr>
              <a:xfrm>
                <a:off x="2387459" y="2148364"/>
                <a:ext cx="877730" cy="29220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1" name="Straight Connector 3160">
                <a:extLst>
                  <a:ext uri="{FF2B5EF4-FFF2-40B4-BE49-F238E27FC236}">
                    <a16:creationId xmlns:a16="http://schemas.microsoft.com/office/drawing/2014/main" id="{EFE02EB7-2037-864B-917C-69C72B9C4744}"/>
                  </a:ext>
                </a:extLst>
              </p:cNvPr>
              <p:cNvCxnSpPr>
                <a:cxnSpLocks/>
              </p:cNvCxnSpPr>
              <p:nvPr/>
            </p:nvCxnSpPr>
            <p:spPr>
              <a:xfrm>
                <a:off x="2387459" y="2148364"/>
                <a:ext cx="875349" cy="36371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2" name="Straight Connector 3161">
                <a:extLst>
                  <a:ext uri="{FF2B5EF4-FFF2-40B4-BE49-F238E27FC236}">
                    <a16:creationId xmlns:a16="http://schemas.microsoft.com/office/drawing/2014/main" id="{D4C72109-7A70-4243-B607-1F1F3CD7C221}"/>
                  </a:ext>
                </a:extLst>
              </p:cNvPr>
              <p:cNvCxnSpPr>
                <a:cxnSpLocks/>
              </p:cNvCxnSpPr>
              <p:nvPr/>
            </p:nvCxnSpPr>
            <p:spPr>
              <a:xfrm>
                <a:off x="2387459" y="2881312"/>
                <a:ext cx="885825" cy="1451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3" name="Straight Connector 3162">
                <a:extLst>
                  <a:ext uri="{FF2B5EF4-FFF2-40B4-BE49-F238E27FC236}">
                    <a16:creationId xmlns:a16="http://schemas.microsoft.com/office/drawing/2014/main" id="{DB3102C3-CB3A-E241-8409-485213D22CDA}"/>
                  </a:ext>
                </a:extLst>
              </p:cNvPr>
              <p:cNvCxnSpPr>
                <a:cxnSpLocks/>
              </p:cNvCxnSpPr>
              <p:nvPr/>
            </p:nvCxnSpPr>
            <p:spPr>
              <a:xfrm>
                <a:off x="2387459" y="2881312"/>
                <a:ext cx="877730" cy="2189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4" name="Straight Connector 3163">
                <a:extLst>
                  <a:ext uri="{FF2B5EF4-FFF2-40B4-BE49-F238E27FC236}">
                    <a16:creationId xmlns:a16="http://schemas.microsoft.com/office/drawing/2014/main" id="{385CFA7D-1088-9B41-8948-2907E15F1714}"/>
                  </a:ext>
                </a:extLst>
              </p:cNvPr>
              <p:cNvCxnSpPr>
                <a:cxnSpLocks/>
              </p:cNvCxnSpPr>
              <p:nvPr/>
            </p:nvCxnSpPr>
            <p:spPr>
              <a:xfrm>
                <a:off x="2387459" y="2881312"/>
                <a:ext cx="875349" cy="2904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5" name="Straight Connector 3164">
                <a:extLst>
                  <a:ext uri="{FF2B5EF4-FFF2-40B4-BE49-F238E27FC236}">
                    <a16:creationId xmlns:a16="http://schemas.microsoft.com/office/drawing/2014/main" id="{9878A616-DAD9-E14A-9861-39798E99FD00}"/>
                  </a:ext>
                </a:extLst>
              </p:cNvPr>
              <p:cNvCxnSpPr>
                <a:cxnSpLocks/>
              </p:cNvCxnSpPr>
              <p:nvPr/>
            </p:nvCxnSpPr>
            <p:spPr>
              <a:xfrm flipV="1">
                <a:off x="2387459" y="2154555"/>
                <a:ext cx="891540" cy="14525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6" name="Straight Connector 3165">
                <a:extLst>
                  <a:ext uri="{FF2B5EF4-FFF2-40B4-BE49-F238E27FC236}">
                    <a16:creationId xmlns:a16="http://schemas.microsoft.com/office/drawing/2014/main" id="{291F45FD-20DF-3F4A-B7AB-E029BADD29F4}"/>
                  </a:ext>
                </a:extLst>
              </p:cNvPr>
              <p:cNvCxnSpPr>
                <a:cxnSpLocks/>
              </p:cNvCxnSpPr>
              <p:nvPr/>
            </p:nvCxnSpPr>
            <p:spPr>
              <a:xfrm>
                <a:off x="2387459" y="2881312"/>
                <a:ext cx="877730" cy="2189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7" name="Straight Connector 3166">
                <a:extLst>
                  <a:ext uri="{FF2B5EF4-FFF2-40B4-BE49-F238E27FC236}">
                    <a16:creationId xmlns:a16="http://schemas.microsoft.com/office/drawing/2014/main" id="{87BEEEE7-6337-B740-BECD-700EDB8A336F}"/>
                  </a:ext>
                </a:extLst>
              </p:cNvPr>
              <p:cNvCxnSpPr>
                <a:cxnSpLocks/>
              </p:cNvCxnSpPr>
              <p:nvPr/>
            </p:nvCxnSpPr>
            <p:spPr>
              <a:xfrm>
                <a:off x="2387459" y="3607117"/>
                <a:ext cx="877730" cy="1463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8" name="Straight Connector 3167">
                <a:extLst>
                  <a:ext uri="{FF2B5EF4-FFF2-40B4-BE49-F238E27FC236}">
                    <a16:creationId xmlns:a16="http://schemas.microsoft.com/office/drawing/2014/main" id="{7F1FFF33-50DE-7043-959C-A9EE94811BF7}"/>
                  </a:ext>
                </a:extLst>
              </p:cNvPr>
              <p:cNvCxnSpPr>
                <a:cxnSpLocks/>
              </p:cNvCxnSpPr>
              <p:nvPr/>
            </p:nvCxnSpPr>
            <p:spPr>
              <a:xfrm>
                <a:off x="2387459" y="3607117"/>
                <a:ext cx="875349" cy="2178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9" name="Straight Connector 3168">
                <a:extLst>
                  <a:ext uri="{FF2B5EF4-FFF2-40B4-BE49-F238E27FC236}">
                    <a16:creationId xmlns:a16="http://schemas.microsoft.com/office/drawing/2014/main" id="{0F89097A-1B52-9444-808F-B5453D8B2B5D}"/>
                  </a:ext>
                </a:extLst>
              </p:cNvPr>
              <p:cNvCxnSpPr>
                <a:cxnSpLocks/>
              </p:cNvCxnSpPr>
              <p:nvPr/>
            </p:nvCxnSpPr>
            <p:spPr>
              <a:xfrm flipV="1">
                <a:off x="2387459" y="2154555"/>
                <a:ext cx="891540" cy="2178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0" name="Straight Connector 3169">
                <a:extLst>
                  <a:ext uri="{FF2B5EF4-FFF2-40B4-BE49-F238E27FC236}">
                    <a16:creationId xmlns:a16="http://schemas.microsoft.com/office/drawing/2014/main" id="{92F3C558-8C99-AE48-8E1F-2FDDCE6E3A3E}"/>
                  </a:ext>
                </a:extLst>
              </p:cNvPr>
              <p:cNvCxnSpPr>
                <a:cxnSpLocks/>
              </p:cNvCxnSpPr>
              <p:nvPr/>
            </p:nvCxnSpPr>
            <p:spPr>
              <a:xfrm flipV="1">
                <a:off x="2387459" y="2882741"/>
                <a:ext cx="897255" cy="145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1" name="Straight Connector 3170">
                <a:extLst>
                  <a:ext uri="{FF2B5EF4-FFF2-40B4-BE49-F238E27FC236}">
                    <a16:creationId xmlns:a16="http://schemas.microsoft.com/office/drawing/2014/main" id="{CDBA676F-D853-444B-8036-12FFC6894642}"/>
                  </a:ext>
                </a:extLst>
              </p:cNvPr>
              <p:cNvCxnSpPr>
                <a:cxnSpLocks/>
              </p:cNvCxnSpPr>
              <p:nvPr/>
            </p:nvCxnSpPr>
            <p:spPr>
              <a:xfrm>
                <a:off x="2387459" y="4332923"/>
                <a:ext cx="875349" cy="14525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2" name="Straight Connector 3171">
                <a:extLst>
                  <a:ext uri="{FF2B5EF4-FFF2-40B4-BE49-F238E27FC236}">
                    <a16:creationId xmlns:a16="http://schemas.microsoft.com/office/drawing/2014/main" id="{C09F05DA-7158-0D48-8D3B-FF81431A65C3}"/>
                  </a:ext>
                </a:extLst>
              </p:cNvPr>
              <p:cNvCxnSpPr>
                <a:cxnSpLocks/>
              </p:cNvCxnSpPr>
              <p:nvPr/>
            </p:nvCxnSpPr>
            <p:spPr>
              <a:xfrm flipV="1">
                <a:off x="2387459" y="2154555"/>
                <a:ext cx="891540" cy="29184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3" name="Straight Connector 3172">
                <a:extLst>
                  <a:ext uri="{FF2B5EF4-FFF2-40B4-BE49-F238E27FC236}">
                    <a16:creationId xmlns:a16="http://schemas.microsoft.com/office/drawing/2014/main" id="{9F4E2DD9-1B61-3F41-BCAC-E822A4B2CAAD}"/>
                  </a:ext>
                </a:extLst>
              </p:cNvPr>
              <p:cNvCxnSpPr>
                <a:cxnSpLocks/>
              </p:cNvCxnSpPr>
              <p:nvPr/>
            </p:nvCxnSpPr>
            <p:spPr>
              <a:xfrm flipV="1">
                <a:off x="2387459" y="3607118"/>
                <a:ext cx="891540" cy="14658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4" name="Straight Connector 3173">
                <a:extLst>
                  <a:ext uri="{FF2B5EF4-FFF2-40B4-BE49-F238E27FC236}">
                    <a16:creationId xmlns:a16="http://schemas.microsoft.com/office/drawing/2014/main" id="{8BE29B25-34DD-5747-A3AA-0D5B0DCB3359}"/>
                  </a:ext>
                </a:extLst>
              </p:cNvPr>
              <p:cNvCxnSpPr>
                <a:cxnSpLocks/>
              </p:cNvCxnSpPr>
              <p:nvPr/>
            </p:nvCxnSpPr>
            <p:spPr>
              <a:xfrm flipV="1">
                <a:off x="2387459" y="2882741"/>
                <a:ext cx="897255" cy="21902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5" name="Straight Connector 3174">
                <a:extLst>
                  <a:ext uri="{FF2B5EF4-FFF2-40B4-BE49-F238E27FC236}">
                    <a16:creationId xmlns:a16="http://schemas.microsoft.com/office/drawing/2014/main" id="{2154D3A6-12AF-B846-AD4E-B7BE5E9D1764}"/>
                  </a:ext>
                </a:extLst>
              </p:cNvPr>
              <p:cNvCxnSpPr>
                <a:cxnSpLocks/>
              </p:cNvCxnSpPr>
              <p:nvPr/>
            </p:nvCxnSpPr>
            <p:spPr>
              <a:xfrm flipV="1">
                <a:off x="2387459" y="5070394"/>
                <a:ext cx="877730" cy="7098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6" name="Straight Connector 3175">
                <a:extLst>
                  <a:ext uri="{FF2B5EF4-FFF2-40B4-BE49-F238E27FC236}">
                    <a16:creationId xmlns:a16="http://schemas.microsoft.com/office/drawing/2014/main" id="{42CFD36F-C0F1-AA42-A328-D3B6D458B648}"/>
                  </a:ext>
                </a:extLst>
              </p:cNvPr>
              <p:cNvCxnSpPr>
                <a:cxnSpLocks/>
              </p:cNvCxnSpPr>
              <p:nvPr/>
            </p:nvCxnSpPr>
            <p:spPr>
              <a:xfrm flipH="1">
                <a:off x="2387459" y="4332923"/>
                <a:ext cx="885825" cy="14473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7" name="Straight Connector 3176">
                <a:extLst>
                  <a:ext uri="{FF2B5EF4-FFF2-40B4-BE49-F238E27FC236}">
                    <a16:creationId xmlns:a16="http://schemas.microsoft.com/office/drawing/2014/main" id="{C84E4A68-8907-E348-8A8C-E4498B8690B5}"/>
                  </a:ext>
                </a:extLst>
              </p:cNvPr>
              <p:cNvCxnSpPr>
                <a:cxnSpLocks/>
              </p:cNvCxnSpPr>
              <p:nvPr/>
            </p:nvCxnSpPr>
            <p:spPr>
              <a:xfrm flipH="1">
                <a:off x="2387459" y="3607118"/>
                <a:ext cx="891540" cy="21731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8" name="Straight Connector 3177">
                <a:extLst>
                  <a:ext uri="{FF2B5EF4-FFF2-40B4-BE49-F238E27FC236}">
                    <a16:creationId xmlns:a16="http://schemas.microsoft.com/office/drawing/2014/main" id="{BBF45A58-2EE7-D84B-B1FB-5AE35DFBCDC5}"/>
                  </a:ext>
                </a:extLst>
              </p:cNvPr>
              <p:cNvCxnSpPr>
                <a:cxnSpLocks/>
              </p:cNvCxnSpPr>
              <p:nvPr/>
            </p:nvCxnSpPr>
            <p:spPr>
              <a:xfrm flipV="1">
                <a:off x="2387459" y="2882741"/>
                <a:ext cx="897255" cy="28975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9" name="Straight Connector 3178">
                <a:extLst>
                  <a:ext uri="{FF2B5EF4-FFF2-40B4-BE49-F238E27FC236}">
                    <a16:creationId xmlns:a16="http://schemas.microsoft.com/office/drawing/2014/main" id="{D3C43EAC-2A99-714C-83AC-B4D8337A55F9}"/>
                  </a:ext>
                </a:extLst>
              </p:cNvPr>
              <p:cNvCxnSpPr>
                <a:cxnSpLocks/>
              </p:cNvCxnSpPr>
              <p:nvPr/>
            </p:nvCxnSpPr>
            <p:spPr>
              <a:xfrm flipV="1">
                <a:off x="2387459" y="2154555"/>
                <a:ext cx="891540" cy="3625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143" name="Straight Connector 3142">
              <a:extLst>
                <a:ext uri="{FF2B5EF4-FFF2-40B4-BE49-F238E27FC236}">
                  <a16:creationId xmlns:a16="http://schemas.microsoft.com/office/drawing/2014/main" id="{BF9689BE-98FE-5A46-B1D4-D8BE2BF62F36}"/>
                </a:ext>
              </a:extLst>
            </p:cNvPr>
            <p:cNvCxnSpPr>
              <a:cxnSpLocks/>
            </p:cNvCxnSpPr>
            <p:nvPr/>
          </p:nvCxnSpPr>
          <p:spPr>
            <a:xfrm>
              <a:off x="2418909" y="2147312"/>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4" name="Straight Connector 3143">
              <a:extLst>
                <a:ext uri="{FF2B5EF4-FFF2-40B4-BE49-F238E27FC236}">
                  <a16:creationId xmlns:a16="http://schemas.microsoft.com/office/drawing/2014/main" id="{58D08C78-3272-C04B-AA2C-7F7893D6D34F}"/>
                </a:ext>
              </a:extLst>
            </p:cNvPr>
            <p:cNvCxnSpPr>
              <a:cxnSpLocks/>
            </p:cNvCxnSpPr>
            <p:nvPr/>
          </p:nvCxnSpPr>
          <p:spPr>
            <a:xfrm>
              <a:off x="2418909" y="2882503"/>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5" name="Straight Connector 3144">
              <a:extLst>
                <a:ext uri="{FF2B5EF4-FFF2-40B4-BE49-F238E27FC236}">
                  <a16:creationId xmlns:a16="http://schemas.microsoft.com/office/drawing/2014/main" id="{630578E7-BF4D-A841-B017-D8FAE97A3910}"/>
                </a:ext>
              </a:extLst>
            </p:cNvPr>
            <p:cNvCxnSpPr>
              <a:cxnSpLocks/>
            </p:cNvCxnSpPr>
            <p:nvPr/>
          </p:nvCxnSpPr>
          <p:spPr>
            <a:xfrm>
              <a:off x="2418909" y="3605041"/>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6" name="Straight Connector 3145">
              <a:extLst>
                <a:ext uri="{FF2B5EF4-FFF2-40B4-BE49-F238E27FC236}">
                  <a16:creationId xmlns:a16="http://schemas.microsoft.com/office/drawing/2014/main" id="{3B220561-1A4A-E745-977C-D6695E91B130}"/>
                </a:ext>
              </a:extLst>
            </p:cNvPr>
            <p:cNvCxnSpPr>
              <a:cxnSpLocks/>
            </p:cNvCxnSpPr>
            <p:nvPr/>
          </p:nvCxnSpPr>
          <p:spPr>
            <a:xfrm>
              <a:off x="2418909" y="4327363"/>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7" name="Straight Connector 3146">
              <a:extLst>
                <a:ext uri="{FF2B5EF4-FFF2-40B4-BE49-F238E27FC236}">
                  <a16:creationId xmlns:a16="http://schemas.microsoft.com/office/drawing/2014/main" id="{DB84654B-25FD-CA4E-B750-FD27669A5167}"/>
                </a:ext>
              </a:extLst>
            </p:cNvPr>
            <p:cNvCxnSpPr>
              <a:cxnSpLocks/>
            </p:cNvCxnSpPr>
            <p:nvPr/>
          </p:nvCxnSpPr>
          <p:spPr>
            <a:xfrm>
              <a:off x="2418909" y="5074919"/>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8" name="Straight Connector 3147">
              <a:extLst>
                <a:ext uri="{FF2B5EF4-FFF2-40B4-BE49-F238E27FC236}">
                  <a16:creationId xmlns:a16="http://schemas.microsoft.com/office/drawing/2014/main" id="{1AD62E59-55B1-A947-8CEC-5655C6C7D0C6}"/>
                </a:ext>
              </a:extLst>
            </p:cNvPr>
            <p:cNvCxnSpPr>
              <a:cxnSpLocks/>
            </p:cNvCxnSpPr>
            <p:nvPr/>
          </p:nvCxnSpPr>
          <p:spPr>
            <a:xfrm>
              <a:off x="2418909" y="5785008"/>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9" name="Straight Connector 3148">
              <a:extLst>
                <a:ext uri="{FF2B5EF4-FFF2-40B4-BE49-F238E27FC236}">
                  <a16:creationId xmlns:a16="http://schemas.microsoft.com/office/drawing/2014/main" id="{ADED0F7A-8D75-4D49-9058-CE46A28DF703}"/>
                </a:ext>
              </a:extLst>
            </p:cNvPr>
            <p:cNvCxnSpPr>
              <a:cxnSpLocks/>
              <a:stCxn id="3276" idx="2"/>
            </p:cNvCxnSpPr>
            <p:nvPr/>
          </p:nvCxnSpPr>
          <p:spPr>
            <a:xfrm flipH="1">
              <a:off x="2425542" y="4337685"/>
              <a:ext cx="877728" cy="7372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0" name="Straight Connector 3149">
              <a:extLst>
                <a:ext uri="{FF2B5EF4-FFF2-40B4-BE49-F238E27FC236}">
                  <a16:creationId xmlns:a16="http://schemas.microsoft.com/office/drawing/2014/main" id="{2D43B701-1020-584C-BC9E-606C3012862F}"/>
                </a:ext>
              </a:extLst>
            </p:cNvPr>
            <p:cNvCxnSpPr>
              <a:cxnSpLocks/>
              <a:stCxn id="26" idx="2"/>
            </p:cNvCxnSpPr>
            <p:nvPr/>
          </p:nvCxnSpPr>
          <p:spPr>
            <a:xfrm flipH="1" flipV="1">
              <a:off x="2425542" y="5085240"/>
              <a:ext cx="877728" cy="6997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1" name="Straight Connector 3150">
              <a:extLst>
                <a:ext uri="{FF2B5EF4-FFF2-40B4-BE49-F238E27FC236}">
                  <a16:creationId xmlns:a16="http://schemas.microsoft.com/office/drawing/2014/main" id="{3BE86C8F-5AE9-8B4F-A568-6E4AF114C812}"/>
                </a:ext>
              </a:extLst>
            </p:cNvPr>
            <p:cNvCxnSpPr>
              <a:cxnSpLocks/>
              <a:endCxn id="3260" idx="2"/>
            </p:cNvCxnSpPr>
            <p:nvPr/>
          </p:nvCxnSpPr>
          <p:spPr>
            <a:xfrm flipV="1">
              <a:off x="2425542" y="3611879"/>
              <a:ext cx="877728" cy="703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2" name="Straight Connector 3151">
              <a:extLst>
                <a:ext uri="{FF2B5EF4-FFF2-40B4-BE49-F238E27FC236}">
                  <a16:creationId xmlns:a16="http://schemas.microsoft.com/office/drawing/2014/main" id="{A4502C11-DB08-1544-85C4-4A9DA653F39B}"/>
                </a:ext>
              </a:extLst>
            </p:cNvPr>
            <p:cNvCxnSpPr>
              <a:cxnSpLocks/>
              <a:stCxn id="3256" idx="2"/>
            </p:cNvCxnSpPr>
            <p:nvPr/>
          </p:nvCxnSpPr>
          <p:spPr>
            <a:xfrm flipH="1" flipV="1">
              <a:off x="2425542" y="4332526"/>
              <a:ext cx="877728" cy="745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3" name="Straight Connector 3152">
              <a:extLst>
                <a:ext uri="{FF2B5EF4-FFF2-40B4-BE49-F238E27FC236}">
                  <a16:creationId xmlns:a16="http://schemas.microsoft.com/office/drawing/2014/main" id="{5503E350-E957-8D49-887D-68D1EE07F1F4}"/>
                </a:ext>
              </a:extLst>
            </p:cNvPr>
            <p:cNvCxnSpPr>
              <a:cxnSpLocks/>
              <a:stCxn id="3258" idx="2"/>
            </p:cNvCxnSpPr>
            <p:nvPr/>
          </p:nvCxnSpPr>
          <p:spPr>
            <a:xfrm flipH="1">
              <a:off x="2425542" y="2886074"/>
              <a:ext cx="877728"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4" name="Straight Connector 3153">
              <a:extLst>
                <a:ext uri="{FF2B5EF4-FFF2-40B4-BE49-F238E27FC236}">
                  <a16:creationId xmlns:a16="http://schemas.microsoft.com/office/drawing/2014/main" id="{CA8B1E69-AF8A-E645-9BBA-AC5F5CA5213A}"/>
                </a:ext>
              </a:extLst>
            </p:cNvPr>
            <p:cNvCxnSpPr>
              <a:cxnSpLocks/>
              <a:stCxn id="3276" idx="2"/>
            </p:cNvCxnSpPr>
            <p:nvPr/>
          </p:nvCxnSpPr>
          <p:spPr>
            <a:xfrm flipH="1" flipV="1">
              <a:off x="2425542" y="3596443"/>
              <a:ext cx="877728" cy="7412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5" name="Straight Connector 3154">
              <a:extLst>
                <a:ext uri="{FF2B5EF4-FFF2-40B4-BE49-F238E27FC236}">
                  <a16:creationId xmlns:a16="http://schemas.microsoft.com/office/drawing/2014/main" id="{C77D23E9-55F9-B540-8A9C-279C0021616C}"/>
                </a:ext>
              </a:extLst>
            </p:cNvPr>
            <p:cNvCxnSpPr>
              <a:cxnSpLocks/>
              <a:stCxn id="25" idx="2"/>
            </p:cNvCxnSpPr>
            <p:nvPr/>
          </p:nvCxnSpPr>
          <p:spPr>
            <a:xfrm flipH="1">
              <a:off x="2425542" y="2153126"/>
              <a:ext cx="877728" cy="7343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6" name="Straight Connector 3155">
              <a:extLst>
                <a:ext uri="{FF2B5EF4-FFF2-40B4-BE49-F238E27FC236}">
                  <a16:creationId xmlns:a16="http://schemas.microsoft.com/office/drawing/2014/main" id="{8076EA75-2FF7-AF4C-BB45-DEB9FE606A4E}"/>
                </a:ext>
              </a:extLst>
            </p:cNvPr>
            <p:cNvCxnSpPr>
              <a:cxnSpLocks/>
              <a:stCxn id="3260" idx="2"/>
            </p:cNvCxnSpPr>
            <p:nvPr/>
          </p:nvCxnSpPr>
          <p:spPr>
            <a:xfrm flipH="1" flipV="1">
              <a:off x="2425542" y="2869851"/>
              <a:ext cx="877728" cy="742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92">
            <a:extLst>
              <a:ext uri="{FF2B5EF4-FFF2-40B4-BE49-F238E27FC236}">
                <a16:creationId xmlns:a16="http://schemas.microsoft.com/office/drawing/2014/main" id="{4F076D8A-14DA-6D42-97AB-2F89B826686A}"/>
              </a:ext>
            </a:extLst>
          </p:cNvPr>
          <p:cNvSpPr txBox="1"/>
          <p:nvPr/>
        </p:nvSpPr>
        <p:spPr>
          <a:xfrm>
            <a:off x="9210393" y="3584621"/>
            <a:ext cx="1504771" cy="400110"/>
          </a:xfrm>
          <a:prstGeom prst="rect">
            <a:avLst/>
          </a:prstGeom>
          <a:noFill/>
        </p:spPr>
        <p:txBody>
          <a:bodyPr wrap="none" rtlCol="0">
            <a:spAutoFit/>
          </a:bodyPr>
          <a:lstStyle>
            <a:defPPr>
              <a:defRPr lang="en-Q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QA" sz="2000" b="1" dirty="0"/>
              <a:t>Tuberculosis</a:t>
            </a:r>
          </a:p>
        </p:txBody>
      </p:sp>
      <p:sp>
        <p:nvSpPr>
          <p:cNvPr id="32" name="TextBox 214">
            <a:extLst>
              <a:ext uri="{FF2B5EF4-FFF2-40B4-BE49-F238E27FC236}">
                <a16:creationId xmlns:a16="http://schemas.microsoft.com/office/drawing/2014/main" id="{3C8EFD12-87C5-AB4C-934F-C5DD33662FBF}"/>
              </a:ext>
            </a:extLst>
          </p:cNvPr>
          <p:cNvSpPr txBox="1"/>
          <p:nvPr/>
        </p:nvSpPr>
        <p:spPr>
          <a:xfrm>
            <a:off x="9210393" y="2869137"/>
            <a:ext cx="1399742" cy="400110"/>
          </a:xfrm>
          <a:prstGeom prst="rect">
            <a:avLst/>
          </a:prstGeom>
          <a:noFill/>
        </p:spPr>
        <p:txBody>
          <a:bodyPr wrap="none" rtlCol="0">
            <a:spAutoFit/>
          </a:bodyPr>
          <a:lstStyle>
            <a:defPPr>
              <a:defRPr lang="en-Q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QA" sz="2000" b="1" dirty="0"/>
              <a:t>Pneumonia</a:t>
            </a:r>
          </a:p>
        </p:txBody>
      </p:sp>
      <p:pic>
        <p:nvPicPr>
          <p:cNvPr id="33" name="Picture 32" descr="Pulmonary tuberculosis | Radiology Case | Radiopaedia.org">
            <a:extLst>
              <a:ext uri="{FF2B5EF4-FFF2-40B4-BE49-F238E27FC236}">
                <a16:creationId xmlns:a16="http://schemas.microsoft.com/office/drawing/2014/main" id="{6441E76A-A218-204F-A3B9-227A5DD325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8862" y="2698178"/>
            <a:ext cx="1390650" cy="142875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217">
            <a:extLst>
              <a:ext uri="{FF2B5EF4-FFF2-40B4-BE49-F238E27FC236}">
                <a16:creationId xmlns:a16="http://schemas.microsoft.com/office/drawing/2014/main" id="{9F85E123-8BD6-DE4C-8D59-A66B36DD3D81}"/>
              </a:ext>
            </a:extLst>
          </p:cNvPr>
          <p:cNvSpPr txBox="1"/>
          <p:nvPr/>
        </p:nvSpPr>
        <p:spPr>
          <a:xfrm>
            <a:off x="1581801" y="4318604"/>
            <a:ext cx="1762214" cy="400110"/>
          </a:xfrm>
          <a:prstGeom prst="rect">
            <a:avLst/>
          </a:prstGeom>
          <a:noFill/>
        </p:spPr>
        <p:txBody>
          <a:bodyPr wrap="none" rtlCol="0">
            <a:spAutoFit/>
          </a:bodyPr>
          <a:lstStyle>
            <a:defPPr>
              <a:defRPr lang="en-Q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QA" sz="2000" b="1" dirty="0">
                <a:solidFill>
                  <a:srgbClr val="C00000"/>
                </a:solidFill>
              </a:rPr>
              <a:t>Tuberculosis</a:t>
            </a:r>
          </a:p>
        </p:txBody>
      </p:sp>
      <p:grpSp>
        <p:nvGrpSpPr>
          <p:cNvPr id="35" name="Group 34">
            <a:extLst>
              <a:ext uri="{FF2B5EF4-FFF2-40B4-BE49-F238E27FC236}">
                <a16:creationId xmlns:a16="http://schemas.microsoft.com/office/drawing/2014/main" id="{AB74271B-E68E-F14C-9EBD-04BDC5BD3967}"/>
              </a:ext>
            </a:extLst>
          </p:cNvPr>
          <p:cNvGrpSpPr/>
          <p:nvPr/>
        </p:nvGrpSpPr>
        <p:grpSpPr>
          <a:xfrm>
            <a:off x="3372061" y="1608959"/>
            <a:ext cx="897255" cy="3638720"/>
            <a:chOff x="2418909" y="2146288"/>
            <a:chExt cx="897255" cy="3638720"/>
          </a:xfrm>
        </p:grpSpPr>
        <p:grpSp>
          <p:nvGrpSpPr>
            <p:cNvPr id="3104" name="Group 3103">
              <a:extLst>
                <a:ext uri="{FF2B5EF4-FFF2-40B4-BE49-F238E27FC236}">
                  <a16:creationId xmlns:a16="http://schemas.microsoft.com/office/drawing/2014/main" id="{C03B1838-143D-0D4A-A186-7BB8CD1A6252}"/>
                </a:ext>
              </a:extLst>
            </p:cNvPr>
            <p:cNvGrpSpPr/>
            <p:nvPr/>
          </p:nvGrpSpPr>
          <p:grpSpPr>
            <a:xfrm>
              <a:off x="2418909" y="2146288"/>
              <a:ext cx="897255" cy="3637122"/>
              <a:chOff x="2387459" y="2148364"/>
              <a:chExt cx="897255" cy="3637122"/>
            </a:xfrm>
          </p:grpSpPr>
          <p:cxnSp>
            <p:nvCxnSpPr>
              <p:cNvPr id="3119" name="Straight Connector 3118">
                <a:extLst>
                  <a:ext uri="{FF2B5EF4-FFF2-40B4-BE49-F238E27FC236}">
                    <a16:creationId xmlns:a16="http://schemas.microsoft.com/office/drawing/2014/main" id="{15C41A6D-733E-C24D-B5A4-35E42711DEE0}"/>
                  </a:ext>
                </a:extLst>
              </p:cNvPr>
              <p:cNvCxnSpPr>
                <a:cxnSpLocks/>
              </p:cNvCxnSpPr>
              <p:nvPr/>
            </p:nvCxnSpPr>
            <p:spPr>
              <a:xfrm>
                <a:off x="2387459" y="2148364"/>
                <a:ext cx="897255" cy="7343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0" name="Straight Connector 3119">
                <a:extLst>
                  <a:ext uri="{FF2B5EF4-FFF2-40B4-BE49-F238E27FC236}">
                    <a16:creationId xmlns:a16="http://schemas.microsoft.com/office/drawing/2014/main" id="{C2EEE50D-63D8-8045-A700-1BCD7B150CDD}"/>
                  </a:ext>
                </a:extLst>
              </p:cNvPr>
              <p:cNvCxnSpPr>
                <a:cxnSpLocks/>
              </p:cNvCxnSpPr>
              <p:nvPr/>
            </p:nvCxnSpPr>
            <p:spPr>
              <a:xfrm>
                <a:off x="2387459" y="2148364"/>
                <a:ext cx="891540" cy="14587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1" name="Straight Connector 3120">
                <a:extLst>
                  <a:ext uri="{FF2B5EF4-FFF2-40B4-BE49-F238E27FC236}">
                    <a16:creationId xmlns:a16="http://schemas.microsoft.com/office/drawing/2014/main" id="{DFE9865B-8845-A841-97E9-64C778AA2447}"/>
                  </a:ext>
                </a:extLst>
              </p:cNvPr>
              <p:cNvCxnSpPr>
                <a:cxnSpLocks/>
              </p:cNvCxnSpPr>
              <p:nvPr/>
            </p:nvCxnSpPr>
            <p:spPr>
              <a:xfrm>
                <a:off x="2387459" y="2148364"/>
                <a:ext cx="885825" cy="21845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2" name="Straight Connector 3121">
                <a:extLst>
                  <a:ext uri="{FF2B5EF4-FFF2-40B4-BE49-F238E27FC236}">
                    <a16:creationId xmlns:a16="http://schemas.microsoft.com/office/drawing/2014/main" id="{A4238B50-25BC-D647-B251-A17C821CA64C}"/>
                  </a:ext>
                </a:extLst>
              </p:cNvPr>
              <p:cNvCxnSpPr>
                <a:cxnSpLocks/>
              </p:cNvCxnSpPr>
              <p:nvPr/>
            </p:nvCxnSpPr>
            <p:spPr>
              <a:xfrm>
                <a:off x="2387459" y="2148364"/>
                <a:ext cx="877730" cy="29220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3" name="Straight Connector 3122">
                <a:extLst>
                  <a:ext uri="{FF2B5EF4-FFF2-40B4-BE49-F238E27FC236}">
                    <a16:creationId xmlns:a16="http://schemas.microsoft.com/office/drawing/2014/main" id="{82A7D901-0EB1-B846-8923-31C3C80C1414}"/>
                  </a:ext>
                </a:extLst>
              </p:cNvPr>
              <p:cNvCxnSpPr>
                <a:cxnSpLocks/>
              </p:cNvCxnSpPr>
              <p:nvPr/>
            </p:nvCxnSpPr>
            <p:spPr>
              <a:xfrm>
                <a:off x="2387459" y="2148364"/>
                <a:ext cx="875349" cy="36371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4" name="Straight Connector 3123">
                <a:extLst>
                  <a:ext uri="{FF2B5EF4-FFF2-40B4-BE49-F238E27FC236}">
                    <a16:creationId xmlns:a16="http://schemas.microsoft.com/office/drawing/2014/main" id="{A9D0A501-0B94-B049-AF96-3304EC9E6E7B}"/>
                  </a:ext>
                </a:extLst>
              </p:cNvPr>
              <p:cNvCxnSpPr>
                <a:cxnSpLocks/>
              </p:cNvCxnSpPr>
              <p:nvPr/>
            </p:nvCxnSpPr>
            <p:spPr>
              <a:xfrm>
                <a:off x="2387459" y="2881312"/>
                <a:ext cx="885825" cy="1451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5" name="Straight Connector 3124">
                <a:extLst>
                  <a:ext uri="{FF2B5EF4-FFF2-40B4-BE49-F238E27FC236}">
                    <a16:creationId xmlns:a16="http://schemas.microsoft.com/office/drawing/2014/main" id="{D6E14101-173A-3D47-8BF2-D763C220DC21}"/>
                  </a:ext>
                </a:extLst>
              </p:cNvPr>
              <p:cNvCxnSpPr>
                <a:cxnSpLocks/>
              </p:cNvCxnSpPr>
              <p:nvPr/>
            </p:nvCxnSpPr>
            <p:spPr>
              <a:xfrm>
                <a:off x="2387459" y="2881312"/>
                <a:ext cx="877730" cy="2189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6" name="Straight Connector 3125">
                <a:extLst>
                  <a:ext uri="{FF2B5EF4-FFF2-40B4-BE49-F238E27FC236}">
                    <a16:creationId xmlns:a16="http://schemas.microsoft.com/office/drawing/2014/main" id="{BFBC1C41-CB32-9F4F-B13A-32ACEC4C6EB9}"/>
                  </a:ext>
                </a:extLst>
              </p:cNvPr>
              <p:cNvCxnSpPr>
                <a:cxnSpLocks/>
              </p:cNvCxnSpPr>
              <p:nvPr/>
            </p:nvCxnSpPr>
            <p:spPr>
              <a:xfrm>
                <a:off x="2387459" y="2881312"/>
                <a:ext cx="875349" cy="2904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7" name="Straight Connector 3126">
                <a:extLst>
                  <a:ext uri="{FF2B5EF4-FFF2-40B4-BE49-F238E27FC236}">
                    <a16:creationId xmlns:a16="http://schemas.microsoft.com/office/drawing/2014/main" id="{1CAB055B-84B0-0B4A-B87F-C30E4B3BA404}"/>
                  </a:ext>
                </a:extLst>
              </p:cNvPr>
              <p:cNvCxnSpPr>
                <a:cxnSpLocks/>
              </p:cNvCxnSpPr>
              <p:nvPr/>
            </p:nvCxnSpPr>
            <p:spPr>
              <a:xfrm flipV="1">
                <a:off x="2387459" y="2154555"/>
                <a:ext cx="891540" cy="14525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8" name="Straight Connector 3127">
                <a:extLst>
                  <a:ext uri="{FF2B5EF4-FFF2-40B4-BE49-F238E27FC236}">
                    <a16:creationId xmlns:a16="http://schemas.microsoft.com/office/drawing/2014/main" id="{04257311-64DA-D547-9B1D-CDB92B2502E4}"/>
                  </a:ext>
                </a:extLst>
              </p:cNvPr>
              <p:cNvCxnSpPr>
                <a:cxnSpLocks/>
              </p:cNvCxnSpPr>
              <p:nvPr/>
            </p:nvCxnSpPr>
            <p:spPr>
              <a:xfrm>
                <a:off x="2387459" y="2881312"/>
                <a:ext cx="877730" cy="2189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9" name="Straight Connector 3128">
                <a:extLst>
                  <a:ext uri="{FF2B5EF4-FFF2-40B4-BE49-F238E27FC236}">
                    <a16:creationId xmlns:a16="http://schemas.microsoft.com/office/drawing/2014/main" id="{0B81C11B-4AEC-9D4A-A761-8B876A4FBB87}"/>
                  </a:ext>
                </a:extLst>
              </p:cNvPr>
              <p:cNvCxnSpPr>
                <a:cxnSpLocks/>
              </p:cNvCxnSpPr>
              <p:nvPr/>
            </p:nvCxnSpPr>
            <p:spPr>
              <a:xfrm>
                <a:off x="2387459" y="3607117"/>
                <a:ext cx="877730" cy="1463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0" name="Straight Connector 3129">
                <a:extLst>
                  <a:ext uri="{FF2B5EF4-FFF2-40B4-BE49-F238E27FC236}">
                    <a16:creationId xmlns:a16="http://schemas.microsoft.com/office/drawing/2014/main" id="{AA2605A4-A811-6D40-9F8F-FBD546C357C6}"/>
                  </a:ext>
                </a:extLst>
              </p:cNvPr>
              <p:cNvCxnSpPr>
                <a:cxnSpLocks/>
              </p:cNvCxnSpPr>
              <p:nvPr/>
            </p:nvCxnSpPr>
            <p:spPr>
              <a:xfrm>
                <a:off x="2387459" y="3607117"/>
                <a:ext cx="875349" cy="2178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1" name="Straight Connector 3130">
                <a:extLst>
                  <a:ext uri="{FF2B5EF4-FFF2-40B4-BE49-F238E27FC236}">
                    <a16:creationId xmlns:a16="http://schemas.microsoft.com/office/drawing/2014/main" id="{A57EA7E3-107C-4049-B5A0-81FFD93548A0}"/>
                  </a:ext>
                </a:extLst>
              </p:cNvPr>
              <p:cNvCxnSpPr>
                <a:cxnSpLocks/>
              </p:cNvCxnSpPr>
              <p:nvPr/>
            </p:nvCxnSpPr>
            <p:spPr>
              <a:xfrm flipV="1">
                <a:off x="2387459" y="2154555"/>
                <a:ext cx="891540" cy="2178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2" name="Straight Connector 3131">
                <a:extLst>
                  <a:ext uri="{FF2B5EF4-FFF2-40B4-BE49-F238E27FC236}">
                    <a16:creationId xmlns:a16="http://schemas.microsoft.com/office/drawing/2014/main" id="{DE721A16-4C23-204A-87BD-8A1B0FC9D67C}"/>
                  </a:ext>
                </a:extLst>
              </p:cNvPr>
              <p:cNvCxnSpPr>
                <a:cxnSpLocks/>
              </p:cNvCxnSpPr>
              <p:nvPr/>
            </p:nvCxnSpPr>
            <p:spPr>
              <a:xfrm flipV="1">
                <a:off x="2387459" y="2882741"/>
                <a:ext cx="897255" cy="145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3" name="Straight Connector 3132">
                <a:extLst>
                  <a:ext uri="{FF2B5EF4-FFF2-40B4-BE49-F238E27FC236}">
                    <a16:creationId xmlns:a16="http://schemas.microsoft.com/office/drawing/2014/main" id="{43856408-3162-5D4C-8832-D066B6338EDE}"/>
                  </a:ext>
                </a:extLst>
              </p:cNvPr>
              <p:cNvCxnSpPr>
                <a:cxnSpLocks/>
              </p:cNvCxnSpPr>
              <p:nvPr/>
            </p:nvCxnSpPr>
            <p:spPr>
              <a:xfrm>
                <a:off x="2387459" y="4332923"/>
                <a:ext cx="875349" cy="14525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4" name="Straight Connector 3133">
                <a:extLst>
                  <a:ext uri="{FF2B5EF4-FFF2-40B4-BE49-F238E27FC236}">
                    <a16:creationId xmlns:a16="http://schemas.microsoft.com/office/drawing/2014/main" id="{3431D1F0-3396-184F-85C0-530755B734D2}"/>
                  </a:ext>
                </a:extLst>
              </p:cNvPr>
              <p:cNvCxnSpPr>
                <a:cxnSpLocks/>
              </p:cNvCxnSpPr>
              <p:nvPr/>
            </p:nvCxnSpPr>
            <p:spPr>
              <a:xfrm flipV="1">
                <a:off x="2387459" y="2154555"/>
                <a:ext cx="891540" cy="29184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5" name="Straight Connector 3134">
                <a:extLst>
                  <a:ext uri="{FF2B5EF4-FFF2-40B4-BE49-F238E27FC236}">
                    <a16:creationId xmlns:a16="http://schemas.microsoft.com/office/drawing/2014/main" id="{5365E41B-F6C2-E945-A147-8030BCD8CFA8}"/>
                  </a:ext>
                </a:extLst>
              </p:cNvPr>
              <p:cNvCxnSpPr>
                <a:cxnSpLocks/>
              </p:cNvCxnSpPr>
              <p:nvPr/>
            </p:nvCxnSpPr>
            <p:spPr>
              <a:xfrm flipV="1">
                <a:off x="2387459" y="3607118"/>
                <a:ext cx="891540" cy="14658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6" name="Straight Connector 3135">
                <a:extLst>
                  <a:ext uri="{FF2B5EF4-FFF2-40B4-BE49-F238E27FC236}">
                    <a16:creationId xmlns:a16="http://schemas.microsoft.com/office/drawing/2014/main" id="{DF4717B1-D11E-3140-806B-358ACF170533}"/>
                  </a:ext>
                </a:extLst>
              </p:cNvPr>
              <p:cNvCxnSpPr>
                <a:cxnSpLocks/>
              </p:cNvCxnSpPr>
              <p:nvPr/>
            </p:nvCxnSpPr>
            <p:spPr>
              <a:xfrm flipV="1">
                <a:off x="2387459" y="2882741"/>
                <a:ext cx="897255" cy="21902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7" name="Straight Connector 3136">
                <a:extLst>
                  <a:ext uri="{FF2B5EF4-FFF2-40B4-BE49-F238E27FC236}">
                    <a16:creationId xmlns:a16="http://schemas.microsoft.com/office/drawing/2014/main" id="{A47F6C60-B970-D045-8F39-BD36778F690D}"/>
                  </a:ext>
                </a:extLst>
              </p:cNvPr>
              <p:cNvCxnSpPr>
                <a:cxnSpLocks/>
              </p:cNvCxnSpPr>
              <p:nvPr/>
            </p:nvCxnSpPr>
            <p:spPr>
              <a:xfrm flipV="1">
                <a:off x="2387459" y="5070394"/>
                <a:ext cx="877730" cy="7098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8" name="Straight Connector 3137">
                <a:extLst>
                  <a:ext uri="{FF2B5EF4-FFF2-40B4-BE49-F238E27FC236}">
                    <a16:creationId xmlns:a16="http://schemas.microsoft.com/office/drawing/2014/main" id="{7541E24C-5773-F845-ADAC-17B8129571C3}"/>
                  </a:ext>
                </a:extLst>
              </p:cNvPr>
              <p:cNvCxnSpPr>
                <a:cxnSpLocks/>
              </p:cNvCxnSpPr>
              <p:nvPr/>
            </p:nvCxnSpPr>
            <p:spPr>
              <a:xfrm flipH="1">
                <a:off x="2387459" y="4332923"/>
                <a:ext cx="885825" cy="14473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9" name="Straight Connector 3138">
                <a:extLst>
                  <a:ext uri="{FF2B5EF4-FFF2-40B4-BE49-F238E27FC236}">
                    <a16:creationId xmlns:a16="http://schemas.microsoft.com/office/drawing/2014/main" id="{5F0F35A2-1ABF-E54A-9B9D-3A39AF531D28}"/>
                  </a:ext>
                </a:extLst>
              </p:cNvPr>
              <p:cNvCxnSpPr>
                <a:cxnSpLocks/>
              </p:cNvCxnSpPr>
              <p:nvPr/>
            </p:nvCxnSpPr>
            <p:spPr>
              <a:xfrm flipH="1">
                <a:off x="2387459" y="3607118"/>
                <a:ext cx="891540" cy="21731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0" name="Straight Connector 3139">
                <a:extLst>
                  <a:ext uri="{FF2B5EF4-FFF2-40B4-BE49-F238E27FC236}">
                    <a16:creationId xmlns:a16="http://schemas.microsoft.com/office/drawing/2014/main" id="{B5F8D759-799D-2647-8A9B-082B397F4889}"/>
                  </a:ext>
                </a:extLst>
              </p:cNvPr>
              <p:cNvCxnSpPr>
                <a:cxnSpLocks/>
              </p:cNvCxnSpPr>
              <p:nvPr/>
            </p:nvCxnSpPr>
            <p:spPr>
              <a:xfrm flipV="1">
                <a:off x="2387459" y="2882741"/>
                <a:ext cx="897255" cy="28975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1" name="Straight Connector 3140">
                <a:extLst>
                  <a:ext uri="{FF2B5EF4-FFF2-40B4-BE49-F238E27FC236}">
                    <a16:creationId xmlns:a16="http://schemas.microsoft.com/office/drawing/2014/main" id="{4935C5ED-CE29-F041-AE23-D61CE4C951CD}"/>
                  </a:ext>
                </a:extLst>
              </p:cNvPr>
              <p:cNvCxnSpPr>
                <a:cxnSpLocks/>
              </p:cNvCxnSpPr>
              <p:nvPr/>
            </p:nvCxnSpPr>
            <p:spPr>
              <a:xfrm flipV="1">
                <a:off x="2387459" y="2154555"/>
                <a:ext cx="891540" cy="3625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105" name="Straight Connector 3104">
              <a:extLst>
                <a:ext uri="{FF2B5EF4-FFF2-40B4-BE49-F238E27FC236}">
                  <a16:creationId xmlns:a16="http://schemas.microsoft.com/office/drawing/2014/main" id="{7EA16835-BA00-DB47-AFFF-FD37879E7DCF}"/>
                </a:ext>
              </a:extLst>
            </p:cNvPr>
            <p:cNvCxnSpPr>
              <a:cxnSpLocks/>
            </p:cNvCxnSpPr>
            <p:nvPr/>
          </p:nvCxnSpPr>
          <p:spPr>
            <a:xfrm>
              <a:off x="2418909" y="2147312"/>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6" name="Straight Connector 3105">
              <a:extLst>
                <a:ext uri="{FF2B5EF4-FFF2-40B4-BE49-F238E27FC236}">
                  <a16:creationId xmlns:a16="http://schemas.microsoft.com/office/drawing/2014/main" id="{C11667A0-5BAE-CB47-B47C-2EBBEE6E6445}"/>
                </a:ext>
              </a:extLst>
            </p:cNvPr>
            <p:cNvCxnSpPr>
              <a:cxnSpLocks/>
            </p:cNvCxnSpPr>
            <p:nvPr/>
          </p:nvCxnSpPr>
          <p:spPr>
            <a:xfrm>
              <a:off x="2418909" y="2882503"/>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7" name="Straight Connector 3106">
              <a:extLst>
                <a:ext uri="{FF2B5EF4-FFF2-40B4-BE49-F238E27FC236}">
                  <a16:creationId xmlns:a16="http://schemas.microsoft.com/office/drawing/2014/main" id="{399692ED-356A-B644-8748-0D43D0B9B07E}"/>
                </a:ext>
              </a:extLst>
            </p:cNvPr>
            <p:cNvCxnSpPr>
              <a:cxnSpLocks/>
            </p:cNvCxnSpPr>
            <p:nvPr/>
          </p:nvCxnSpPr>
          <p:spPr>
            <a:xfrm>
              <a:off x="2418909" y="3605041"/>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8" name="Straight Connector 3107">
              <a:extLst>
                <a:ext uri="{FF2B5EF4-FFF2-40B4-BE49-F238E27FC236}">
                  <a16:creationId xmlns:a16="http://schemas.microsoft.com/office/drawing/2014/main" id="{F3B2DD6A-6555-0041-99E8-D7F7D65A8AD0}"/>
                </a:ext>
              </a:extLst>
            </p:cNvPr>
            <p:cNvCxnSpPr>
              <a:cxnSpLocks/>
            </p:cNvCxnSpPr>
            <p:nvPr/>
          </p:nvCxnSpPr>
          <p:spPr>
            <a:xfrm>
              <a:off x="2418909" y="4327363"/>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9" name="Straight Connector 3108">
              <a:extLst>
                <a:ext uri="{FF2B5EF4-FFF2-40B4-BE49-F238E27FC236}">
                  <a16:creationId xmlns:a16="http://schemas.microsoft.com/office/drawing/2014/main" id="{2870B32A-C567-B843-A672-DF3791C8CA58}"/>
                </a:ext>
              </a:extLst>
            </p:cNvPr>
            <p:cNvCxnSpPr>
              <a:cxnSpLocks/>
            </p:cNvCxnSpPr>
            <p:nvPr/>
          </p:nvCxnSpPr>
          <p:spPr>
            <a:xfrm>
              <a:off x="2418909" y="5074919"/>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0" name="Straight Connector 3109">
              <a:extLst>
                <a:ext uri="{FF2B5EF4-FFF2-40B4-BE49-F238E27FC236}">
                  <a16:creationId xmlns:a16="http://schemas.microsoft.com/office/drawing/2014/main" id="{7DFB3239-11A2-7E4A-AD03-A910AF8D792C}"/>
                </a:ext>
              </a:extLst>
            </p:cNvPr>
            <p:cNvCxnSpPr>
              <a:cxnSpLocks/>
            </p:cNvCxnSpPr>
            <p:nvPr/>
          </p:nvCxnSpPr>
          <p:spPr>
            <a:xfrm>
              <a:off x="2418909" y="5785008"/>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1" name="Straight Connector 3110">
              <a:extLst>
                <a:ext uri="{FF2B5EF4-FFF2-40B4-BE49-F238E27FC236}">
                  <a16:creationId xmlns:a16="http://schemas.microsoft.com/office/drawing/2014/main" id="{0EF1E621-AAEF-EA48-ABC2-F32D374143D7}"/>
                </a:ext>
              </a:extLst>
            </p:cNvPr>
            <p:cNvCxnSpPr>
              <a:cxnSpLocks/>
            </p:cNvCxnSpPr>
            <p:nvPr/>
          </p:nvCxnSpPr>
          <p:spPr>
            <a:xfrm flipH="1">
              <a:off x="2425542" y="4337685"/>
              <a:ext cx="877728" cy="7372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2" name="Straight Connector 3111">
              <a:extLst>
                <a:ext uri="{FF2B5EF4-FFF2-40B4-BE49-F238E27FC236}">
                  <a16:creationId xmlns:a16="http://schemas.microsoft.com/office/drawing/2014/main" id="{5ADF13DE-989E-6346-B9B9-66B13F7E52E7}"/>
                </a:ext>
              </a:extLst>
            </p:cNvPr>
            <p:cNvCxnSpPr>
              <a:cxnSpLocks/>
            </p:cNvCxnSpPr>
            <p:nvPr/>
          </p:nvCxnSpPr>
          <p:spPr>
            <a:xfrm flipH="1" flipV="1">
              <a:off x="2425542" y="5085240"/>
              <a:ext cx="877728" cy="6997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3" name="Straight Connector 3112">
              <a:extLst>
                <a:ext uri="{FF2B5EF4-FFF2-40B4-BE49-F238E27FC236}">
                  <a16:creationId xmlns:a16="http://schemas.microsoft.com/office/drawing/2014/main" id="{350F0AC2-032F-1D44-A83C-268F7B889770}"/>
                </a:ext>
              </a:extLst>
            </p:cNvPr>
            <p:cNvCxnSpPr>
              <a:cxnSpLocks/>
            </p:cNvCxnSpPr>
            <p:nvPr/>
          </p:nvCxnSpPr>
          <p:spPr>
            <a:xfrm flipV="1">
              <a:off x="2425542" y="3611879"/>
              <a:ext cx="877728" cy="703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4" name="Straight Connector 3113">
              <a:extLst>
                <a:ext uri="{FF2B5EF4-FFF2-40B4-BE49-F238E27FC236}">
                  <a16:creationId xmlns:a16="http://schemas.microsoft.com/office/drawing/2014/main" id="{21C2796F-7D59-CA41-A4F3-BB2F83879001}"/>
                </a:ext>
              </a:extLst>
            </p:cNvPr>
            <p:cNvCxnSpPr>
              <a:cxnSpLocks/>
            </p:cNvCxnSpPr>
            <p:nvPr/>
          </p:nvCxnSpPr>
          <p:spPr>
            <a:xfrm flipH="1" flipV="1">
              <a:off x="2425542" y="4332526"/>
              <a:ext cx="877728" cy="745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5" name="Straight Connector 3114">
              <a:extLst>
                <a:ext uri="{FF2B5EF4-FFF2-40B4-BE49-F238E27FC236}">
                  <a16:creationId xmlns:a16="http://schemas.microsoft.com/office/drawing/2014/main" id="{E2653C85-5DF0-BB44-B367-529AF19ACD63}"/>
                </a:ext>
              </a:extLst>
            </p:cNvPr>
            <p:cNvCxnSpPr>
              <a:cxnSpLocks/>
            </p:cNvCxnSpPr>
            <p:nvPr/>
          </p:nvCxnSpPr>
          <p:spPr>
            <a:xfrm flipH="1">
              <a:off x="2425542" y="2886074"/>
              <a:ext cx="877728"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6" name="Straight Connector 3115">
              <a:extLst>
                <a:ext uri="{FF2B5EF4-FFF2-40B4-BE49-F238E27FC236}">
                  <a16:creationId xmlns:a16="http://schemas.microsoft.com/office/drawing/2014/main" id="{FE8CFFEB-F8E1-4D4A-9408-77FE134B59D5}"/>
                </a:ext>
              </a:extLst>
            </p:cNvPr>
            <p:cNvCxnSpPr>
              <a:cxnSpLocks/>
            </p:cNvCxnSpPr>
            <p:nvPr/>
          </p:nvCxnSpPr>
          <p:spPr>
            <a:xfrm flipH="1" flipV="1">
              <a:off x="2425542" y="3596443"/>
              <a:ext cx="877728" cy="7412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7" name="Straight Connector 3116">
              <a:extLst>
                <a:ext uri="{FF2B5EF4-FFF2-40B4-BE49-F238E27FC236}">
                  <a16:creationId xmlns:a16="http://schemas.microsoft.com/office/drawing/2014/main" id="{E8865F74-1601-624C-A1BE-A5EB8177FDED}"/>
                </a:ext>
              </a:extLst>
            </p:cNvPr>
            <p:cNvCxnSpPr>
              <a:cxnSpLocks/>
            </p:cNvCxnSpPr>
            <p:nvPr/>
          </p:nvCxnSpPr>
          <p:spPr>
            <a:xfrm flipH="1">
              <a:off x="2425542" y="2153126"/>
              <a:ext cx="877728" cy="7343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8" name="Straight Connector 3117">
              <a:extLst>
                <a:ext uri="{FF2B5EF4-FFF2-40B4-BE49-F238E27FC236}">
                  <a16:creationId xmlns:a16="http://schemas.microsoft.com/office/drawing/2014/main" id="{D0F1008B-7E24-6E41-94BE-541E5734E213}"/>
                </a:ext>
              </a:extLst>
            </p:cNvPr>
            <p:cNvCxnSpPr>
              <a:cxnSpLocks/>
            </p:cNvCxnSpPr>
            <p:nvPr/>
          </p:nvCxnSpPr>
          <p:spPr>
            <a:xfrm flipH="1" flipV="1">
              <a:off x="2425542" y="2869851"/>
              <a:ext cx="877728" cy="742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B941E994-1A00-DA4F-A634-AB7DCDECF55E}"/>
              </a:ext>
            </a:extLst>
          </p:cNvPr>
          <p:cNvGrpSpPr/>
          <p:nvPr/>
        </p:nvGrpSpPr>
        <p:grpSpPr>
          <a:xfrm>
            <a:off x="4588243" y="1609758"/>
            <a:ext cx="897255" cy="3637122"/>
            <a:chOff x="3634740" y="2153126"/>
            <a:chExt cx="897255" cy="3637122"/>
          </a:xfrm>
        </p:grpSpPr>
        <p:cxnSp>
          <p:nvCxnSpPr>
            <p:cNvPr id="3081" name="Straight Connector 3080">
              <a:extLst>
                <a:ext uri="{FF2B5EF4-FFF2-40B4-BE49-F238E27FC236}">
                  <a16:creationId xmlns:a16="http://schemas.microsoft.com/office/drawing/2014/main" id="{7824EAB1-46A7-6D4D-9CD2-4D3E43842D66}"/>
                </a:ext>
              </a:extLst>
            </p:cNvPr>
            <p:cNvCxnSpPr>
              <a:cxnSpLocks/>
            </p:cNvCxnSpPr>
            <p:nvPr/>
          </p:nvCxnSpPr>
          <p:spPr>
            <a:xfrm>
              <a:off x="3634740" y="2153126"/>
              <a:ext cx="897255" cy="7343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2" name="Straight Connector 3081">
              <a:extLst>
                <a:ext uri="{FF2B5EF4-FFF2-40B4-BE49-F238E27FC236}">
                  <a16:creationId xmlns:a16="http://schemas.microsoft.com/office/drawing/2014/main" id="{D2699EB7-4624-EA4F-901E-D4CB106F95ED}"/>
                </a:ext>
              </a:extLst>
            </p:cNvPr>
            <p:cNvCxnSpPr>
              <a:cxnSpLocks/>
            </p:cNvCxnSpPr>
            <p:nvPr/>
          </p:nvCxnSpPr>
          <p:spPr>
            <a:xfrm>
              <a:off x="3634740" y="2153126"/>
              <a:ext cx="891540" cy="14587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3" name="Straight Connector 3082">
              <a:extLst>
                <a:ext uri="{FF2B5EF4-FFF2-40B4-BE49-F238E27FC236}">
                  <a16:creationId xmlns:a16="http://schemas.microsoft.com/office/drawing/2014/main" id="{E688AC38-F52B-EB4A-AF66-9276C7AC5D01}"/>
                </a:ext>
              </a:extLst>
            </p:cNvPr>
            <p:cNvCxnSpPr>
              <a:cxnSpLocks/>
            </p:cNvCxnSpPr>
            <p:nvPr/>
          </p:nvCxnSpPr>
          <p:spPr>
            <a:xfrm>
              <a:off x="3634740" y="2153126"/>
              <a:ext cx="885825" cy="21845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4" name="Straight Connector 3083">
              <a:extLst>
                <a:ext uri="{FF2B5EF4-FFF2-40B4-BE49-F238E27FC236}">
                  <a16:creationId xmlns:a16="http://schemas.microsoft.com/office/drawing/2014/main" id="{B7E8C2BA-CD15-2944-A098-8CE1ABD95ADA}"/>
                </a:ext>
              </a:extLst>
            </p:cNvPr>
            <p:cNvCxnSpPr>
              <a:cxnSpLocks/>
            </p:cNvCxnSpPr>
            <p:nvPr/>
          </p:nvCxnSpPr>
          <p:spPr>
            <a:xfrm>
              <a:off x="3634740" y="2153126"/>
              <a:ext cx="877730" cy="29220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5" name="Straight Connector 3084">
              <a:extLst>
                <a:ext uri="{FF2B5EF4-FFF2-40B4-BE49-F238E27FC236}">
                  <a16:creationId xmlns:a16="http://schemas.microsoft.com/office/drawing/2014/main" id="{9E00B832-7AE6-3C43-BE3C-D494E5782F64}"/>
                </a:ext>
              </a:extLst>
            </p:cNvPr>
            <p:cNvCxnSpPr>
              <a:cxnSpLocks/>
            </p:cNvCxnSpPr>
            <p:nvPr/>
          </p:nvCxnSpPr>
          <p:spPr>
            <a:xfrm>
              <a:off x="3634740" y="2153126"/>
              <a:ext cx="875349" cy="36371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6" name="Straight Connector 3085">
              <a:extLst>
                <a:ext uri="{FF2B5EF4-FFF2-40B4-BE49-F238E27FC236}">
                  <a16:creationId xmlns:a16="http://schemas.microsoft.com/office/drawing/2014/main" id="{2ACC812B-16BA-4548-9443-17371F6D351B}"/>
                </a:ext>
              </a:extLst>
            </p:cNvPr>
            <p:cNvCxnSpPr>
              <a:cxnSpLocks/>
            </p:cNvCxnSpPr>
            <p:nvPr/>
          </p:nvCxnSpPr>
          <p:spPr>
            <a:xfrm>
              <a:off x="3634740" y="2886074"/>
              <a:ext cx="885825" cy="1451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7" name="Straight Connector 3086">
              <a:extLst>
                <a:ext uri="{FF2B5EF4-FFF2-40B4-BE49-F238E27FC236}">
                  <a16:creationId xmlns:a16="http://schemas.microsoft.com/office/drawing/2014/main" id="{8CA0B909-BC10-674C-8DE1-31360510C815}"/>
                </a:ext>
              </a:extLst>
            </p:cNvPr>
            <p:cNvCxnSpPr>
              <a:cxnSpLocks/>
            </p:cNvCxnSpPr>
            <p:nvPr/>
          </p:nvCxnSpPr>
          <p:spPr>
            <a:xfrm>
              <a:off x="3634740" y="2886074"/>
              <a:ext cx="877730" cy="2189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8" name="Straight Connector 3087">
              <a:extLst>
                <a:ext uri="{FF2B5EF4-FFF2-40B4-BE49-F238E27FC236}">
                  <a16:creationId xmlns:a16="http://schemas.microsoft.com/office/drawing/2014/main" id="{19520C7D-A5D7-444C-B92E-AC306D122DF5}"/>
                </a:ext>
              </a:extLst>
            </p:cNvPr>
            <p:cNvCxnSpPr>
              <a:cxnSpLocks/>
            </p:cNvCxnSpPr>
            <p:nvPr/>
          </p:nvCxnSpPr>
          <p:spPr>
            <a:xfrm>
              <a:off x="3634740" y="2886074"/>
              <a:ext cx="875349" cy="2904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9" name="Straight Connector 3088">
              <a:extLst>
                <a:ext uri="{FF2B5EF4-FFF2-40B4-BE49-F238E27FC236}">
                  <a16:creationId xmlns:a16="http://schemas.microsoft.com/office/drawing/2014/main" id="{CBCAE68A-43FC-BC45-BE2B-6AD6D792EDC8}"/>
                </a:ext>
              </a:extLst>
            </p:cNvPr>
            <p:cNvCxnSpPr>
              <a:cxnSpLocks/>
            </p:cNvCxnSpPr>
            <p:nvPr/>
          </p:nvCxnSpPr>
          <p:spPr>
            <a:xfrm flipV="1">
              <a:off x="3634740" y="2159317"/>
              <a:ext cx="891540" cy="14525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0" name="Straight Connector 3089">
              <a:extLst>
                <a:ext uri="{FF2B5EF4-FFF2-40B4-BE49-F238E27FC236}">
                  <a16:creationId xmlns:a16="http://schemas.microsoft.com/office/drawing/2014/main" id="{8BE5D637-1BF7-9341-9F04-97E143C3537F}"/>
                </a:ext>
              </a:extLst>
            </p:cNvPr>
            <p:cNvCxnSpPr>
              <a:cxnSpLocks/>
            </p:cNvCxnSpPr>
            <p:nvPr/>
          </p:nvCxnSpPr>
          <p:spPr>
            <a:xfrm>
              <a:off x="3634740" y="2886074"/>
              <a:ext cx="877730" cy="2189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1" name="Straight Connector 3090">
              <a:extLst>
                <a:ext uri="{FF2B5EF4-FFF2-40B4-BE49-F238E27FC236}">
                  <a16:creationId xmlns:a16="http://schemas.microsoft.com/office/drawing/2014/main" id="{87B2EEC6-C6CC-0C4B-8D2B-482F83F6EC78}"/>
                </a:ext>
              </a:extLst>
            </p:cNvPr>
            <p:cNvCxnSpPr>
              <a:cxnSpLocks/>
            </p:cNvCxnSpPr>
            <p:nvPr/>
          </p:nvCxnSpPr>
          <p:spPr>
            <a:xfrm>
              <a:off x="3634740" y="3611879"/>
              <a:ext cx="877730" cy="1463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2" name="Straight Connector 3091">
              <a:extLst>
                <a:ext uri="{FF2B5EF4-FFF2-40B4-BE49-F238E27FC236}">
                  <a16:creationId xmlns:a16="http://schemas.microsoft.com/office/drawing/2014/main" id="{00C10C8E-78A1-2D49-A042-941926DD92D8}"/>
                </a:ext>
              </a:extLst>
            </p:cNvPr>
            <p:cNvCxnSpPr>
              <a:cxnSpLocks/>
            </p:cNvCxnSpPr>
            <p:nvPr/>
          </p:nvCxnSpPr>
          <p:spPr>
            <a:xfrm>
              <a:off x="3634740" y="3611879"/>
              <a:ext cx="875349" cy="2178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3" name="Straight Connector 3092">
              <a:extLst>
                <a:ext uri="{FF2B5EF4-FFF2-40B4-BE49-F238E27FC236}">
                  <a16:creationId xmlns:a16="http://schemas.microsoft.com/office/drawing/2014/main" id="{B22A6962-C4AB-7643-BE95-D64A1E96C386}"/>
                </a:ext>
              </a:extLst>
            </p:cNvPr>
            <p:cNvCxnSpPr>
              <a:cxnSpLocks/>
            </p:cNvCxnSpPr>
            <p:nvPr/>
          </p:nvCxnSpPr>
          <p:spPr>
            <a:xfrm flipV="1">
              <a:off x="3634740" y="2159317"/>
              <a:ext cx="891540" cy="2178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4" name="Straight Connector 3093">
              <a:extLst>
                <a:ext uri="{FF2B5EF4-FFF2-40B4-BE49-F238E27FC236}">
                  <a16:creationId xmlns:a16="http://schemas.microsoft.com/office/drawing/2014/main" id="{528F32F5-D488-4349-A963-B3BA7F53DAE7}"/>
                </a:ext>
              </a:extLst>
            </p:cNvPr>
            <p:cNvCxnSpPr>
              <a:cxnSpLocks/>
            </p:cNvCxnSpPr>
            <p:nvPr/>
          </p:nvCxnSpPr>
          <p:spPr>
            <a:xfrm flipV="1">
              <a:off x="3634740" y="2887503"/>
              <a:ext cx="897255" cy="145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5" name="Straight Connector 3094">
              <a:extLst>
                <a:ext uri="{FF2B5EF4-FFF2-40B4-BE49-F238E27FC236}">
                  <a16:creationId xmlns:a16="http://schemas.microsoft.com/office/drawing/2014/main" id="{C2FE8316-D8E7-F04E-8758-DD1404B4D4E3}"/>
                </a:ext>
              </a:extLst>
            </p:cNvPr>
            <p:cNvCxnSpPr>
              <a:cxnSpLocks/>
            </p:cNvCxnSpPr>
            <p:nvPr/>
          </p:nvCxnSpPr>
          <p:spPr>
            <a:xfrm>
              <a:off x="3634740" y="4337685"/>
              <a:ext cx="875349" cy="14525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6" name="Straight Connector 3095">
              <a:extLst>
                <a:ext uri="{FF2B5EF4-FFF2-40B4-BE49-F238E27FC236}">
                  <a16:creationId xmlns:a16="http://schemas.microsoft.com/office/drawing/2014/main" id="{9A2CF079-2F54-6047-B367-73F690D38531}"/>
                </a:ext>
              </a:extLst>
            </p:cNvPr>
            <p:cNvCxnSpPr>
              <a:cxnSpLocks/>
            </p:cNvCxnSpPr>
            <p:nvPr/>
          </p:nvCxnSpPr>
          <p:spPr>
            <a:xfrm flipV="1">
              <a:off x="3634740" y="2159317"/>
              <a:ext cx="891540" cy="29184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7" name="Straight Connector 3096">
              <a:extLst>
                <a:ext uri="{FF2B5EF4-FFF2-40B4-BE49-F238E27FC236}">
                  <a16:creationId xmlns:a16="http://schemas.microsoft.com/office/drawing/2014/main" id="{D9A309F2-25E1-734B-A7B8-79E4A52D6080}"/>
                </a:ext>
              </a:extLst>
            </p:cNvPr>
            <p:cNvCxnSpPr>
              <a:cxnSpLocks/>
            </p:cNvCxnSpPr>
            <p:nvPr/>
          </p:nvCxnSpPr>
          <p:spPr>
            <a:xfrm flipV="1">
              <a:off x="3634740" y="3611880"/>
              <a:ext cx="891540" cy="14658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8" name="Straight Connector 3097">
              <a:extLst>
                <a:ext uri="{FF2B5EF4-FFF2-40B4-BE49-F238E27FC236}">
                  <a16:creationId xmlns:a16="http://schemas.microsoft.com/office/drawing/2014/main" id="{0F59259A-AB40-A343-9849-3AA26A0192B8}"/>
                </a:ext>
              </a:extLst>
            </p:cNvPr>
            <p:cNvCxnSpPr>
              <a:cxnSpLocks/>
            </p:cNvCxnSpPr>
            <p:nvPr/>
          </p:nvCxnSpPr>
          <p:spPr>
            <a:xfrm flipV="1">
              <a:off x="3634740" y="2887503"/>
              <a:ext cx="897255" cy="21902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9" name="Straight Connector 3098">
              <a:extLst>
                <a:ext uri="{FF2B5EF4-FFF2-40B4-BE49-F238E27FC236}">
                  <a16:creationId xmlns:a16="http://schemas.microsoft.com/office/drawing/2014/main" id="{C8FF9E4B-78B7-A145-AAA8-8F35C7DA805D}"/>
                </a:ext>
              </a:extLst>
            </p:cNvPr>
            <p:cNvCxnSpPr>
              <a:cxnSpLocks/>
            </p:cNvCxnSpPr>
            <p:nvPr/>
          </p:nvCxnSpPr>
          <p:spPr>
            <a:xfrm flipV="1">
              <a:off x="3634740" y="5075156"/>
              <a:ext cx="877730" cy="7098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0" name="Straight Connector 3099">
              <a:extLst>
                <a:ext uri="{FF2B5EF4-FFF2-40B4-BE49-F238E27FC236}">
                  <a16:creationId xmlns:a16="http://schemas.microsoft.com/office/drawing/2014/main" id="{231E325E-2159-E941-9D7A-D5F3C8DE0D1E}"/>
                </a:ext>
              </a:extLst>
            </p:cNvPr>
            <p:cNvCxnSpPr>
              <a:cxnSpLocks/>
            </p:cNvCxnSpPr>
            <p:nvPr/>
          </p:nvCxnSpPr>
          <p:spPr>
            <a:xfrm flipH="1">
              <a:off x="3634740" y="4337685"/>
              <a:ext cx="885825" cy="14473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1" name="Straight Connector 3100">
              <a:extLst>
                <a:ext uri="{FF2B5EF4-FFF2-40B4-BE49-F238E27FC236}">
                  <a16:creationId xmlns:a16="http://schemas.microsoft.com/office/drawing/2014/main" id="{CF0A66BB-52FD-7541-BC66-1490A6E9D048}"/>
                </a:ext>
              </a:extLst>
            </p:cNvPr>
            <p:cNvCxnSpPr>
              <a:cxnSpLocks/>
            </p:cNvCxnSpPr>
            <p:nvPr/>
          </p:nvCxnSpPr>
          <p:spPr>
            <a:xfrm flipH="1">
              <a:off x="3634740" y="3611880"/>
              <a:ext cx="891540" cy="21731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2" name="Straight Connector 3101">
              <a:extLst>
                <a:ext uri="{FF2B5EF4-FFF2-40B4-BE49-F238E27FC236}">
                  <a16:creationId xmlns:a16="http://schemas.microsoft.com/office/drawing/2014/main" id="{4CB87A3F-6C18-1949-B5EF-F2B0293CCE3D}"/>
                </a:ext>
              </a:extLst>
            </p:cNvPr>
            <p:cNvCxnSpPr>
              <a:cxnSpLocks/>
            </p:cNvCxnSpPr>
            <p:nvPr/>
          </p:nvCxnSpPr>
          <p:spPr>
            <a:xfrm flipV="1">
              <a:off x="3634740" y="2887503"/>
              <a:ext cx="897255" cy="28975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3" name="Straight Connector 3102">
              <a:extLst>
                <a:ext uri="{FF2B5EF4-FFF2-40B4-BE49-F238E27FC236}">
                  <a16:creationId xmlns:a16="http://schemas.microsoft.com/office/drawing/2014/main" id="{F787A6D0-C466-9645-AC9F-FA6F7C56E8CF}"/>
                </a:ext>
              </a:extLst>
            </p:cNvPr>
            <p:cNvCxnSpPr>
              <a:cxnSpLocks/>
            </p:cNvCxnSpPr>
            <p:nvPr/>
          </p:nvCxnSpPr>
          <p:spPr>
            <a:xfrm flipV="1">
              <a:off x="3634740" y="2159317"/>
              <a:ext cx="891540" cy="3625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5F4E2202-FB80-5840-B47A-1C756F85EEE4}"/>
              </a:ext>
            </a:extLst>
          </p:cNvPr>
          <p:cNvGrpSpPr/>
          <p:nvPr/>
        </p:nvGrpSpPr>
        <p:grpSpPr>
          <a:xfrm>
            <a:off x="5781858" y="1627156"/>
            <a:ext cx="1239201" cy="3630931"/>
            <a:chOff x="4841559" y="2159317"/>
            <a:chExt cx="1239201" cy="3630931"/>
          </a:xfrm>
        </p:grpSpPr>
        <p:grpSp>
          <p:nvGrpSpPr>
            <p:cNvPr id="52" name="Group 51">
              <a:extLst>
                <a:ext uri="{FF2B5EF4-FFF2-40B4-BE49-F238E27FC236}">
                  <a16:creationId xmlns:a16="http://schemas.microsoft.com/office/drawing/2014/main" id="{23CBC0CC-8E81-7949-BB8F-D1608B62F5B7}"/>
                </a:ext>
              </a:extLst>
            </p:cNvPr>
            <p:cNvGrpSpPr/>
            <p:nvPr/>
          </p:nvGrpSpPr>
          <p:grpSpPr>
            <a:xfrm>
              <a:off x="4857750" y="2720341"/>
              <a:ext cx="1223010" cy="891540"/>
              <a:chOff x="2411730" y="3257550"/>
              <a:chExt cx="1223010" cy="891540"/>
            </a:xfrm>
          </p:grpSpPr>
          <p:sp>
            <p:nvSpPr>
              <p:cNvPr id="3078" name="Oval 3077">
                <a:extLst>
                  <a:ext uri="{FF2B5EF4-FFF2-40B4-BE49-F238E27FC236}">
                    <a16:creationId xmlns:a16="http://schemas.microsoft.com/office/drawing/2014/main" id="{3E15B392-C3EE-564E-9D6F-04DF4A129297}"/>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079" name="Straight Connector 3078">
                <a:extLst>
                  <a:ext uri="{FF2B5EF4-FFF2-40B4-BE49-F238E27FC236}">
                    <a16:creationId xmlns:a16="http://schemas.microsoft.com/office/drawing/2014/main" id="{9E67804A-97A5-E544-992F-E269B71D8773}"/>
                  </a:ext>
                </a:extLst>
              </p:cNvPr>
              <p:cNvCxnSpPr>
                <a:cxnSpLocks/>
                <a:endCxn id="3078"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0" name="Straight Connector 3079">
                <a:extLst>
                  <a:ext uri="{FF2B5EF4-FFF2-40B4-BE49-F238E27FC236}">
                    <a16:creationId xmlns:a16="http://schemas.microsoft.com/office/drawing/2014/main" id="{CC0B000A-9ABF-5840-8FCE-473422DAB64A}"/>
                  </a:ext>
                </a:extLst>
              </p:cNvPr>
              <p:cNvCxnSpPr>
                <a:cxnSpLocks/>
                <a:stCxn id="3078" idx="2"/>
              </p:cNvCxnSpPr>
              <p:nvPr/>
            </p:nvCxnSpPr>
            <p:spPr>
              <a:xfrm flipH="1">
                <a:off x="2411730" y="3423285"/>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2F694163-4621-6F46-AD24-E735A27B87C3}"/>
                </a:ext>
              </a:extLst>
            </p:cNvPr>
            <p:cNvGrpSpPr/>
            <p:nvPr/>
          </p:nvGrpSpPr>
          <p:grpSpPr>
            <a:xfrm>
              <a:off x="4846320" y="4337685"/>
              <a:ext cx="1223010" cy="902969"/>
              <a:chOff x="2411730" y="2686051"/>
              <a:chExt cx="1223010" cy="902969"/>
            </a:xfrm>
          </p:grpSpPr>
          <p:sp>
            <p:nvSpPr>
              <p:cNvPr id="3075" name="Oval 3074">
                <a:extLst>
                  <a:ext uri="{FF2B5EF4-FFF2-40B4-BE49-F238E27FC236}">
                    <a16:creationId xmlns:a16="http://schemas.microsoft.com/office/drawing/2014/main" id="{1ABB2E60-7E40-774D-928A-C062EF7A8769}"/>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076" name="Straight Connector 3075">
                <a:extLst>
                  <a:ext uri="{FF2B5EF4-FFF2-40B4-BE49-F238E27FC236}">
                    <a16:creationId xmlns:a16="http://schemas.microsoft.com/office/drawing/2014/main" id="{03FF20F0-FDCC-3C4E-B504-37B2875527B8}"/>
                  </a:ext>
                </a:extLst>
              </p:cNvPr>
              <p:cNvCxnSpPr>
                <a:cxnSpLocks/>
                <a:endCxn id="3075" idx="2"/>
              </p:cNvCxnSpPr>
              <p:nvPr/>
            </p:nvCxnSpPr>
            <p:spPr>
              <a:xfrm>
                <a:off x="2417445" y="2686051"/>
                <a:ext cx="885825" cy="7372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7" name="Straight Connector 3076">
                <a:extLst>
                  <a:ext uri="{FF2B5EF4-FFF2-40B4-BE49-F238E27FC236}">
                    <a16:creationId xmlns:a16="http://schemas.microsoft.com/office/drawing/2014/main" id="{8C5D3D1F-1E5B-034A-BF59-37B3447322F3}"/>
                  </a:ext>
                </a:extLst>
              </p:cNvPr>
              <p:cNvCxnSpPr>
                <a:cxnSpLocks/>
                <a:endCxn id="3075"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4" name="Straight Connector 53">
              <a:extLst>
                <a:ext uri="{FF2B5EF4-FFF2-40B4-BE49-F238E27FC236}">
                  <a16:creationId xmlns:a16="http://schemas.microsoft.com/office/drawing/2014/main" id="{351C501B-88EA-2F49-A5DD-F6C893F48A3C}"/>
                </a:ext>
              </a:extLst>
            </p:cNvPr>
            <p:cNvCxnSpPr>
              <a:cxnSpLocks/>
            </p:cNvCxnSpPr>
            <p:nvPr/>
          </p:nvCxnSpPr>
          <p:spPr>
            <a:xfrm>
              <a:off x="4857750" y="2159317"/>
              <a:ext cx="880110" cy="14582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6E58C69-0120-2244-96A3-8A2964663FD4}"/>
                </a:ext>
              </a:extLst>
            </p:cNvPr>
            <p:cNvCxnSpPr>
              <a:cxnSpLocks/>
            </p:cNvCxnSpPr>
            <p:nvPr/>
          </p:nvCxnSpPr>
          <p:spPr>
            <a:xfrm>
              <a:off x="4857750" y="2159317"/>
              <a:ext cx="891540" cy="2178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EBBD9D4-0A18-9F45-8F03-C81E4817BFE1}"/>
                </a:ext>
              </a:extLst>
            </p:cNvPr>
            <p:cNvCxnSpPr>
              <a:cxnSpLocks/>
              <a:endCxn id="3075" idx="2"/>
            </p:cNvCxnSpPr>
            <p:nvPr/>
          </p:nvCxnSpPr>
          <p:spPr>
            <a:xfrm>
              <a:off x="4857750" y="2159317"/>
              <a:ext cx="880110" cy="29156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9532A34-17BF-9647-89D6-E41B9C382BAE}"/>
                </a:ext>
              </a:extLst>
            </p:cNvPr>
            <p:cNvCxnSpPr>
              <a:cxnSpLocks/>
            </p:cNvCxnSpPr>
            <p:nvPr/>
          </p:nvCxnSpPr>
          <p:spPr>
            <a:xfrm>
              <a:off x="4863465" y="2887503"/>
              <a:ext cx="885825" cy="145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D439873-C101-A646-937D-939B877AFAD3}"/>
                </a:ext>
              </a:extLst>
            </p:cNvPr>
            <p:cNvCxnSpPr>
              <a:cxnSpLocks/>
              <a:endCxn id="3075" idx="2"/>
            </p:cNvCxnSpPr>
            <p:nvPr/>
          </p:nvCxnSpPr>
          <p:spPr>
            <a:xfrm>
              <a:off x="4863465" y="2887503"/>
              <a:ext cx="874395" cy="21874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71E4592-FB5E-7F4D-9EBB-F7B079371248}"/>
                </a:ext>
              </a:extLst>
            </p:cNvPr>
            <p:cNvCxnSpPr>
              <a:cxnSpLocks/>
              <a:endCxn id="3075" idx="2"/>
            </p:cNvCxnSpPr>
            <p:nvPr/>
          </p:nvCxnSpPr>
          <p:spPr>
            <a:xfrm>
              <a:off x="4857750" y="3611880"/>
              <a:ext cx="880110" cy="14630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460AB5F-D56D-4F4E-B631-19135F623252}"/>
                </a:ext>
              </a:extLst>
            </p:cNvPr>
            <p:cNvCxnSpPr>
              <a:cxnSpLocks/>
              <a:endCxn id="3078" idx="2"/>
            </p:cNvCxnSpPr>
            <p:nvPr/>
          </p:nvCxnSpPr>
          <p:spPr>
            <a:xfrm flipV="1">
              <a:off x="4852035" y="2886076"/>
              <a:ext cx="897255" cy="14516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215F7A8-F3BB-8143-9672-D72A19DCFF68}"/>
                </a:ext>
              </a:extLst>
            </p:cNvPr>
            <p:cNvCxnSpPr>
              <a:cxnSpLocks/>
            </p:cNvCxnSpPr>
            <p:nvPr/>
          </p:nvCxnSpPr>
          <p:spPr>
            <a:xfrm flipV="1">
              <a:off x="4843940" y="3617596"/>
              <a:ext cx="893920" cy="14575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CEB06F0-1537-3A47-B711-AEA1F02B8E7D}"/>
                </a:ext>
              </a:extLst>
            </p:cNvPr>
            <p:cNvCxnSpPr>
              <a:cxnSpLocks/>
              <a:endCxn id="3078" idx="2"/>
            </p:cNvCxnSpPr>
            <p:nvPr/>
          </p:nvCxnSpPr>
          <p:spPr>
            <a:xfrm flipV="1">
              <a:off x="4843940" y="2886076"/>
              <a:ext cx="905350" cy="21890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09FC379-DD62-2F4F-9F6D-21F66DCA8AC6}"/>
                </a:ext>
              </a:extLst>
            </p:cNvPr>
            <p:cNvCxnSpPr>
              <a:cxnSpLocks/>
            </p:cNvCxnSpPr>
            <p:nvPr/>
          </p:nvCxnSpPr>
          <p:spPr>
            <a:xfrm flipV="1">
              <a:off x="4841559" y="4337685"/>
              <a:ext cx="907731" cy="14525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2" name="Straight Connector 3071">
              <a:extLst>
                <a:ext uri="{FF2B5EF4-FFF2-40B4-BE49-F238E27FC236}">
                  <a16:creationId xmlns:a16="http://schemas.microsoft.com/office/drawing/2014/main" id="{DB91139E-9637-0146-B48B-A3BAD778E819}"/>
                </a:ext>
              </a:extLst>
            </p:cNvPr>
            <p:cNvCxnSpPr>
              <a:cxnSpLocks/>
            </p:cNvCxnSpPr>
            <p:nvPr/>
          </p:nvCxnSpPr>
          <p:spPr>
            <a:xfrm flipV="1">
              <a:off x="4841559" y="3617596"/>
              <a:ext cx="896301" cy="21726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3" name="Straight Connector 3072">
              <a:extLst>
                <a:ext uri="{FF2B5EF4-FFF2-40B4-BE49-F238E27FC236}">
                  <a16:creationId xmlns:a16="http://schemas.microsoft.com/office/drawing/2014/main" id="{59FFACCB-EA2E-EB41-9EBC-B8EC3C55689D}"/>
                </a:ext>
              </a:extLst>
            </p:cNvPr>
            <p:cNvCxnSpPr>
              <a:cxnSpLocks/>
              <a:stCxn id="3078" idx="2"/>
            </p:cNvCxnSpPr>
            <p:nvPr/>
          </p:nvCxnSpPr>
          <p:spPr>
            <a:xfrm flipH="1">
              <a:off x="4841559" y="2886076"/>
              <a:ext cx="907731" cy="29041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1DA67B5B-FD07-BD4F-A7BC-09F0A7AC56FF}"/>
              </a:ext>
            </a:extLst>
          </p:cNvPr>
          <p:cNvGrpSpPr/>
          <p:nvPr/>
        </p:nvGrpSpPr>
        <p:grpSpPr>
          <a:xfrm>
            <a:off x="7006541" y="2345580"/>
            <a:ext cx="2137410" cy="2188845"/>
            <a:chOff x="6069330" y="2886074"/>
            <a:chExt cx="2137410" cy="2188845"/>
          </a:xfrm>
        </p:grpSpPr>
        <p:grpSp>
          <p:nvGrpSpPr>
            <p:cNvPr id="40" name="Group 39">
              <a:extLst>
                <a:ext uri="{FF2B5EF4-FFF2-40B4-BE49-F238E27FC236}">
                  <a16:creationId xmlns:a16="http://schemas.microsoft.com/office/drawing/2014/main" id="{947B9BF7-5A2A-2042-A5FA-817584577872}"/>
                </a:ext>
              </a:extLst>
            </p:cNvPr>
            <p:cNvGrpSpPr/>
            <p:nvPr/>
          </p:nvGrpSpPr>
          <p:grpSpPr>
            <a:xfrm>
              <a:off x="6069330" y="3617596"/>
              <a:ext cx="2137410" cy="1457323"/>
              <a:chOff x="2388870" y="2707958"/>
              <a:chExt cx="2137410" cy="1457323"/>
            </a:xfrm>
          </p:grpSpPr>
          <p:sp>
            <p:nvSpPr>
              <p:cNvPr id="48" name="Oval 47">
                <a:extLst>
                  <a:ext uri="{FF2B5EF4-FFF2-40B4-BE49-F238E27FC236}">
                    <a16:creationId xmlns:a16="http://schemas.microsoft.com/office/drawing/2014/main" id="{2163EA73-E198-6848-88CD-CCB3E5FCD931}"/>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49" name="Straight Connector 48">
                <a:extLst>
                  <a:ext uri="{FF2B5EF4-FFF2-40B4-BE49-F238E27FC236}">
                    <a16:creationId xmlns:a16="http://schemas.microsoft.com/office/drawing/2014/main" id="{BD023BD2-EC28-E54B-BCC3-EDC831CD66BD}"/>
                  </a:ext>
                </a:extLst>
              </p:cNvPr>
              <p:cNvCxnSpPr>
                <a:cxnSpLocks/>
                <a:endCxn id="48" idx="2"/>
              </p:cNvCxnSpPr>
              <p:nvPr/>
            </p:nvCxnSpPr>
            <p:spPr>
              <a:xfrm>
                <a:off x="2388870" y="2707958"/>
                <a:ext cx="914400" cy="7153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E327809-F571-A842-AE5B-527CF0DF8AE9}"/>
                  </a:ext>
                </a:extLst>
              </p:cNvPr>
              <p:cNvCxnSpPr>
                <a:cxnSpLocks/>
                <a:stCxn id="48" idx="2"/>
              </p:cNvCxnSpPr>
              <p:nvPr/>
            </p:nvCxnSpPr>
            <p:spPr>
              <a:xfrm flipH="1">
                <a:off x="2388870" y="3423285"/>
                <a:ext cx="914400" cy="7419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7049439-4CD8-3A42-ADE9-47423AD89B22}"/>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2901AD82-41E2-F640-8F1D-F3DF1083E217}"/>
                </a:ext>
              </a:extLst>
            </p:cNvPr>
            <p:cNvGrpSpPr/>
            <p:nvPr/>
          </p:nvGrpSpPr>
          <p:grpSpPr>
            <a:xfrm>
              <a:off x="6080760" y="2886074"/>
              <a:ext cx="2114550" cy="1451610"/>
              <a:chOff x="2411730" y="2697480"/>
              <a:chExt cx="2114550" cy="1451610"/>
            </a:xfrm>
          </p:grpSpPr>
          <p:sp>
            <p:nvSpPr>
              <p:cNvPr id="44" name="Oval 43">
                <a:extLst>
                  <a:ext uri="{FF2B5EF4-FFF2-40B4-BE49-F238E27FC236}">
                    <a16:creationId xmlns:a16="http://schemas.microsoft.com/office/drawing/2014/main" id="{AA178B0B-6027-494E-8C95-281FCA5D297C}"/>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45" name="Straight Connector 44">
                <a:extLst>
                  <a:ext uri="{FF2B5EF4-FFF2-40B4-BE49-F238E27FC236}">
                    <a16:creationId xmlns:a16="http://schemas.microsoft.com/office/drawing/2014/main" id="{87114CBC-B729-DA49-9E73-6E265265812E}"/>
                  </a:ext>
                </a:extLst>
              </p:cNvPr>
              <p:cNvCxnSpPr>
                <a:cxnSpLocks/>
                <a:endCxn id="44" idx="2"/>
              </p:cNvCxnSpPr>
              <p:nvPr/>
            </p:nvCxnSpPr>
            <p:spPr>
              <a:xfrm>
                <a:off x="2411730" y="2697480"/>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EC62284-90D4-5546-ABF2-E965598E394A}"/>
                  </a:ext>
                </a:extLst>
              </p:cNvPr>
              <p:cNvCxnSpPr>
                <a:cxnSpLocks/>
                <a:stCxn id="44" idx="2"/>
              </p:cNvCxnSpPr>
              <p:nvPr/>
            </p:nvCxnSpPr>
            <p:spPr>
              <a:xfrm flipH="1">
                <a:off x="2411730" y="3423285"/>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42F55E2-9D55-0548-8454-2F9B9B7D4FE5}"/>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2" name="Straight Connector 41">
              <a:extLst>
                <a:ext uri="{FF2B5EF4-FFF2-40B4-BE49-F238E27FC236}">
                  <a16:creationId xmlns:a16="http://schemas.microsoft.com/office/drawing/2014/main" id="{3CCA8E58-2C35-E84A-AD71-8808DC5F371C}"/>
                </a:ext>
              </a:extLst>
            </p:cNvPr>
            <p:cNvCxnSpPr>
              <a:cxnSpLocks/>
              <a:stCxn id="44" idx="2"/>
            </p:cNvCxnSpPr>
            <p:nvPr/>
          </p:nvCxnSpPr>
          <p:spPr>
            <a:xfrm flipH="1">
              <a:off x="6069330" y="3611879"/>
              <a:ext cx="902970" cy="14630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F64472F-0ADB-0243-8B49-9ED19FE24BA0}"/>
                </a:ext>
              </a:extLst>
            </p:cNvPr>
            <p:cNvCxnSpPr>
              <a:cxnSpLocks/>
              <a:endCxn id="48" idx="2"/>
            </p:cNvCxnSpPr>
            <p:nvPr/>
          </p:nvCxnSpPr>
          <p:spPr>
            <a:xfrm>
              <a:off x="6080760" y="2886076"/>
              <a:ext cx="902970" cy="14468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 name="TextBox 98">
            <a:extLst>
              <a:ext uri="{FF2B5EF4-FFF2-40B4-BE49-F238E27FC236}">
                <a16:creationId xmlns:a16="http://schemas.microsoft.com/office/drawing/2014/main" id="{FA6D976B-38F7-D24B-AA95-0E07FD9987D6}"/>
              </a:ext>
            </a:extLst>
          </p:cNvPr>
          <p:cNvSpPr txBox="1"/>
          <p:nvPr/>
        </p:nvSpPr>
        <p:spPr>
          <a:xfrm>
            <a:off x="1476836" y="4814976"/>
            <a:ext cx="1962397" cy="523220"/>
          </a:xfrm>
          <a:prstGeom prst="rect">
            <a:avLst/>
          </a:prstGeom>
          <a:noFill/>
        </p:spPr>
        <p:txBody>
          <a:bodyPr wrap="none" rtlCol="0">
            <a:spAutoFit/>
          </a:bodyPr>
          <a:lstStyle>
            <a:defPPr>
              <a:defRPr lang="en-Q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QA" sz="2800" b="1" dirty="0">
                <a:solidFill>
                  <a:srgbClr val="FF0000"/>
                </a:solidFill>
              </a:rPr>
              <a:t>Example </a:t>
            </a:r>
            <a:r>
              <a:rPr lang="en-US" sz="2800" b="1" dirty="0">
                <a:solidFill>
                  <a:srgbClr val="FF0000"/>
                </a:solidFill>
              </a:rPr>
              <a:t>3</a:t>
            </a:r>
            <a:endParaRPr lang="en-QA" sz="2800" b="1" dirty="0">
              <a:solidFill>
                <a:srgbClr val="FF0000"/>
              </a:solidFill>
            </a:endParaRPr>
          </a:p>
        </p:txBody>
      </p:sp>
      <p:sp>
        <p:nvSpPr>
          <p:cNvPr id="5" name="TextBox 298">
            <a:extLst>
              <a:ext uri="{FF2B5EF4-FFF2-40B4-BE49-F238E27FC236}">
                <a16:creationId xmlns:a16="http://schemas.microsoft.com/office/drawing/2014/main" id="{7FCF7F12-4136-E44E-B651-DBD6E6679DE1}"/>
              </a:ext>
            </a:extLst>
          </p:cNvPr>
          <p:cNvSpPr txBox="1"/>
          <p:nvPr/>
        </p:nvSpPr>
        <p:spPr>
          <a:xfrm>
            <a:off x="6677553" y="5175592"/>
            <a:ext cx="4627292" cy="1200329"/>
          </a:xfrm>
          <a:prstGeom prst="rect">
            <a:avLst/>
          </a:prstGeom>
          <a:noFill/>
        </p:spPr>
        <p:txBody>
          <a:bodyPr wrap="none" rtlCol="0">
            <a:spAutoFit/>
          </a:bodyPr>
          <a:lstStyle>
            <a:defPPr>
              <a:defRPr lang="en-Q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QA" sz="2400" i="1" u="sng" dirty="0"/>
              <a:t>Repeat</a:t>
            </a:r>
            <a:r>
              <a:rPr lang="en-QA" sz="2400" i="1" dirty="0"/>
              <a:t> until it learns the patterns </a:t>
            </a:r>
          </a:p>
          <a:p>
            <a:r>
              <a:rPr lang="en-QA" sz="2400" i="1" dirty="0"/>
              <a:t>of Tuberculosis (and Pneumonia) in</a:t>
            </a:r>
          </a:p>
          <a:p>
            <a:r>
              <a:rPr lang="en-QA" sz="2400" i="1" dirty="0"/>
              <a:t>input images</a:t>
            </a:r>
          </a:p>
        </p:txBody>
      </p:sp>
    </p:spTree>
    <p:custDataLst>
      <p:tags r:id="rId1"/>
    </p:custDataLst>
    <p:extLst>
      <p:ext uri="{BB962C8B-B14F-4D97-AF65-F5344CB8AC3E}">
        <p14:creationId xmlns:p14="http://schemas.microsoft.com/office/powerpoint/2010/main" val="240290775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4C6688F-EB27-CA74-ED81-743CBD99D449}"/>
              </a:ext>
            </a:extLst>
          </p:cNvPr>
          <p:cNvSpPr>
            <a:spLocks noGrp="1" noChangeArrowheads="1"/>
          </p:cNvSpPr>
          <p:nvPr>
            <p:ph type="title"/>
          </p:nvPr>
        </p:nvSpPr>
        <p:spPr>
          <a:xfrm>
            <a:off x="457200" y="168832"/>
            <a:ext cx="8153400" cy="482183"/>
          </a:xfrm>
        </p:spPr>
        <p:txBody>
          <a:bodyPr/>
          <a:lstStyle/>
          <a:p>
            <a:pPr marL="483870" indent="-369570">
              <a:lnSpc>
                <a:spcPct val="100000"/>
              </a:lnSpc>
              <a:spcBef>
                <a:spcPts val="125"/>
              </a:spcBef>
              <a:tabLst>
                <a:tab pos="483234" algn="l"/>
                <a:tab pos="483870" algn="l"/>
                <a:tab pos="2430145" algn="l"/>
              </a:tabLst>
            </a:pPr>
            <a:r>
              <a:rPr lang="en-US" b="1" spc="-10" dirty="0">
                <a:latin typeface="+mj-lt"/>
                <a:cs typeface="Calibri"/>
              </a:rPr>
              <a:t>Learning Paradig</a:t>
            </a:r>
            <a:r>
              <a:rPr lang="en-US" spc="-10" dirty="0">
                <a:cs typeface="Calibri"/>
              </a:rPr>
              <a:t>m</a:t>
            </a:r>
            <a:endParaRPr lang="en-US" b="1" spc="-10" dirty="0">
              <a:latin typeface="+mj-lt"/>
              <a:cs typeface="Calibri"/>
            </a:endParaRPr>
          </a:p>
        </p:txBody>
      </p:sp>
      <p:sp>
        <p:nvSpPr>
          <p:cNvPr id="4" name="Slide Number Placeholder 3">
            <a:extLst>
              <a:ext uri="{FF2B5EF4-FFF2-40B4-BE49-F238E27FC236}">
                <a16:creationId xmlns:a16="http://schemas.microsoft.com/office/drawing/2014/main" id="{8F6E4BE9-652E-DEE5-C1F1-F5479B2E09FB}"/>
              </a:ext>
            </a:extLst>
          </p:cNvPr>
          <p:cNvSpPr txBox="1">
            <a:spLocks/>
          </p:cNvSpPr>
          <p:nvPr/>
        </p:nvSpPr>
        <p:spPr>
          <a:xfrm>
            <a:off x="10058400" y="642855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28</a:t>
            </a:fld>
            <a:endParaRPr lang="en-US" dirty="0">
              <a:solidFill>
                <a:prstClr val="black">
                  <a:tint val="75000"/>
                </a:prstClr>
              </a:solidFill>
              <a:latin typeface="Calibri" panose="020F0502020204030204"/>
            </a:endParaRPr>
          </a:p>
        </p:txBody>
      </p:sp>
      <p:sp>
        <p:nvSpPr>
          <p:cNvPr id="2" name="TextBox 1">
            <a:extLst>
              <a:ext uri="{FF2B5EF4-FFF2-40B4-BE49-F238E27FC236}">
                <a16:creationId xmlns:a16="http://schemas.microsoft.com/office/drawing/2014/main" id="{44F3EBF5-9FE1-7871-E50A-DE3676275708}"/>
              </a:ext>
            </a:extLst>
          </p:cNvPr>
          <p:cNvSpPr txBox="1"/>
          <p:nvPr/>
        </p:nvSpPr>
        <p:spPr>
          <a:xfrm>
            <a:off x="314375" y="1043791"/>
            <a:ext cx="10982325" cy="2708434"/>
          </a:xfrm>
          <a:prstGeom prst="rect">
            <a:avLst/>
          </a:prstGeom>
          <a:noFill/>
        </p:spPr>
        <p:txBody>
          <a:bodyPr wrap="square" rtlCol="0">
            <a:spAutoFit/>
          </a:bodyPr>
          <a:lstStyle/>
          <a:p>
            <a:pPr marL="342900" indent="-342900">
              <a:spcBef>
                <a:spcPts val="600"/>
              </a:spcBef>
              <a:spcAft>
                <a:spcPts val="600"/>
              </a:spcAft>
              <a:buClr>
                <a:srgbClr val="FF0000"/>
              </a:buClr>
              <a:buFont typeface="Wingdings" panose="05000000000000000000" pitchFamily="2" charset="2"/>
              <a:buChar char="q"/>
            </a:pPr>
            <a:r>
              <a:rPr lang="en-US" sz="2000" dirty="0">
                <a:solidFill>
                  <a:schemeClr val="tx1"/>
                </a:solidFill>
                <a:latin typeface="+mj-lt"/>
                <a:cs typeface="Arial" panose="020B0604020202020204" pitchFamily="34" charset="0"/>
              </a:rPr>
              <a:t>After training your model, you can use it to infer what an </a:t>
            </a:r>
            <a:r>
              <a:rPr lang="en-US" sz="2000" u="sng" dirty="0">
                <a:solidFill>
                  <a:schemeClr val="tx1"/>
                </a:solidFill>
                <a:latin typeface="+mj-lt"/>
                <a:cs typeface="Arial" panose="020B0604020202020204" pitchFamily="34" charset="0"/>
              </a:rPr>
              <a:t>unknown</a:t>
            </a:r>
            <a:r>
              <a:rPr lang="en-US" sz="2000" dirty="0">
                <a:solidFill>
                  <a:schemeClr val="tx1"/>
                </a:solidFill>
                <a:latin typeface="+mj-lt"/>
                <a:cs typeface="Arial" panose="020B0604020202020204" pitchFamily="34" charset="0"/>
              </a:rPr>
              <a:t> image may show</a:t>
            </a:r>
          </a:p>
          <a:p>
            <a:pPr marL="342900" indent="-342900">
              <a:spcBef>
                <a:spcPts val="600"/>
              </a:spcBef>
              <a:spcAft>
                <a:spcPts val="600"/>
              </a:spcAft>
              <a:buClr>
                <a:srgbClr val="FF0000"/>
              </a:buClr>
              <a:buFont typeface="Wingdings" panose="05000000000000000000" pitchFamily="2" charset="2"/>
              <a:buChar char="q"/>
            </a:pPr>
            <a:endParaRPr lang="en-US" sz="2000" b="1" dirty="0">
              <a:solidFill>
                <a:srgbClr val="C00000"/>
              </a:solidFill>
              <a:latin typeface="+mj-lt"/>
              <a:cs typeface="Arial" panose="020B0604020202020204" pitchFamily="34" charset="0"/>
            </a:endParaRPr>
          </a:p>
          <a:p>
            <a:pPr marL="342900" indent="-342900">
              <a:spcBef>
                <a:spcPts val="600"/>
              </a:spcBef>
              <a:spcAft>
                <a:spcPts val="600"/>
              </a:spcAft>
              <a:buClr>
                <a:srgbClr val="FF0000"/>
              </a:buClr>
              <a:buFont typeface="Wingdings" panose="05000000000000000000" pitchFamily="2" charset="2"/>
              <a:buChar char="q"/>
            </a:pPr>
            <a:endParaRPr lang="en-US" sz="2000" b="1" dirty="0">
              <a:solidFill>
                <a:srgbClr val="C00000"/>
              </a:solidFill>
              <a:latin typeface="+mj-lt"/>
              <a:cs typeface="Arial" panose="020B0604020202020204" pitchFamily="34" charset="0"/>
            </a:endParaRPr>
          </a:p>
          <a:p>
            <a:pPr marL="342900" indent="-342900">
              <a:spcBef>
                <a:spcPts val="600"/>
              </a:spcBef>
              <a:spcAft>
                <a:spcPts val="600"/>
              </a:spcAft>
              <a:buClr>
                <a:srgbClr val="FF0000"/>
              </a:buClr>
              <a:buFont typeface="Wingdings" panose="05000000000000000000" pitchFamily="2" charset="2"/>
              <a:buChar char="q"/>
            </a:pPr>
            <a:endParaRPr lang="en-US" sz="2000" b="1" dirty="0">
              <a:solidFill>
                <a:srgbClr val="C00000"/>
              </a:solidFill>
              <a:latin typeface="+mj-lt"/>
              <a:cs typeface="Arial" panose="020B0604020202020204" pitchFamily="34" charset="0"/>
            </a:endParaRPr>
          </a:p>
          <a:p>
            <a:pPr marL="342900" indent="-342900">
              <a:spcBef>
                <a:spcPts val="600"/>
              </a:spcBef>
              <a:spcAft>
                <a:spcPts val="600"/>
              </a:spcAft>
              <a:buClr>
                <a:srgbClr val="FF0000"/>
              </a:buClr>
              <a:buFont typeface="Wingdings" panose="05000000000000000000" pitchFamily="2" charset="2"/>
              <a:buChar char="q"/>
            </a:pPr>
            <a:endParaRPr lang="en-US" sz="2000" b="1" dirty="0">
              <a:solidFill>
                <a:srgbClr val="C00000"/>
              </a:solidFill>
              <a:latin typeface="+mj-lt"/>
              <a:cs typeface="Arial" panose="020B0604020202020204" pitchFamily="34" charset="0"/>
            </a:endParaRPr>
          </a:p>
          <a:p>
            <a:pPr marL="342900" indent="-342900">
              <a:spcBef>
                <a:spcPts val="600"/>
              </a:spcBef>
              <a:spcAft>
                <a:spcPts val="600"/>
              </a:spcAft>
              <a:buFont typeface="Wingdings" panose="05000000000000000000" pitchFamily="2" charset="2"/>
              <a:buChar char="q"/>
            </a:pPr>
            <a:endParaRPr lang="en-US" sz="2000" dirty="0">
              <a:solidFill>
                <a:schemeClr val="tx1"/>
              </a:solidFill>
              <a:latin typeface="+mj-lt"/>
              <a:cs typeface="Arial" panose="020B0604020202020204" pitchFamily="34" charset="0"/>
            </a:endParaRPr>
          </a:p>
        </p:txBody>
      </p:sp>
      <p:grpSp>
        <p:nvGrpSpPr>
          <p:cNvPr id="6" name="Group 5">
            <a:extLst>
              <a:ext uri="{FF2B5EF4-FFF2-40B4-BE49-F238E27FC236}">
                <a16:creationId xmlns:a16="http://schemas.microsoft.com/office/drawing/2014/main" id="{E8876002-9BF0-094F-AE62-2AFFE5C71B7D}"/>
              </a:ext>
            </a:extLst>
          </p:cNvPr>
          <p:cNvGrpSpPr/>
          <p:nvPr/>
        </p:nvGrpSpPr>
        <p:grpSpPr>
          <a:xfrm>
            <a:off x="4164330" y="3629263"/>
            <a:ext cx="1223010" cy="331470"/>
            <a:chOff x="3303270" y="3257550"/>
            <a:chExt cx="1223010" cy="331470"/>
          </a:xfrm>
        </p:grpSpPr>
        <p:sp>
          <p:nvSpPr>
            <p:cNvPr id="3525" name="Oval 3524">
              <a:extLst>
                <a:ext uri="{FF2B5EF4-FFF2-40B4-BE49-F238E27FC236}">
                  <a16:creationId xmlns:a16="http://schemas.microsoft.com/office/drawing/2014/main" id="{F9AB9800-EE90-8F42-946F-3CB4B7ABC0BC}"/>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526" name="Straight Connector 3525">
              <a:extLst>
                <a:ext uri="{FF2B5EF4-FFF2-40B4-BE49-F238E27FC236}">
                  <a16:creationId xmlns:a16="http://schemas.microsoft.com/office/drawing/2014/main" id="{0461B2B3-83FC-0946-A691-BE82FE0B6740}"/>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B55FB94F-3A0E-9348-AFA3-AA3C02631A00}"/>
              </a:ext>
            </a:extLst>
          </p:cNvPr>
          <p:cNvGrpSpPr/>
          <p:nvPr/>
        </p:nvGrpSpPr>
        <p:grpSpPr>
          <a:xfrm>
            <a:off x="4495800" y="2343388"/>
            <a:ext cx="2114550" cy="1451610"/>
            <a:chOff x="2411730" y="2697480"/>
            <a:chExt cx="2114550" cy="1451610"/>
          </a:xfrm>
        </p:grpSpPr>
        <p:sp>
          <p:nvSpPr>
            <p:cNvPr id="3520" name="Oval 3519">
              <a:extLst>
                <a:ext uri="{FF2B5EF4-FFF2-40B4-BE49-F238E27FC236}">
                  <a16:creationId xmlns:a16="http://schemas.microsoft.com/office/drawing/2014/main" id="{B8E8F522-0C64-E846-8124-19720AA57D73}"/>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521" name="Straight Connector 3520">
              <a:extLst>
                <a:ext uri="{FF2B5EF4-FFF2-40B4-BE49-F238E27FC236}">
                  <a16:creationId xmlns:a16="http://schemas.microsoft.com/office/drawing/2014/main" id="{697960F8-AA2D-E945-96C7-7BFEF1F8A0B6}"/>
                </a:ext>
              </a:extLst>
            </p:cNvPr>
            <p:cNvCxnSpPr>
              <a:cxnSpLocks/>
              <a:endCxn id="3520" idx="2"/>
            </p:cNvCxnSpPr>
            <p:nvPr/>
          </p:nvCxnSpPr>
          <p:spPr>
            <a:xfrm>
              <a:off x="2411730" y="2697480"/>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2" name="Straight Connector 3521">
              <a:extLst>
                <a:ext uri="{FF2B5EF4-FFF2-40B4-BE49-F238E27FC236}">
                  <a16:creationId xmlns:a16="http://schemas.microsoft.com/office/drawing/2014/main" id="{3A69BEE1-25EA-CC47-B502-FCCF1F53C3EE}"/>
                </a:ext>
              </a:extLst>
            </p:cNvPr>
            <p:cNvCxnSpPr>
              <a:cxnSpLocks/>
              <a:endCxn id="3520"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3" name="Straight Connector 3522">
              <a:extLst>
                <a:ext uri="{FF2B5EF4-FFF2-40B4-BE49-F238E27FC236}">
                  <a16:creationId xmlns:a16="http://schemas.microsoft.com/office/drawing/2014/main" id="{078E5AD6-CF40-0843-BF02-4533157DA9B8}"/>
                </a:ext>
              </a:extLst>
            </p:cNvPr>
            <p:cNvCxnSpPr>
              <a:cxnSpLocks/>
              <a:stCxn id="3520" idx="2"/>
            </p:cNvCxnSpPr>
            <p:nvPr/>
          </p:nvCxnSpPr>
          <p:spPr>
            <a:xfrm flipH="1">
              <a:off x="2411730" y="3423285"/>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4" name="Straight Connector 3523">
              <a:extLst>
                <a:ext uri="{FF2B5EF4-FFF2-40B4-BE49-F238E27FC236}">
                  <a16:creationId xmlns:a16="http://schemas.microsoft.com/office/drawing/2014/main" id="{82519728-EAB4-DD48-824A-CDD16FBBE11B}"/>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24E150EA-C425-AA42-ABC8-C5CD0A974F1F}"/>
              </a:ext>
            </a:extLst>
          </p:cNvPr>
          <p:cNvGrpSpPr/>
          <p:nvPr/>
        </p:nvGrpSpPr>
        <p:grpSpPr>
          <a:xfrm>
            <a:off x="4481990" y="3794998"/>
            <a:ext cx="2114550" cy="903206"/>
            <a:chOff x="2411730" y="2685814"/>
            <a:chExt cx="2114550" cy="903206"/>
          </a:xfrm>
        </p:grpSpPr>
        <p:sp>
          <p:nvSpPr>
            <p:cNvPr id="3516" name="Oval 3515">
              <a:extLst>
                <a:ext uri="{FF2B5EF4-FFF2-40B4-BE49-F238E27FC236}">
                  <a16:creationId xmlns:a16="http://schemas.microsoft.com/office/drawing/2014/main" id="{60557DC8-F944-B947-B4E7-6F1D432874ED}"/>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517" name="Straight Connector 3516">
              <a:extLst>
                <a:ext uri="{FF2B5EF4-FFF2-40B4-BE49-F238E27FC236}">
                  <a16:creationId xmlns:a16="http://schemas.microsoft.com/office/drawing/2014/main" id="{3007E776-D4B2-B34E-9390-31654435B663}"/>
                </a:ext>
              </a:extLst>
            </p:cNvPr>
            <p:cNvCxnSpPr>
              <a:cxnSpLocks/>
              <a:stCxn id="3525" idx="6"/>
              <a:endCxn id="3516" idx="2"/>
            </p:cNvCxnSpPr>
            <p:nvPr/>
          </p:nvCxnSpPr>
          <p:spPr>
            <a:xfrm>
              <a:off x="2425540" y="2685814"/>
              <a:ext cx="877730" cy="737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8" name="Straight Connector 3517">
              <a:extLst>
                <a:ext uri="{FF2B5EF4-FFF2-40B4-BE49-F238E27FC236}">
                  <a16:creationId xmlns:a16="http://schemas.microsoft.com/office/drawing/2014/main" id="{BA153A3B-F19A-0248-9D27-7EC659B5D57B}"/>
                </a:ext>
              </a:extLst>
            </p:cNvPr>
            <p:cNvCxnSpPr>
              <a:cxnSpLocks/>
              <a:endCxn id="3516"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9" name="Straight Connector 3518">
              <a:extLst>
                <a:ext uri="{FF2B5EF4-FFF2-40B4-BE49-F238E27FC236}">
                  <a16:creationId xmlns:a16="http://schemas.microsoft.com/office/drawing/2014/main" id="{E770430E-F17C-F646-B077-AE9CC9ABC19F}"/>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E4580D61-64B9-7F49-B8F3-0560BED9BD38}"/>
              </a:ext>
            </a:extLst>
          </p:cNvPr>
          <p:cNvGrpSpPr/>
          <p:nvPr/>
        </p:nvGrpSpPr>
        <p:grpSpPr>
          <a:xfrm>
            <a:off x="5718810" y="3069193"/>
            <a:ext cx="2114550" cy="1451610"/>
            <a:chOff x="2411730" y="2697480"/>
            <a:chExt cx="2114550" cy="1451610"/>
          </a:xfrm>
        </p:grpSpPr>
        <p:sp>
          <p:nvSpPr>
            <p:cNvPr id="3511" name="Oval 3510">
              <a:extLst>
                <a:ext uri="{FF2B5EF4-FFF2-40B4-BE49-F238E27FC236}">
                  <a16:creationId xmlns:a16="http://schemas.microsoft.com/office/drawing/2014/main" id="{37F3F130-7A06-1447-B159-C433F8D03168}"/>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512" name="Straight Connector 3511">
              <a:extLst>
                <a:ext uri="{FF2B5EF4-FFF2-40B4-BE49-F238E27FC236}">
                  <a16:creationId xmlns:a16="http://schemas.microsoft.com/office/drawing/2014/main" id="{4F37B60B-AB0E-624F-84C8-CEF0273785B9}"/>
                </a:ext>
              </a:extLst>
            </p:cNvPr>
            <p:cNvCxnSpPr>
              <a:cxnSpLocks/>
              <a:endCxn id="3511" idx="2"/>
            </p:cNvCxnSpPr>
            <p:nvPr/>
          </p:nvCxnSpPr>
          <p:spPr>
            <a:xfrm>
              <a:off x="2411730" y="2697480"/>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3" name="Straight Connector 3512">
              <a:extLst>
                <a:ext uri="{FF2B5EF4-FFF2-40B4-BE49-F238E27FC236}">
                  <a16:creationId xmlns:a16="http://schemas.microsoft.com/office/drawing/2014/main" id="{BAF39AFA-4D33-8047-A2E4-812549E2B9DB}"/>
                </a:ext>
              </a:extLst>
            </p:cNvPr>
            <p:cNvCxnSpPr>
              <a:cxnSpLocks/>
              <a:endCxn id="3511"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4" name="Straight Connector 3513">
              <a:extLst>
                <a:ext uri="{FF2B5EF4-FFF2-40B4-BE49-F238E27FC236}">
                  <a16:creationId xmlns:a16="http://schemas.microsoft.com/office/drawing/2014/main" id="{BACEA937-A960-1C4E-944D-A68C551C95BD}"/>
                </a:ext>
              </a:extLst>
            </p:cNvPr>
            <p:cNvCxnSpPr>
              <a:cxnSpLocks/>
              <a:stCxn id="3511" idx="2"/>
            </p:cNvCxnSpPr>
            <p:nvPr/>
          </p:nvCxnSpPr>
          <p:spPr>
            <a:xfrm flipH="1">
              <a:off x="2411730" y="3423285"/>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5" name="Straight Connector 3514">
              <a:extLst>
                <a:ext uri="{FF2B5EF4-FFF2-40B4-BE49-F238E27FC236}">
                  <a16:creationId xmlns:a16="http://schemas.microsoft.com/office/drawing/2014/main" id="{B34C538B-7C63-A647-91D3-47A280C0BFC9}"/>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DFEB8DE9-9FBD-CA40-BF2E-70344E82738D}"/>
              </a:ext>
            </a:extLst>
          </p:cNvPr>
          <p:cNvGrpSpPr/>
          <p:nvPr/>
        </p:nvGrpSpPr>
        <p:grpSpPr>
          <a:xfrm>
            <a:off x="4164330" y="2903457"/>
            <a:ext cx="1223010" cy="331470"/>
            <a:chOff x="3303270" y="3257550"/>
            <a:chExt cx="1223010" cy="331470"/>
          </a:xfrm>
        </p:grpSpPr>
        <p:sp>
          <p:nvSpPr>
            <p:cNvPr id="3509" name="Oval 3508">
              <a:extLst>
                <a:ext uri="{FF2B5EF4-FFF2-40B4-BE49-F238E27FC236}">
                  <a16:creationId xmlns:a16="http://schemas.microsoft.com/office/drawing/2014/main" id="{AFEA2E6D-01C3-A64B-B377-A96F49173CEA}"/>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510" name="Straight Connector 3509">
              <a:extLst>
                <a:ext uri="{FF2B5EF4-FFF2-40B4-BE49-F238E27FC236}">
                  <a16:creationId xmlns:a16="http://schemas.microsoft.com/office/drawing/2014/main" id="{6EDEF495-A237-AF45-A288-835184111632}"/>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44AA84B-89CC-5F48-BFD2-D2C4A8B3D1BD}"/>
              </a:ext>
            </a:extLst>
          </p:cNvPr>
          <p:cNvGrpSpPr/>
          <p:nvPr/>
        </p:nvGrpSpPr>
        <p:grpSpPr>
          <a:xfrm>
            <a:off x="4164330" y="2177652"/>
            <a:ext cx="1223010" cy="331470"/>
            <a:chOff x="3303270" y="3257550"/>
            <a:chExt cx="1223010" cy="331470"/>
          </a:xfrm>
        </p:grpSpPr>
        <p:sp>
          <p:nvSpPr>
            <p:cNvPr id="3507" name="Oval 3506">
              <a:extLst>
                <a:ext uri="{FF2B5EF4-FFF2-40B4-BE49-F238E27FC236}">
                  <a16:creationId xmlns:a16="http://schemas.microsoft.com/office/drawing/2014/main" id="{93D4CB40-1253-A74D-92FA-B2ACB1E37528}"/>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508" name="Straight Connector 3507">
              <a:extLst>
                <a:ext uri="{FF2B5EF4-FFF2-40B4-BE49-F238E27FC236}">
                  <a16:creationId xmlns:a16="http://schemas.microsoft.com/office/drawing/2014/main" id="{90916A30-F076-9149-A1B7-AB4746A5D186}"/>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482F0613-69B2-DA40-9957-F31F91BEED38}"/>
              </a:ext>
            </a:extLst>
          </p:cNvPr>
          <p:cNvGrpSpPr/>
          <p:nvPr/>
        </p:nvGrpSpPr>
        <p:grpSpPr>
          <a:xfrm>
            <a:off x="4164330" y="4369354"/>
            <a:ext cx="1223010" cy="331470"/>
            <a:chOff x="3303270" y="3257550"/>
            <a:chExt cx="1223010" cy="331470"/>
          </a:xfrm>
        </p:grpSpPr>
        <p:sp>
          <p:nvSpPr>
            <p:cNvPr id="3505" name="Oval 3504">
              <a:extLst>
                <a:ext uri="{FF2B5EF4-FFF2-40B4-BE49-F238E27FC236}">
                  <a16:creationId xmlns:a16="http://schemas.microsoft.com/office/drawing/2014/main" id="{FF2F4A21-CD73-4D4E-B9B4-60E28B2D6F34}"/>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506" name="Straight Connector 3505">
              <a:extLst>
                <a:ext uri="{FF2B5EF4-FFF2-40B4-BE49-F238E27FC236}">
                  <a16:creationId xmlns:a16="http://schemas.microsoft.com/office/drawing/2014/main" id="{A9F40680-BBCF-E94F-9EAD-4643F1FA3367}"/>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CF205858-27E6-E045-B707-303FC498DF31}"/>
              </a:ext>
            </a:extLst>
          </p:cNvPr>
          <p:cNvGrpSpPr/>
          <p:nvPr/>
        </p:nvGrpSpPr>
        <p:grpSpPr>
          <a:xfrm>
            <a:off x="4490085" y="3069192"/>
            <a:ext cx="2114550" cy="1451611"/>
            <a:chOff x="2411730" y="2697479"/>
            <a:chExt cx="2114550" cy="1451611"/>
          </a:xfrm>
        </p:grpSpPr>
        <p:sp>
          <p:nvSpPr>
            <p:cNvPr id="3500" name="Oval 3499">
              <a:extLst>
                <a:ext uri="{FF2B5EF4-FFF2-40B4-BE49-F238E27FC236}">
                  <a16:creationId xmlns:a16="http://schemas.microsoft.com/office/drawing/2014/main" id="{FD58D37B-0ADC-124B-8429-38B34CED570B}"/>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501" name="Straight Connector 3500">
              <a:extLst>
                <a:ext uri="{FF2B5EF4-FFF2-40B4-BE49-F238E27FC236}">
                  <a16:creationId xmlns:a16="http://schemas.microsoft.com/office/drawing/2014/main" id="{D85D781C-ACD1-B34B-8B4C-0135F0B63291}"/>
                </a:ext>
              </a:extLst>
            </p:cNvPr>
            <p:cNvCxnSpPr>
              <a:cxnSpLocks/>
              <a:stCxn id="3509" idx="6"/>
              <a:endCxn id="3500" idx="2"/>
            </p:cNvCxnSpPr>
            <p:nvPr/>
          </p:nvCxnSpPr>
          <p:spPr>
            <a:xfrm>
              <a:off x="2417445" y="2697479"/>
              <a:ext cx="885825" cy="7258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2" name="Straight Connector 3501">
              <a:extLst>
                <a:ext uri="{FF2B5EF4-FFF2-40B4-BE49-F238E27FC236}">
                  <a16:creationId xmlns:a16="http://schemas.microsoft.com/office/drawing/2014/main" id="{BDC9DC62-5496-C64B-B826-04A938F8B933}"/>
                </a:ext>
              </a:extLst>
            </p:cNvPr>
            <p:cNvCxnSpPr>
              <a:cxnSpLocks/>
              <a:endCxn id="3500"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3" name="Straight Connector 3502">
              <a:extLst>
                <a:ext uri="{FF2B5EF4-FFF2-40B4-BE49-F238E27FC236}">
                  <a16:creationId xmlns:a16="http://schemas.microsoft.com/office/drawing/2014/main" id="{3B196B91-7BFA-C74B-98E1-F1D978B89B25}"/>
                </a:ext>
              </a:extLst>
            </p:cNvPr>
            <p:cNvCxnSpPr>
              <a:cxnSpLocks/>
              <a:stCxn id="3500" idx="2"/>
            </p:cNvCxnSpPr>
            <p:nvPr/>
          </p:nvCxnSpPr>
          <p:spPr>
            <a:xfrm flipH="1">
              <a:off x="2411730" y="3423285"/>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4" name="Straight Connector 3503">
              <a:extLst>
                <a:ext uri="{FF2B5EF4-FFF2-40B4-BE49-F238E27FC236}">
                  <a16:creationId xmlns:a16="http://schemas.microsoft.com/office/drawing/2014/main" id="{BCC5146D-1E6A-6147-82DD-4203C0A70F3D}"/>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78" name="Group 3277">
            <a:extLst>
              <a:ext uri="{FF2B5EF4-FFF2-40B4-BE49-F238E27FC236}">
                <a16:creationId xmlns:a16="http://schemas.microsoft.com/office/drawing/2014/main" id="{12EFE0F3-3568-EF4E-82B8-8E51F1114EBF}"/>
              </a:ext>
            </a:extLst>
          </p:cNvPr>
          <p:cNvGrpSpPr/>
          <p:nvPr/>
        </p:nvGrpSpPr>
        <p:grpSpPr>
          <a:xfrm>
            <a:off x="4501515" y="2179081"/>
            <a:ext cx="2114550" cy="891540"/>
            <a:chOff x="2411730" y="3257550"/>
            <a:chExt cx="2114550" cy="891540"/>
          </a:xfrm>
        </p:grpSpPr>
        <p:sp>
          <p:nvSpPr>
            <p:cNvPr id="3496" name="Oval 3495">
              <a:extLst>
                <a:ext uri="{FF2B5EF4-FFF2-40B4-BE49-F238E27FC236}">
                  <a16:creationId xmlns:a16="http://schemas.microsoft.com/office/drawing/2014/main" id="{D9F02C93-3AA6-3745-9C9A-6A75860E04FF}"/>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497" name="Straight Connector 3496">
              <a:extLst>
                <a:ext uri="{FF2B5EF4-FFF2-40B4-BE49-F238E27FC236}">
                  <a16:creationId xmlns:a16="http://schemas.microsoft.com/office/drawing/2014/main" id="{A7296994-88F6-E644-AF6B-E91CD86763F0}"/>
                </a:ext>
              </a:extLst>
            </p:cNvPr>
            <p:cNvCxnSpPr>
              <a:cxnSpLocks/>
              <a:endCxn id="3496"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8" name="Straight Connector 3497">
              <a:extLst>
                <a:ext uri="{FF2B5EF4-FFF2-40B4-BE49-F238E27FC236}">
                  <a16:creationId xmlns:a16="http://schemas.microsoft.com/office/drawing/2014/main" id="{D79BE58F-7AA1-2E42-AC7C-6ABCF7AC08FF}"/>
                </a:ext>
              </a:extLst>
            </p:cNvPr>
            <p:cNvCxnSpPr>
              <a:cxnSpLocks/>
              <a:stCxn id="3496" idx="2"/>
            </p:cNvCxnSpPr>
            <p:nvPr/>
          </p:nvCxnSpPr>
          <p:spPr>
            <a:xfrm flipH="1">
              <a:off x="2411730" y="3423285"/>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9" name="Straight Connector 3498">
              <a:extLst>
                <a:ext uri="{FF2B5EF4-FFF2-40B4-BE49-F238E27FC236}">
                  <a16:creationId xmlns:a16="http://schemas.microsoft.com/office/drawing/2014/main" id="{F5C42755-5016-AE4C-A524-D7307F64E4AD}"/>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79" name="Group 3278">
            <a:extLst>
              <a:ext uri="{FF2B5EF4-FFF2-40B4-BE49-F238E27FC236}">
                <a16:creationId xmlns:a16="http://schemas.microsoft.com/office/drawing/2014/main" id="{A111B8EF-C3F5-014B-9F66-2D2DD008AA91}"/>
              </a:ext>
            </a:extLst>
          </p:cNvPr>
          <p:cNvGrpSpPr/>
          <p:nvPr/>
        </p:nvGrpSpPr>
        <p:grpSpPr>
          <a:xfrm>
            <a:off x="5707380" y="2349104"/>
            <a:ext cx="2114550" cy="1445894"/>
            <a:chOff x="2411730" y="2697480"/>
            <a:chExt cx="2114550" cy="1445894"/>
          </a:xfrm>
        </p:grpSpPr>
        <p:sp>
          <p:nvSpPr>
            <p:cNvPr id="3492" name="Oval 3491">
              <a:extLst>
                <a:ext uri="{FF2B5EF4-FFF2-40B4-BE49-F238E27FC236}">
                  <a16:creationId xmlns:a16="http://schemas.microsoft.com/office/drawing/2014/main" id="{19807721-0ACA-774F-A028-97BC8197C99F}"/>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493" name="Straight Connector 3492">
              <a:extLst>
                <a:ext uri="{FF2B5EF4-FFF2-40B4-BE49-F238E27FC236}">
                  <a16:creationId xmlns:a16="http://schemas.microsoft.com/office/drawing/2014/main" id="{5710C11D-C4A2-CC46-8190-754D15A57328}"/>
                </a:ext>
              </a:extLst>
            </p:cNvPr>
            <p:cNvCxnSpPr>
              <a:cxnSpLocks/>
              <a:endCxn id="3492" idx="2"/>
            </p:cNvCxnSpPr>
            <p:nvPr/>
          </p:nvCxnSpPr>
          <p:spPr>
            <a:xfrm>
              <a:off x="2411730" y="2697480"/>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4" name="Straight Connector 3493">
              <a:extLst>
                <a:ext uri="{FF2B5EF4-FFF2-40B4-BE49-F238E27FC236}">
                  <a16:creationId xmlns:a16="http://schemas.microsoft.com/office/drawing/2014/main" id="{23E4F2C8-1656-0D4E-8A7A-D9547C1E147E}"/>
                </a:ext>
              </a:extLst>
            </p:cNvPr>
            <p:cNvCxnSpPr>
              <a:cxnSpLocks/>
              <a:stCxn id="3492" idx="2"/>
              <a:endCxn id="3500" idx="6"/>
            </p:cNvCxnSpPr>
            <p:nvPr/>
          </p:nvCxnSpPr>
          <p:spPr>
            <a:xfrm flipH="1">
              <a:off x="2417445" y="3423285"/>
              <a:ext cx="885825" cy="720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5" name="Straight Connector 3494">
              <a:extLst>
                <a:ext uri="{FF2B5EF4-FFF2-40B4-BE49-F238E27FC236}">
                  <a16:creationId xmlns:a16="http://schemas.microsoft.com/office/drawing/2014/main" id="{8E85AA91-1CD2-7644-8018-AACE7FEEA811}"/>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80" name="Group 3279">
            <a:extLst>
              <a:ext uri="{FF2B5EF4-FFF2-40B4-BE49-F238E27FC236}">
                <a16:creationId xmlns:a16="http://schemas.microsoft.com/office/drawing/2014/main" id="{E28ACAE7-F5C8-1347-9A77-E33D1C9C90D4}"/>
              </a:ext>
            </a:extLst>
          </p:cNvPr>
          <p:cNvGrpSpPr/>
          <p:nvPr/>
        </p:nvGrpSpPr>
        <p:grpSpPr>
          <a:xfrm>
            <a:off x="4495800" y="1450895"/>
            <a:ext cx="2114550" cy="892494"/>
            <a:chOff x="2411730" y="3257550"/>
            <a:chExt cx="2114550" cy="892494"/>
          </a:xfrm>
        </p:grpSpPr>
        <p:sp>
          <p:nvSpPr>
            <p:cNvPr id="3488" name="Oval 3487">
              <a:extLst>
                <a:ext uri="{FF2B5EF4-FFF2-40B4-BE49-F238E27FC236}">
                  <a16:creationId xmlns:a16="http://schemas.microsoft.com/office/drawing/2014/main" id="{A88D9332-B699-124E-8FC2-CD95C7B20EE1}"/>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489" name="Straight Connector 3488">
              <a:extLst>
                <a:ext uri="{FF2B5EF4-FFF2-40B4-BE49-F238E27FC236}">
                  <a16:creationId xmlns:a16="http://schemas.microsoft.com/office/drawing/2014/main" id="{59AEFDA7-2AD3-AB47-807F-587F81924523}"/>
                </a:ext>
              </a:extLst>
            </p:cNvPr>
            <p:cNvCxnSpPr>
              <a:cxnSpLocks/>
              <a:endCxn id="3488"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0" name="Straight Connector 3489">
              <a:extLst>
                <a:ext uri="{FF2B5EF4-FFF2-40B4-BE49-F238E27FC236}">
                  <a16:creationId xmlns:a16="http://schemas.microsoft.com/office/drawing/2014/main" id="{2D38F446-32C7-3948-821A-2076691FC5AE}"/>
                </a:ext>
              </a:extLst>
            </p:cNvPr>
            <p:cNvCxnSpPr>
              <a:cxnSpLocks/>
              <a:stCxn id="3488" idx="2"/>
            </p:cNvCxnSpPr>
            <p:nvPr/>
          </p:nvCxnSpPr>
          <p:spPr>
            <a:xfrm flipH="1">
              <a:off x="2411730" y="3423285"/>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1" name="Straight Connector 3490">
              <a:extLst>
                <a:ext uri="{FF2B5EF4-FFF2-40B4-BE49-F238E27FC236}">
                  <a16:creationId xmlns:a16="http://schemas.microsoft.com/office/drawing/2014/main" id="{D9A75A73-8B30-D04F-8917-D0C4BA05AE11}"/>
                </a:ext>
              </a:extLst>
            </p:cNvPr>
            <p:cNvCxnSpPr>
              <a:cxnSpLocks/>
              <a:endCxn id="3458" idx="2"/>
            </p:cNvCxnSpPr>
            <p:nvPr/>
          </p:nvCxnSpPr>
          <p:spPr>
            <a:xfrm>
              <a:off x="3634740" y="3423285"/>
              <a:ext cx="891540" cy="7267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81" name="Group 3280">
            <a:extLst>
              <a:ext uri="{FF2B5EF4-FFF2-40B4-BE49-F238E27FC236}">
                <a16:creationId xmlns:a16="http://schemas.microsoft.com/office/drawing/2014/main" id="{411FF587-62CB-B048-9519-FD1A7B96A279}"/>
              </a:ext>
            </a:extLst>
          </p:cNvPr>
          <p:cNvGrpSpPr/>
          <p:nvPr/>
        </p:nvGrpSpPr>
        <p:grpSpPr>
          <a:xfrm>
            <a:off x="4479609" y="4521756"/>
            <a:ext cx="2119311" cy="891540"/>
            <a:chOff x="2411730" y="2697480"/>
            <a:chExt cx="2119311" cy="891540"/>
          </a:xfrm>
        </p:grpSpPr>
        <p:sp>
          <p:nvSpPr>
            <p:cNvPr id="3484" name="Oval 3483">
              <a:extLst>
                <a:ext uri="{FF2B5EF4-FFF2-40B4-BE49-F238E27FC236}">
                  <a16:creationId xmlns:a16="http://schemas.microsoft.com/office/drawing/2014/main" id="{E8D92723-B7CD-9A43-91CA-72B5099EE635}"/>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485" name="Straight Connector 3484">
              <a:extLst>
                <a:ext uri="{FF2B5EF4-FFF2-40B4-BE49-F238E27FC236}">
                  <a16:creationId xmlns:a16="http://schemas.microsoft.com/office/drawing/2014/main" id="{597855C8-A7BF-8941-8B15-69AC20148A71}"/>
                </a:ext>
              </a:extLst>
            </p:cNvPr>
            <p:cNvCxnSpPr>
              <a:cxnSpLocks/>
              <a:endCxn id="3484" idx="2"/>
            </p:cNvCxnSpPr>
            <p:nvPr/>
          </p:nvCxnSpPr>
          <p:spPr>
            <a:xfrm>
              <a:off x="2411730" y="2697480"/>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6" name="Straight Connector 3485">
              <a:extLst>
                <a:ext uri="{FF2B5EF4-FFF2-40B4-BE49-F238E27FC236}">
                  <a16:creationId xmlns:a16="http://schemas.microsoft.com/office/drawing/2014/main" id="{25E29179-02A9-224E-BEF4-61BC83D91D03}"/>
                </a:ext>
              </a:extLst>
            </p:cNvPr>
            <p:cNvCxnSpPr>
              <a:cxnSpLocks/>
              <a:endCxn id="3484"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7" name="Straight Connector 3486">
              <a:extLst>
                <a:ext uri="{FF2B5EF4-FFF2-40B4-BE49-F238E27FC236}">
                  <a16:creationId xmlns:a16="http://schemas.microsoft.com/office/drawing/2014/main" id="{83D24690-B9C8-EA44-BDDF-F393701AF9AC}"/>
                </a:ext>
              </a:extLst>
            </p:cNvPr>
            <p:cNvCxnSpPr>
              <a:cxnSpLocks/>
              <a:endCxn id="3455" idx="2"/>
            </p:cNvCxnSpPr>
            <p:nvPr/>
          </p:nvCxnSpPr>
          <p:spPr>
            <a:xfrm flipV="1">
              <a:off x="3634740" y="2707956"/>
              <a:ext cx="896301" cy="7153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82" name="Oval 3281">
            <a:extLst>
              <a:ext uri="{FF2B5EF4-FFF2-40B4-BE49-F238E27FC236}">
                <a16:creationId xmlns:a16="http://schemas.microsoft.com/office/drawing/2014/main" id="{7D48DE3C-4E14-7143-9080-036C60DD3284}"/>
              </a:ext>
            </a:extLst>
          </p:cNvPr>
          <p:cNvSpPr/>
          <p:nvPr/>
        </p:nvSpPr>
        <p:spPr>
          <a:xfrm>
            <a:off x="4164330" y="1444704"/>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sp>
        <p:nvSpPr>
          <p:cNvPr id="3283" name="Oval 3282">
            <a:extLst>
              <a:ext uri="{FF2B5EF4-FFF2-40B4-BE49-F238E27FC236}">
                <a16:creationId xmlns:a16="http://schemas.microsoft.com/office/drawing/2014/main" id="{302CC23F-84EF-9E40-991D-214144850A83}"/>
              </a:ext>
            </a:extLst>
          </p:cNvPr>
          <p:cNvSpPr/>
          <p:nvPr/>
        </p:nvSpPr>
        <p:spPr>
          <a:xfrm>
            <a:off x="4164330" y="5076586"/>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grpSp>
        <p:nvGrpSpPr>
          <p:cNvPr id="3284" name="Group 3283">
            <a:extLst>
              <a:ext uri="{FF2B5EF4-FFF2-40B4-BE49-F238E27FC236}">
                <a16:creationId xmlns:a16="http://schemas.microsoft.com/office/drawing/2014/main" id="{2A7149DF-0474-DE44-AC47-9AED6A2DD6ED}"/>
              </a:ext>
            </a:extLst>
          </p:cNvPr>
          <p:cNvGrpSpPr/>
          <p:nvPr/>
        </p:nvGrpSpPr>
        <p:grpSpPr>
          <a:xfrm>
            <a:off x="4495800" y="1610439"/>
            <a:ext cx="897255" cy="3637122"/>
            <a:chOff x="3634740" y="2153126"/>
            <a:chExt cx="897255" cy="3637122"/>
          </a:xfrm>
        </p:grpSpPr>
        <p:cxnSp>
          <p:nvCxnSpPr>
            <p:cNvPr id="3461" name="Straight Connector 3460">
              <a:extLst>
                <a:ext uri="{FF2B5EF4-FFF2-40B4-BE49-F238E27FC236}">
                  <a16:creationId xmlns:a16="http://schemas.microsoft.com/office/drawing/2014/main" id="{63EDDFA6-2175-4B41-8424-E31F2800CAA0}"/>
                </a:ext>
              </a:extLst>
            </p:cNvPr>
            <p:cNvCxnSpPr>
              <a:cxnSpLocks/>
              <a:stCxn id="3282" idx="6"/>
              <a:endCxn id="3496" idx="2"/>
            </p:cNvCxnSpPr>
            <p:nvPr/>
          </p:nvCxnSpPr>
          <p:spPr>
            <a:xfrm>
              <a:off x="3634740" y="2153126"/>
              <a:ext cx="897255" cy="7343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2" name="Straight Connector 3461">
              <a:extLst>
                <a:ext uri="{FF2B5EF4-FFF2-40B4-BE49-F238E27FC236}">
                  <a16:creationId xmlns:a16="http://schemas.microsoft.com/office/drawing/2014/main" id="{FAD342C3-D1DE-2949-B04E-092AEC1938CE}"/>
                </a:ext>
              </a:extLst>
            </p:cNvPr>
            <p:cNvCxnSpPr>
              <a:cxnSpLocks/>
              <a:stCxn id="3282" idx="6"/>
              <a:endCxn id="3520" idx="2"/>
            </p:cNvCxnSpPr>
            <p:nvPr/>
          </p:nvCxnSpPr>
          <p:spPr>
            <a:xfrm>
              <a:off x="3634740" y="2153126"/>
              <a:ext cx="891540" cy="14587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3" name="Straight Connector 3462">
              <a:extLst>
                <a:ext uri="{FF2B5EF4-FFF2-40B4-BE49-F238E27FC236}">
                  <a16:creationId xmlns:a16="http://schemas.microsoft.com/office/drawing/2014/main" id="{4B530EC2-D2CE-5D47-9906-43DC814774AD}"/>
                </a:ext>
              </a:extLst>
            </p:cNvPr>
            <p:cNvCxnSpPr>
              <a:cxnSpLocks/>
              <a:stCxn id="3282" idx="6"/>
              <a:endCxn id="3500" idx="2"/>
            </p:cNvCxnSpPr>
            <p:nvPr/>
          </p:nvCxnSpPr>
          <p:spPr>
            <a:xfrm>
              <a:off x="3634740" y="2153126"/>
              <a:ext cx="885825" cy="21845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4" name="Straight Connector 3463">
              <a:extLst>
                <a:ext uri="{FF2B5EF4-FFF2-40B4-BE49-F238E27FC236}">
                  <a16:creationId xmlns:a16="http://schemas.microsoft.com/office/drawing/2014/main" id="{0469833A-D352-DB48-914A-2AB8EDFA146F}"/>
                </a:ext>
              </a:extLst>
            </p:cNvPr>
            <p:cNvCxnSpPr>
              <a:cxnSpLocks/>
              <a:stCxn id="3282" idx="6"/>
              <a:endCxn id="3516" idx="2"/>
            </p:cNvCxnSpPr>
            <p:nvPr/>
          </p:nvCxnSpPr>
          <p:spPr>
            <a:xfrm>
              <a:off x="3634740" y="2153126"/>
              <a:ext cx="877730" cy="29220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5" name="Straight Connector 3464">
              <a:extLst>
                <a:ext uri="{FF2B5EF4-FFF2-40B4-BE49-F238E27FC236}">
                  <a16:creationId xmlns:a16="http://schemas.microsoft.com/office/drawing/2014/main" id="{8263686E-9E20-8D43-AA63-353C51827A07}"/>
                </a:ext>
              </a:extLst>
            </p:cNvPr>
            <p:cNvCxnSpPr>
              <a:cxnSpLocks/>
              <a:stCxn id="3282" idx="6"/>
              <a:endCxn id="3484" idx="2"/>
            </p:cNvCxnSpPr>
            <p:nvPr/>
          </p:nvCxnSpPr>
          <p:spPr>
            <a:xfrm>
              <a:off x="3634740" y="2153126"/>
              <a:ext cx="875349" cy="36371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6" name="Straight Connector 3465">
              <a:extLst>
                <a:ext uri="{FF2B5EF4-FFF2-40B4-BE49-F238E27FC236}">
                  <a16:creationId xmlns:a16="http://schemas.microsoft.com/office/drawing/2014/main" id="{DB061D6F-5B06-DD44-879C-FBC1028C45AF}"/>
                </a:ext>
              </a:extLst>
            </p:cNvPr>
            <p:cNvCxnSpPr>
              <a:cxnSpLocks/>
              <a:stCxn id="3507" idx="6"/>
              <a:endCxn id="3500" idx="2"/>
            </p:cNvCxnSpPr>
            <p:nvPr/>
          </p:nvCxnSpPr>
          <p:spPr>
            <a:xfrm>
              <a:off x="3634740" y="2886074"/>
              <a:ext cx="885825" cy="1451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7" name="Straight Connector 3466">
              <a:extLst>
                <a:ext uri="{FF2B5EF4-FFF2-40B4-BE49-F238E27FC236}">
                  <a16:creationId xmlns:a16="http://schemas.microsoft.com/office/drawing/2014/main" id="{053254AC-A91E-7448-8CE3-B58F89625805}"/>
                </a:ext>
              </a:extLst>
            </p:cNvPr>
            <p:cNvCxnSpPr>
              <a:cxnSpLocks/>
              <a:stCxn id="3507" idx="6"/>
              <a:endCxn id="3516" idx="2"/>
            </p:cNvCxnSpPr>
            <p:nvPr/>
          </p:nvCxnSpPr>
          <p:spPr>
            <a:xfrm>
              <a:off x="3634740" y="2886074"/>
              <a:ext cx="877730" cy="2189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8" name="Straight Connector 3467">
              <a:extLst>
                <a:ext uri="{FF2B5EF4-FFF2-40B4-BE49-F238E27FC236}">
                  <a16:creationId xmlns:a16="http://schemas.microsoft.com/office/drawing/2014/main" id="{39BFE69C-928F-2A4F-B05E-82FBC13491B6}"/>
                </a:ext>
              </a:extLst>
            </p:cNvPr>
            <p:cNvCxnSpPr>
              <a:cxnSpLocks/>
              <a:stCxn id="3507" idx="6"/>
              <a:endCxn id="3484" idx="2"/>
            </p:cNvCxnSpPr>
            <p:nvPr/>
          </p:nvCxnSpPr>
          <p:spPr>
            <a:xfrm>
              <a:off x="3634740" y="2886074"/>
              <a:ext cx="875349" cy="2904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9" name="Straight Connector 3468">
              <a:extLst>
                <a:ext uri="{FF2B5EF4-FFF2-40B4-BE49-F238E27FC236}">
                  <a16:creationId xmlns:a16="http://schemas.microsoft.com/office/drawing/2014/main" id="{3715DF40-DADF-F043-AAA7-E801A827E498}"/>
                </a:ext>
              </a:extLst>
            </p:cNvPr>
            <p:cNvCxnSpPr>
              <a:cxnSpLocks/>
              <a:stCxn id="3509" idx="6"/>
              <a:endCxn id="3488" idx="2"/>
            </p:cNvCxnSpPr>
            <p:nvPr/>
          </p:nvCxnSpPr>
          <p:spPr>
            <a:xfrm flipV="1">
              <a:off x="3634740" y="2159317"/>
              <a:ext cx="891540" cy="14525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0" name="Straight Connector 3469">
              <a:extLst>
                <a:ext uri="{FF2B5EF4-FFF2-40B4-BE49-F238E27FC236}">
                  <a16:creationId xmlns:a16="http://schemas.microsoft.com/office/drawing/2014/main" id="{4ECB9B98-CB70-4A43-BCB2-E146CE95646A}"/>
                </a:ext>
              </a:extLst>
            </p:cNvPr>
            <p:cNvCxnSpPr>
              <a:cxnSpLocks/>
              <a:stCxn id="3507" idx="6"/>
              <a:endCxn id="3516" idx="2"/>
            </p:cNvCxnSpPr>
            <p:nvPr/>
          </p:nvCxnSpPr>
          <p:spPr>
            <a:xfrm>
              <a:off x="3634740" y="2886074"/>
              <a:ext cx="877730" cy="2189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1" name="Straight Connector 3470">
              <a:extLst>
                <a:ext uri="{FF2B5EF4-FFF2-40B4-BE49-F238E27FC236}">
                  <a16:creationId xmlns:a16="http://schemas.microsoft.com/office/drawing/2014/main" id="{C0D8B3EF-5306-1346-85AA-12E028CFBEBC}"/>
                </a:ext>
              </a:extLst>
            </p:cNvPr>
            <p:cNvCxnSpPr>
              <a:cxnSpLocks/>
              <a:stCxn id="3509" idx="6"/>
              <a:endCxn id="3516" idx="2"/>
            </p:cNvCxnSpPr>
            <p:nvPr/>
          </p:nvCxnSpPr>
          <p:spPr>
            <a:xfrm>
              <a:off x="3634740" y="3611879"/>
              <a:ext cx="877730" cy="1463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2" name="Straight Connector 3471">
              <a:extLst>
                <a:ext uri="{FF2B5EF4-FFF2-40B4-BE49-F238E27FC236}">
                  <a16:creationId xmlns:a16="http://schemas.microsoft.com/office/drawing/2014/main" id="{45D67354-250A-FF4B-AEA6-4DA43D353A26}"/>
                </a:ext>
              </a:extLst>
            </p:cNvPr>
            <p:cNvCxnSpPr>
              <a:cxnSpLocks/>
              <a:stCxn id="3509" idx="6"/>
              <a:endCxn id="3484" idx="2"/>
            </p:cNvCxnSpPr>
            <p:nvPr/>
          </p:nvCxnSpPr>
          <p:spPr>
            <a:xfrm>
              <a:off x="3634740" y="3611879"/>
              <a:ext cx="875349" cy="2178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3" name="Straight Connector 3472">
              <a:extLst>
                <a:ext uri="{FF2B5EF4-FFF2-40B4-BE49-F238E27FC236}">
                  <a16:creationId xmlns:a16="http://schemas.microsoft.com/office/drawing/2014/main" id="{A136F881-C486-A34A-A02F-8DF02F29526D}"/>
                </a:ext>
              </a:extLst>
            </p:cNvPr>
            <p:cNvCxnSpPr>
              <a:cxnSpLocks/>
              <a:stCxn id="3525" idx="6"/>
              <a:endCxn id="3488" idx="2"/>
            </p:cNvCxnSpPr>
            <p:nvPr/>
          </p:nvCxnSpPr>
          <p:spPr>
            <a:xfrm flipV="1">
              <a:off x="3634740" y="2159317"/>
              <a:ext cx="891540" cy="2178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4" name="Straight Connector 3473">
              <a:extLst>
                <a:ext uri="{FF2B5EF4-FFF2-40B4-BE49-F238E27FC236}">
                  <a16:creationId xmlns:a16="http://schemas.microsoft.com/office/drawing/2014/main" id="{2369B32B-2CE7-B549-8F05-2B6F37B99C9E}"/>
                </a:ext>
              </a:extLst>
            </p:cNvPr>
            <p:cNvCxnSpPr>
              <a:cxnSpLocks/>
              <a:stCxn id="3525" idx="6"/>
              <a:endCxn id="3496" idx="2"/>
            </p:cNvCxnSpPr>
            <p:nvPr/>
          </p:nvCxnSpPr>
          <p:spPr>
            <a:xfrm flipV="1">
              <a:off x="3634740" y="2887503"/>
              <a:ext cx="897255" cy="145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5" name="Straight Connector 3474">
              <a:extLst>
                <a:ext uri="{FF2B5EF4-FFF2-40B4-BE49-F238E27FC236}">
                  <a16:creationId xmlns:a16="http://schemas.microsoft.com/office/drawing/2014/main" id="{078A771A-C180-084B-98C9-C9A9F72A8C29}"/>
                </a:ext>
              </a:extLst>
            </p:cNvPr>
            <p:cNvCxnSpPr>
              <a:cxnSpLocks/>
              <a:stCxn id="3525" idx="6"/>
              <a:endCxn id="3484" idx="2"/>
            </p:cNvCxnSpPr>
            <p:nvPr/>
          </p:nvCxnSpPr>
          <p:spPr>
            <a:xfrm>
              <a:off x="3634740" y="4337685"/>
              <a:ext cx="875349" cy="14525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6" name="Straight Connector 3475">
              <a:extLst>
                <a:ext uri="{FF2B5EF4-FFF2-40B4-BE49-F238E27FC236}">
                  <a16:creationId xmlns:a16="http://schemas.microsoft.com/office/drawing/2014/main" id="{36DCA942-80AC-A841-AFEA-92F000A235F0}"/>
                </a:ext>
              </a:extLst>
            </p:cNvPr>
            <p:cNvCxnSpPr>
              <a:cxnSpLocks/>
              <a:stCxn id="3505" idx="6"/>
              <a:endCxn id="3488" idx="2"/>
            </p:cNvCxnSpPr>
            <p:nvPr/>
          </p:nvCxnSpPr>
          <p:spPr>
            <a:xfrm flipV="1">
              <a:off x="3634740" y="2159317"/>
              <a:ext cx="891540" cy="29184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7" name="Straight Connector 3476">
              <a:extLst>
                <a:ext uri="{FF2B5EF4-FFF2-40B4-BE49-F238E27FC236}">
                  <a16:creationId xmlns:a16="http://schemas.microsoft.com/office/drawing/2014/main" id="{C0A29FC4-EFCF-3C41-8758-5908C9A2310C}"/>
                </a:ext>
              </a:extLst>
            </p:cNvPr>
            <p:cNvCxnSpPr>
              <a:cxnSpLocks/>
              <a:stCxn id="3505" idx="6"/>
              <a:endCxn id="3520" idx="2"/>
            </p:cNvCxnSpPr>
            <p:nvPr/>
          </p:nvCxnSpPr>
          <p:spPr>
            <a:xfrm flipV="1">
              <a:off x="3634740" y="3611880"/>
              <a:ext cx="891540" cy="14658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8" name="Straight Connector 3477">
              <a:extLst>
                <a:ext uri="{FF2B5EF4-FFF2-40B4-BE49-F238E27FC236}">
                  <a16:creationId xmlns:a16="http://schemas.microsoft.com/office/drawing/2014/main" id="{920E1344-C79F-5F4A-9E00-E8B4CF1E2B0D}"/>
                </a:ext>
              </a:extLst>
            </p:cNvPr>
            <p:cNvCxnSpPr>
              <a:cxnSpLocks/>
              <a:stCxn id="3505" idx="6"/>
              <a:endCxn id="3496" idx="2"/>
            </p:cNvCxnSpPr>
            <p:nvPr/>
          </p:nvCxnSpPr>
          <p:spPr>
            <a:xfrm flipV="1">
              <a:off x="3634740" y="2887503"/>
              <a:ext cx="897255" cy="21902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9" name="Straight Connector 3478">
              <a:extLst>
                <a:ext uri="{FF2B5EF4-FFF2-40B4-BE49-F238E27FC236}">
                  <a16:creationId xmlns:a16="http://schemas.microsoft.com/office/drawing/2014/main" id="{44E46C33-1E79-4445-8CEA-EDAD65704715}"/>
                </a:ext>
              </a:extLst>
            </p:cNvPr>
            <p:cNvCxnSpPr>
              <a:cxnSpLocks/>
              <a:stCxn id="3283" idx="6"/>
              <a:endCxn id="3516" idx="2"/>
            </p:cNvCxnSpPr>
            <p:nvPr/>
          </p:nvCxnSpPr>
          <p:spPr>
            <a:xfrm flipV="1">
              <a:off x="3634740" y="5075156"/>
              <a:ext cx="877730" cy="7098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0" name="Straight Connector 3479">
              <a:extLst>
                <a:ext uri="{FF2B5EF4-FFF2-40B4-BE49-F238E27FC236}">
                  <a16:creationId xmlns:a16="http://schemas.microsoft.com/office/drawing/2014/main" id="{11110528-7A22-5A49-B10A-1BED9469D4DB}"/>
                </a:ext>
              </a:extLst>
            </p:cNvPr>
            <p:cNvCxnSpPr>
              <a:cxnSpLocks/>
              <a:stCxn id="3500" idx="2"/>
              <a:endCxn id="3283" idx="6"/>
            </p:cNvCxnSpPr>
            <p:nvPr/>
          </p:nvCxnSpPr>
          <p:spPr>
            <a:xfrm flipH="1">
              <a:off x="3634740" y="4337685"/>
              <a:ext cx="885825" cy="14473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1" name="Straight Connector 3480">
              <a:extLst>
                <a:ext uri="{FF2B5EF4-FFF2-40B4-BE49-F238E27FC236}">
                  <a16:creationId xmlns:a16="http://schemas.microsoft.com/office/drawing/2014/main" id="{EE8C6EDA-8125-2543-80D2-2AFF7F8CF2D2}"/>
                </a:ext>
              </a:extLst>
            </p:cNvPr>
            <p:cNvCxnSpPr>
              <a:cxnSpLocks/>
              <a:stCxn id="3520" idx="2"/>
              <a:endCxn id="3283" idx="6"/>
            </p:cNvCxnSpPr>
            <p:nvPr/>
          </p:nvCxnSpPr>
          <p:spPr>
            <a:xfrm flipH="1">
              <a:off x="3634740" y="3611880"/>
              <a:ext cx="891540" cy="21731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2" name="Straight Connector 3481">
              <a:extLst>
                <a:ext uri="{FF2B5EF4-FFF2-40B4-BE49-F238E27FC236}">
                  <a16:creationId xmlns:a16="http://schemas.microsoft.com/office/drawing/2014/main" id="{233CBB3C-F752-164C-BAAE-076297907308}"/>
                </a:ext>
              </a:extLst>
            </p:cNvPr>
            <p:cNvCxnSpPr>
              <a:cxnSpLocks/>
              <a:stCxn id="3283" idx="6"/>
              <a:endCxn id="3496" idx="2"/>
            </p:cNvCxnSpPr>
            <p:nvPr/>
          </p:nvCxnSpPr>
          <p:spPr>
            <a:xfrm flipV="1">
              <a:off x="3634740" y="2887503"/>
              <a:ext cx="897255" cy="28975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3" name="Straight Connector 3482">
              <a:extLst>
                <a:ext uri="{FF2B5EF4-FFF2-40B4-BE49-F238E27FC236}">
                  <a16:creationId xmlns:a16="http://schemas.microsoft.com/office/drawing/2014/main" id="{B79CD862-0FCD-A74F-84A5-0BAB53289AEB}"/>
                </a:ext>
              </a:extLst>
            </p:cNvPr>
            <p:cNvCxnSpPr>
              <a:cxnSpLocks/>
              <a:stCxn id="3283" idx="6"/>
              <a:endCxn id="3488" idx="2"/>
            </p:cNvCxnSpPr>
            <p:nvPr/>
          </p:nvCxnSpPr>
          <p:spPr>
            <a:xfrm flipV="1">
              <a:off x="3634740" y="2159317"/>
              <a:ext cx="891540" cy="3625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85" name="Group 3284">
            <a:extLst>
              <a:ext uri="{FF2B5EF4-FFF2-40B4-BE49-F238E27FC236}">
                <a16:creationId xmlns:a16="http://schemas.microsoft.com/office/drawing/2014/main" id="{8AD9E329-C156-964D-BD9A-8F66DE5FB1FF}"/>
              </a:ext>
            </a:extLst>
          </p:cNvPr>
          <p:cNvGrpSpPr/>
          <p:nvPr/>
        </p:nvGrpSpPr>
        <p:grpSpPr>
          <a:xfrm>
            <a:off x="5702619" y="1616630"/>
            <a:ext cx="1239201" cy="3630931"/>
            <a:chOff x="4841559" y="2159317"/>
            <a:chExt cx="1239201" cy="3630931"/>
          </a:xfrm>
        </p:grpSpPr>
        <p:grpSp>
          <p:nvGrpSpPr>
            <p:cNvPr id="3441" name="Group 3440">
              <a:extLst>
                <a:ext uri="{FF2B5EF4-FFF2-40B4-BE49-F238E27FC236}">
                  <a16:creationId xmlns:a16="http://schemas.microsoft.com/office/drawing/2014/main" id="{C6D28D73-1C00-F541-8B20-E87B781A2C64}"/>
                </a:ext>
              </a:extLst>
            </p:cNvPr>
            <p:cNvGrpSpPr/>
            <p:nvPr/>
          </p:nvGrpSpPr>
          <p:grpSpPr>
            <a:xfrm>
              <a:off x="4857750" y="2720341"/>
              <a:ext cx="1223010" cy="891540"/>
              <a:chOff x="2411730" y="3257550"/>
              <a:chExt cx="1223010" cy="891540"/>
            </a:xfrm>
          </p:grpSpPr>
          <p:sp>
            <p:nvSpPr>
              <p:cNvPr id="3458" name="Oval 3457">
                <a:extLst>
                  <a:ext uri="{FF2B5EF4-FFF2-40B4-BE49-F238E27FC236}">
                    <a16:creationId xmlns:a16="http://schemas.microsoft.com/office/drawing/2014/main" id="{7A4D986C-044C-C847-8CBB-36424590BA18}"/>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459" name="Straight Connector 3458">
                <a:extLst>
                  <a:ext uri="{FF2B5EF4-FFF2-40B4-BE49-F238E27FC236}">
                    <a16:creationId xmlns:a16="http://schemas.microsoft.com/office/drawing/2014/main" id="{65775ED2-DA54-F349-A671-0FEA9AD73EB0}"/>
                  </a:ext>
                </a:extLst>
              </p:cNvPr>
              <p:cNvCxnSpPr>
                <a:cxnSpLocks/>
                <a:endCxn id="3458"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0" name="Straight Connector 3459">
                <a:extLst>
                  <a:ext uri="{FF2B5EF4-FFF2-40B4-BE49-F238E27FC236}">
                    <a16:creationId xmlns:a16="http://schemas.microsoft.com/office/drawing/2014/main" id="{7D584230-15B8-1049-9A78-92FF1D07C528}"/>
                  </a:ext>
                </a:extLst>
              </p:cNvPr>
              <p:cNvCxnSpPr>
                <a:cxnSpLocks/>
                <a:stCxn id="3458" idx="2"/>
              </p:cNvCxnSpPr>
              <p:nvPr/>
            </p:nvCxnSpPr>
            <p:spPr>
              <a:xfrm flipH="1">
                <a:off x="2411730" y="3423285"/>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42" name="Group 3441">
              <a:extLst>
                <a:ext uri="{FF2B5EF4-FFF2-40B4-BE49-F238E27FC236}">
                  <a16:creationId xmlns:a16="http://schemas.microsoft.com/office/drawing/2014/main" id="{CF9AAD59-F0EE-B34C-9753-3B915BCD73D2}"/>
                </a:ext>
              </a:extLst>
            </p:cNvPr>
            <p:cNvGrpSpPr/>
            <p:nvPr/>
          </p:nvGrpSpPr>
          <p:grpSpPr>
            <a:xfrm>
              <a:off x="4846320" y="4337685"/>
              <a:ext cx="1223010" cy="902969"/>
              <a:chOff x="2411730" y="2686051"/>
              <a:chExt cx="1223010" cy="902969"/>
            </a:xfrm>
          </p:grpSpPr>
          <p:sp>
            <p:nvSpPr>
              <p:cNvPr id="3455" name="Oval 3454">
                <a:extLst>
                  <a:ext uri="{FF2B5EF4-FFF2-40B4-BE49-F238E27FC236}">
                    <a16:creationId xmlns:a16="http://schemas.microsoft.com/office/drawing/2014/main" id="{4A94F836-685A-3E4D-A59D-F501FF228377}"/>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456" name="Straight Connector 3455">
                <a:extLst>
                  <a:ext uri="{FF2B5EF4-FFF2-40B4-BE49-F238E27FC236}">
                    <a16:creationId xmlns:a16="http://schemas.microsoft.com/office/drawing/2014/main" id="{02E11147-E02D-7348-B491-365E7113DDCB}"/>
                  </a:ext>
                </a:extLst>
              </p:cNvPr>
              <p:cNvCxnSpPr>
                <a:cxnSpLocks/>
                <a:stCxn id="3500" idx="6"/>
                <a:endCxn id="3455" idx="2"/>
              </p:cNvCxnSpPr>
              <p:nvPr/>
            </p:nvCxnSpPr>
            <p:spPr>
              <a:xfrm>
                <a:off x="2417445" y="2686051"/>
                <a:ext cx="885825" cy="7372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57" name="Straight Connector 3456">
                <a:extLst>
                  <a:ext uri="{FF2B5EF4-FFF2-40B4-BE49-F238E27FC236}">
                    <a16:creationId xmlns:a16="http://schemas.microsoft.com/office/drawing/2014/main" id="{DFF5EC29-749D-2742-BEA5-99A85C406CA8}"/>
                  </a:ext>
                </a:extLst>
              </p:cNvPr>
              <p:cNvCxnSpPr>
                <a:cxnSpLocks/>
                <a:endCxn id="3455"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443" name="Straight Connector 3442">
              <a:extLst>
                <a:ext uri="{FF2B5EF4-FFF2-40B4-BE49-F238E27FC236}">
                  <a16:creationId xmlns:a16="http://schemas.microsoft.com/office/drawing/2014/main" id="{17CD2BC0-56FE-FB46-BF7F-470DBF8AB7D2}"/>
                </a:ext>
              </a:extLst>
            </p:cNvPr>
            <p:cNvCxnSpPr>
              <a:cxnSpLocks/>
              <a:stCxn id="3488" idx="6"/>
              <a:endCxn id="3492" idx="2"/>
            </p:cNvCxnSpPr>
            <p:nvPr/>
          </p:nvCxnSpPr>
          <p:spPr>
            <a:xfrm>
              <a:off x="4857750" y="2159317"/>
              <a:ext cx="880110" cy="14582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4" name="Straight Connector 3443">
              <a:extLst>
                <a:ext uri="{FF2B5EF4-FFF2-40B4-BE49-F238E27FC236}">
                  <a16:creationId xmlns:a16="http://schemas.microsoft.com/office/drawing/2014/main" id="{660B6F9A-2DA4-C042-BA6E-A8ED07780A4F}"/>
                </a:ext>
              </a:extLst>
            </p:cNvPr>
            <p:cNvCxnSpPr>
              <a:cxnSpLocks/>
              <a:stCxn id="3488" idx="6"/>
              <a:endCxn id="3511" idx="2"/>
            </p:cNvCxnSpPr>
            <p:nvPr/>
          </p:nvCxnSpPr>
          <p:spPr>
            <a:xfrm>
              <a:off x="4857750" y="2159317"/>
              <a:ext cx="891540" cy="2178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5" name="Straight Connector 3444">
              <a:extLst>
                <a:ext uri="{FF2B5EF4-FFF2-40B4-BE49-F238E27FC236}">
                  <a16:creationId xmlns:a16="http://schemas.microsoft.com/office/drawing/2014/main" id="{A5A23F8F-7143-2146-A762-860CE8089AB6}"/>
                </a:ext>
              </a:extLst>
            </p:cNvPr>
            <p:cNvCxnSpPr>
              <a:cxnSpLocks/>
              <a:stCxn id="3488" idx="6"/>
              <a:endCxn id="3455" idx="2"/>
            </p:cNvCxnSpPr>
            <p:nvPr/>
          </p:nvCxnSpPr>
          <p:spPr>
            <a:xfrm>
              <a:off x="4857750" y="2159317"/>
              <a:ext cx="880110" cy="29156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6" name="Straight Connector 3445">
              <a:extLst>
                <a:ext uri="{FF2B5EF4-FFF2-40B4-BE49-F238E27FC236}">
                  <a16:creationId xmlns:a16="http://schemas.microsoft.com/office/drawing/2014/main" id="{FAC74FBE-C29A-9044-A546-5B1316B7FF17}"/>
                </a:ext>
              </a:extLst>
            </p:cNvPr>
            <p:cNvCxnSpPr>
              <a:cxnSpLocks/>
              <a:stCxn id="3496" idx="6"/>
              <a:endCxn id="3511" idx="2"/>
            </p:cNvCxnSpPr>
            <p:nvPr/>
          </p:nvCxnSpPr>
          <p:spPr>
            <a:xfrm>
              <a:off x="4863465" y="2887503"/>
              <a:ext cx="885825" cy="145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7" name="Straight Connector 3446">
              <a:extLst>
                <a:ext uri="{FF2B5EF4-FFF2-40B4-BE49-F238E27FC236}">
                  <a16:creationId xmlns:a16="http://schemas.microsoft.com/office/drawing/2014/main" id="{F9FE2134-D678-E34D-8F63-4F55E9D26E85}"/>
                </a:ext>
              </a:extLst>
            </p:cNvPr>
            <p:cNvCxnSpPr>
              <a:cxnSpLocks/>
              <a:stCxn id="3496" idx="6"/>
              <a:endCxn id="3455" idx="2"/>
            </p:cNvCxnSpPr>
            <p:nvPr/>
          </p:nvCxnSpPr>
          <p:spPr>
            <a:xfrm>
              <a:off x="4863465" y="2887503"/>
              <a:ext cx="874395" cy="21874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8" name="Straight Connector 3447">
              <a:extLst>
                <a:ext uri="{FF2B5EF4-FFF2-40B4-BE49-F238E27FC236}">
                  <a16:creationId xmlns:a16="http://schemas.microsoft.com/office/drawing/2014/main" id="{8BC4E376-BE22-1648-8F34-F4C6577DC6F4}"/>
                </a:ext>
              </a:extLst>
            </p:cNvPr>
            <p:cNvCxnSpPr>
              <a:cxnSpLocks/>
              <a:stCxn id="3520" idx="6"/>
              <a:endCxn id="3455" idx="2"/>
            </p:cNvCxnSpPr>
            <p:nvPr/>
          </p:nvCxnSpPr>
          <p:spPr>
            <a:xfrm>
              <a:off x="4857750" y="3611880"/>
              <a:ext cx="880110" cy="14630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9" name="Straight Connector 3448">
              <a:extLst>
                <a:ext uri="{FF2B5EF4-FFF2-40B4-BE49-F238E27FC236}">
                  <a16:creationId xmlns:a16="http://schemas.microsoft.com/office/drawing/2014/main" id="{4F4C3B58-F012-F945-9F3D-FD87F2E294A3}"/>
                </a:ext>
              </a:extLst>
            </p:cNvPr>
            <p:cNvCxnSpPr>
              <a:cxnSpLocks/>
              <a:stCxn id="3500" idx="6"/>
              <a:endCxn id="3458" idx="2"/>
            </p:cNvCxnSpPr>
            <p:nvPr/>
          </p:nvCxnSpPr>
          <p:spPr>
            <a:xfrm flipV="1">
              <a:off x="4852035" y="2886076"/>
              <a:ext cx="897255" cy="14516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50" name="Straight Connector 3449">
              <a:extLst>
                <a:ext uri="{FF2B5EF4-FFF2-40B4-BE49-F238E27FC236}">
                  <a16:creationId xmlns:a16="http://schemas.microsoft.com/office/drawing/2014/main" id="{ECDBC2F6-5816-DE45-9C0F-133E37DCDE25}"/>
                </a:ext>
              </a:extLst>
            </p:cNvPr>
            <p:cNvCxnSpPr>
              <a:cxnSpLocks/>
              <a:stCxn id="3516" idx="6"/>
              <a:endCxn id="3492" idx="2"/>
            </p:cNvCxnSpPr>
            <p:nvPr/>
          </p:nvCxnSpPr>
          <p:spPr>
            <a:xfrm flipV="1">
              <a:off x="4843940" y="3617596"/>
              <a:ext cx="893920" cy="14575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51" name="Straight Connector 3450">
              <a:extLst>
                <a:ext uri="{FF2B5EF4-FFF2-40B4-BE49-F238E27FC236}">
                  <a16:creationId xmlns:a16="http://schemas.microsoft.com/office/drawing/2014/main" id="{0947613B-4225-4C44-A642-FA8DA34BE23E}"/>
                </a:ext>
              </a:extLst>
            </p:cNvPr>
            <p:cNvCxnSpPr>
              <a:cxnSpLocks/>
              <a:stCxn id="3516" idx="6"/>
              <a:endCxn id="3458" idx="2"/>
            </p:cNvCxnSpPr>
            <p:nvPr/>
          </p:nvCxnSpPr>
          <p:spPr>
            <a:xfrm flipV="1">
              <a:off x="4843940" y="2886076"/>
              <a:ext cx="905350" cy="21890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52" name="Straight Connector 3451">
              <a:extLst>
                <a:ext uri="{FF2B5EF4-FFF2-40B4-BE49-F238E27FC236}">
                  <a16:creationId xmlns:a16="http://schemas.microsoft.com/office/drawing/2014/main" id="{0C3286E6-CC4D-964E-9E7A-32FB68167FE0}"/>
                </a:ext>
              </a:extLst>
            </p:cNvPr>
            <p:cNvCxnSpPr>
              <a:cxnSpLocks/>
              <a:stCxn id="3484" idx="6"/>
              <a:endCxn id="3511" idx="2"/>
            </p:cNvCxnSpPr>
            <p:nvPr/>
          </p:nvCxnSpPr>
          <p:spPr>
            <a:xfrm flipV="1">
              <a:off x="4841559" y="4337685"/>
              <a:ext cx="907731" cy="14525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53" name="Straight Connector 3452">
              <a:extLst>
                <a:ext uri="{FF2B5EF4-FFF2-40B4-BE49-F238E27FC236}">
                  <a16:creationId xmlns:a16="http://schemas.microsoft.com/office/drawing/2014/main" id="{E52C1B99-9FFB-D641-934B-4CCA0852B5CF}"/>
                </a:ext>
              </a:extLst>
            </p:cNvPr>
            <p:cNvCxnSpPr>
              <a:cxnSpLocks/>
              <a:stCxn id="3484" idx="6"/>
              <a:endCxn id="3492" idx="2"/>
            </p:cNvCxnSpPr>
            <p:nvPr/>
          </p:nvCxnSpPr>
          <p:spPr>
            <a:xfrm flipV="1">
              <a:off x="4841559" y="3617596"/>
              <a:ext cx="896301" cy="21726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54" name="Straight Connector 3453">
              <a:extLst>
                <a:ext uri="{FF2B5EF4-FFF2-40B4-BE49-F238E27FC236}">
                  <a16:creationId xmlns:a16="http://schemas.microsoft.com/office/drawing/2014/main" id="{92151932-D464-D546-B13E-DE264DCE9651}"/>
                </a:ext>
              </a:extLst>
            </p:cNvPr>
            <p:cNvCxnSpPr>
              <a:cxnSpLocks/>
              <a:stCxn id="3458" idx="2"/>
              <a:endCxn id="3484" idx="6"/>
            </p:cNvCxnSpPr>
            <p:nvPr/>
          </p:nvCxnSpPr>
          <p:spPr>
            <a:xfrm flipH="1">
              <a:off x="4841559" y="2886076"/>
              <a:ext cx="907731" cy="29041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86" name="Group 3285">
            <a:extLst>
              <a:ext uri="{FF2B5EF4-FFF2-40B4-BE49-F238E27FC236}">
                <a16:creationId xmlns:a16="http://schemas.microsoft.com/office/drawing/2014/main" id="{241C1B2D-024F-B94C-AFD2-A62ED1575A2A}"/>
              </a:ext>
            </a:extLst>
          </p:cNvPr>
          <p:cNvGrpSpPr/>
          <p:nvPr/>
        </p:nvGrpSpPr>
        <p:grpSpPr>
          <a:xfrm>
            <a:off x="6930390" y="2343387"/>
            <a:ext cx="2137410" cy="2188845"/>
            <a:chOff x="6069330" y="2886074"/>
            <a:chExt cx="2137410" cy="2188845"/>
          </a:xfrm>
        </p:grpSpPr>
        <p:grpSp>
          <p:nvGrpSpPr>
            <p:cNvPr id="3429" name="Group 3428">
              <a:extLst>
                <a:ext uri="{FF2B5EF4-FFF2-40B4-BE49-F238E27FC236}">
                  <a16:creationId xmlns:a16="http://schemas.microsoft.com/office/drawing/2014/main" id="{2506EAB8-0822-C54A-895E-3456A9B03A33}"/>
                </a:ext>
              </a:extLst>
            </p:cNvPr>
            <p:cNvGrpSpPr/>
            <p:nvPr/>
          </p:nvGrpSpPr>
          <p:grpSpPr>
            <a:xfrm>
              <a:off x="6069330" y="3617596"/>
              <a:ext cx="2137410" cy="1457323"/>
              <a:chOff x="2388870" y="2707958"/>
              <a:chExt cx="2137410" cy="1457323"/>
            </a:xfrm>
          </p:grpSpPr>
          <p:sp>
            <p:nvSpPr>
              <p:cNvPr id="3437" name="Oval 3436">
                <a:extLst>
                  <a:ext uri="{FF2B5EF4-FFF2-40B4-BE49-F238E27FC236}">
                    <a16:creationId xmlns:a16="http://schemas.microsoft.com/office/drawing/2014/main" id="{C907D768-67D3-1348-9117-6CD916FEECFE}"/>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438" name="Straight Connector 3437">
                <a:extLst>
                  <a:ext uri="{FF2B5EF4-FFF2-40B4-BE49-F238E27FC236}">
                    <a16:creationId xmlns:a16="http://schemas.microsoft.com/office/drawing/2014/main" id="{8E70F054-F7FA-104B-A0C0-D417A1AE4750}"/>
                  </a:ext>
                </a:extLst>
              </p:cNvPr>
              <p:cNvCxnSpPr>
                <a:cxnSpLocks/>
                <a:stCxn id="3492" idx="6"/>
                <a:endCxn id="3437" idx="2"/>
              </p:cNvCxnSpPr>
              <p:nvPr/>
            </p:nvCxnSpPr>
            <p:spPr>
              <a:xfrm>
                <a:off x="2388870" y="2707958"/>
                <a:ext cx="914400" cy="7153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9" name="Straight Connector 3438">
                <a:extLst>
                  <a:ext uri="{FF2B5EF4-FFF2-40B4-BE49-F238E27FC236}">
                    <a16:creationId xmlns:a16="http://schemas.microsoft.com/office/drawing/2014/main" id="{2DC9A479-2238-DF4E-919B-77A1A6ED604E}"/>
                  </a:ext>
                </a:extLst>
              </p:cNvPr>
              <p:cNvCxnSpPr>
                <a:cxnSpLocks/>
                <a:stCxn id="3437" idx="2"/>
                <a:endCxn id="3455" idx="6"/>
              </p:cNvCxnSpPr>
              <p:nvPr/>
            </p:nvCxnSpPr>
            <p:spPr>
              <a:xfrm flipH="1">
                <a:off x="2388870" y="3423285"/>
                <a:ext cx="914400" cy="7419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0" name="Straight Connector 3439">
                <a:extLst>
                  <a:ext uri="{FF2B5EF4-FFF2-40B4-BE49-F238E27FC236}">
                    <a16:creationId xmlns:a16="http://schemas.microsoft.com/office/drawing/2014/main" id="{B616A0BD-C13C-194B-A993-9E36625DEA5F}"/>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30" name="Group 3429">
              <a:extLst>
                <a:ext uri="{FF2B5EF4-FFF2-40B4-BE49-F238E27FC236}">
                  <a16:creationId xmlns:a16="http://schemas.microsoft.com/office/drawing/2014/main" id="{D3ECB035-EA6A-D24C-9E7F-A61F2784909C}"/>
                </a:ext>
              </a:extLst>
            </p:cNvPr>
            <p:cNvGrpSpPr/>
            <p:nvPr/>
          </p:nvGrpSpPr>
          <p:grpSpPr>
            <a:xfrm>
              <a:off x="6080760" y="2886074"/>
              <a:ext cx="2114550" cy="1451610"/>
              <a:chOff x="2411730" y="2697480"/>
              <a:chExt cx="2114550" cy="1451610"/>
            </a:xfrm>
          </p:grpSpPr>
          <p:sp>
            <p:nvSpPr>
              <p:cNvPr id="3433" name="Oval 3432">
                <a:extLst>
                  <a:ext uri="{FF2B5EF4-FFF2-40B4-BE49-F238E27FC236}">
                    <a16:creationId xmlns:a16="http://schemas.microsoft.com/office/drawing/2014/main" id="{32379EA0-EFC1-8B4C-ADDF-EDA7215B7CE9}"/>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434" name="Straight Connector 3433">
                <a:extLst>
                  <a:ext uri="{FF2B5EF4-FFF2-40B4-BE49-F238E27FC236}">
                    <a16:creationId xmlns:a16="http://schemas.microsoft.com/office/drawing/2014/main" id="{BBDEA8C0-21CC-8841-9C04-60E8993DA5F2}"/>
                  </a:ext>
                </a:extLst>
              </p:cNvPr>
              <p:cNvCxnSpPr>
                <a:cxnSpLocks/>
                <a:endCxn id="3433" idx="2"/>
              </p:cNvCxnSpPr>
              <p:nvPr/>
            </p:nvCxnSpPr>
            <p:spPr>
              <a:xfrm>
                <a:off x="2411730" y="2697480"/>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5" name="Straight Connector 3434">
                <a:extLst>
                  <a:ext uri="{FF2B5EF4-FFF2-40B4-BE49-F238E27FC236}">
                    <a16:creationId xmlns:a16="http://schemas.microsoft.com/office/drawing/2014/main" id="{AB1FB781-CEA7-C54F-A2A8-CE1CD66C2A0E}"/>
                  </a:ext>
                </a:extLst>
              </p:cNvPr>
              <p:cNvCxnSpPr>
                <a:cxnSpLocks/>
                <a:stCxn id="3433" idx="2"/>
              </p:cNvCxnSpPr>
              <p:nvPr/>
            </p:nvCxnSpPr>
            <p:spPr>
              <a:xfrm flipH="1">
                <a:off x="2411730" y="3423285"/>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6" name="Straight Connector 3435">
                <a:extLst>
                  <a:ext uri="{FF2B5EF4-FFF2-40B4-BE49-F238E27FC236}">
                    <a16:creationId xmlns:a16="http://schemas.microsoft.com/office/drawing/2014/main" id="{C7AED8EB-3B9B-1C45-8526-2B5E9331E9D9}"/>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431" name="Straight Connector 3430">
              <a:extLst>
                <a:ext uri="{FF2B5EF4-FFF2-40B4-BE49-F238E27FC236}">
                  <a16:creationId xmlns:a16="http://schemas.microsoft.com/office/drawing/2014/main" id="{F631B122-3C8F-E448-9DAA-C8ED96820180}"/>
                </a:ext>
              </a:extLst>
            </p:cNvPr>
            <p:cNvCxnSpPr>
              <a:cxnSpLocks/>
              <a:stCxn id="3433" idx="2"/>
              <a:endCxn id="3455" idx="6"/>
            </p:cNvCxnSpPr>
            <p:nvPr/>
          </p:nvCxnSpPr>
          <p:spPr>
            <a:xfrm flipH="1">
              <a:off x="6069330" y="3611879"/>
              <a:ext cx="902970" cy="14630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2" name="Straight Connector 3431">
              <a:extLst>
                <a:ext uri="{FF2B5EF4-FFF2-40B4-BE49-F238E27FC236}">
                  <a16:creationId xmlns:a16="http://schemas.microsoft.com/office/drawing/2014/main" id="{979BD4A9-5CC4-E242-BA7C-6B8B2D9CFE13}"/>
                </a:ext>
              </a:extLst>
            </p:cNvPr>
            <p:cNvCxnSpPr>
              <a:cxnSpLocks/>
              <a:stCxn id="3458" idx="6"/>
              <a:endCxn id="3437" idx="2"/>
            </p:cNvCxnSpPr>
            <p:nvPr/>
          </p:nvCxnSpPr>
          <p:spPr>
            <a:xfrm>
              <a:off x="6080760" y="2886076"/>
              <a:ext cx="902970" cy="14468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87" name="Group 3286">
            <a:extLst>
              <a:ext uri="{FF2B5EF4-FFF2-40B4-BE49-F238E27FC236}">
                <a16:creationId xmlns:a16="http://schemas.microsoft.com/office/drawing/2014/main" id="{7951E2D5-19DE-F44C-9994-D53223ECB2FC}"/>
              </a:ext>
            </a:extLst>
          </p:cNvPr>
          <p:cNvGrpSpPr/>
          <p:nvPr/>
        </p:nvGrpSpPr>
        <p:grpSpPr>
          <a:xfrm>
            <a:off x="3279969" y="1603601"/>
            <a:ext cx="897255" cy="3638720"/>
            <a:chOff x="2418909" y="2146288"/>
            <a:chExt cx="897255" cy="3638720"/>
          </a:xfrm>
        </p:grpSpPr>
        <p:grpSp>
          <p:nvGrpSpPr>
            <p:cNvPr id="3391" name="Group 3390">
              <a:extLst>
                <a:ext uri="{FF2B5EF4-FFF2-40B4-BE49-F238E27FC236}">
                  <a16:creationId xmlns:a16="http://schemas.microsoft.com/office/drawing/2014/main" id="{179407E7-764A-3442-8381-B2A180F6CC55}"/>
                </a:ext>
              </a:extLst>
            </p:cNvPr>
            <p:cNvGrpSpPr/>
            <p:nvPr/>
          </p:nvGrpSpPr>
          <p:grpSpPr>
            <a:xfrm>
              <a:off x="2418909" y="2146288"/>
              <a:ext cx="897255" cy="3637122"/>
              <a:chOff x="2387459" y="2148364"/>
              <a:chExt cx="897255" cy="3637122"/>
            </a:xfrm>
          </p:grpSpPr>
          <p:cxnSp>
            <p:nvCxnSpPr>
              <p:cNvPr id="3406" name="Straight Connector 3405">
                <a:extLst>
                  <a:ext uri="{FF2B5EF4-FFF2-40B4-BE49-F238E27FC236}">
                    <a16:creationId xmlns:a16="http://schemas.microsoft.com/office/drawing/2014/main" id="{25EBD208-B806-674B-A903-9AEABE193FF6}"/>
                  </a:ext>
                </a:extLst>
              </p:cNvPr>
              <p:cNvCxnSpPr>
                <a:cxnSpLocks/>
              </p:cNvCxnSpPr>
              <p:nvPr/>
            </p:nvCxnSpPr>
            <p:spPr>
              <a:xfrm>
                <a:off x="2387459" y="2148364"/>
                <a:ext cx="897255" cy="7343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7" name="Straight Connector 3406">
                <a:extLst>
                  <a:ext uri="{FF2B5EF4-FFF2-40B4-BE49-F238E27FC236}">
                    <a16:creationId xmlns:a16="http://schemas.microsoft.com/office/drawing/2014/main" id="{E3ADCCD7-DDC8-4F4F-BD86-7BC85C2EBB5D}"/>
                  </a:ext>
                </a:extLst>
              </p:cNvPr>
              <p:cNvCxnSpPr>
                <a:cxnSpLocks/>
              </p:cNvCxnSpPr>
              <p:nvPr/>
            </p:nvCxnSpPr>
            <p:spPr>
              <a:xfrm>
                <a:off x="2387459" y="2148364"/>
                <a:ext cx="891540" cy="14587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8" name="Straight Connector 3407">
                <a:extLst>
                  <a:ext uri="{FF2B5EF4-FFF2-40B4-BE49-F238E27FC236}">
                    <a16:creationId xmlns:a16="http://schemas.microsoft.com/office/drawing/2014/main" id="{69AE452A-A6FC-5E40-85EA-0C37E82EA4D8}"/>
                  </a:ext>
                </a:extLst>
              </p:cNvPr>
              <p:cNvCxnSpPr>
                <a:cxnSpLocks/>
              </p:cNvCxnSpPr>
              <p:nvPr/>
            </p:nvCxnSpPr>
            <p:spPr>
              <a:xfrm>
                <a:off x="2387459" y="2148364"/>
                <a:ext cx="885825" cy="21845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9" name="Straight Connector 3408">
                <a:extLst>
                  <a:ext uri="{FF2B5EF4-FFF2-40B4-BE49-F238E27FC236}">
                    <a16:creationId xmlns:a16="http://schemas.microsoft.com/office/drawing/2014/main" id="{3EBFD46D-73DF-BF4B-95D8-30F59E04A493}"/>
                  </a:ext>
                </a:extLst>
              </p:cNvPr>
              <p:cNvCxnSpPr>
                <a:cxnSpLocks/>
              </p:cNvCxnSpPr>
              <p:nvPr/>
            </p:nvCxnSpPr>
            <p:spPr>
              <a:xfrm>
                <a:off x="2387459" y="2148364"/>
                <a:ext cx="877730" cy="29220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0" name="Straight Connector 3409">
                <a:extLst>
                  <a:ext uri="{FF2B5EF4-FFF2-40B4-BE49-F238E27FC236}">
                    <a16:creationId xmlns:a16="http://schemas.microsoft.com/office/drawing/2014/main" id="{EFE02EB7-2037-864B-917C-69C72B9C4744}"/>
                  </a:ext>
                </a:extLst>
              </p:cNvPr>
              <p:cNvCxnSpPr>
                <a:cxnSpLocks/>
              </p:cNvCxnSpPr>
              <p:nvPr/>
            </p:nvCxnSpPr>
            <p:spPr>
              <a:xfrm>
                <a:off x="2387459" y="2148364"/>
                <a:ext cx="875349" cy="36371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1" name="Straight Connector 3410">
                <a:extLst>
                  <a:ext uri="{FF2B5EF4-FFF2-40B4-BE49-F238E27FC236}">
                    <a16:creationId xmlns:a16="http://schemas.microsoft.com/office/drawing/2014/main" id="{D4C72109-7A70-4243-B607-1F1F3CD7C221}"/>
                  </a:ext>
                </a:extLst>
              </p:cNvPr>
              <p:cNvCxnSpPr>
                <a:cxnSpLocks/>
              </p:cNvCxnSpPr>
              <p:nvPr/>
            </p:nvCxnSpPr>
            <p:spPr>
              <a:xfrm>
                <a:off x="2387459" y="2881312"/>
                <a:ext cx="885825" cy="1451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2" name="Straight Connector 3411">
                <a:extLst>
                  <a:ext uri="{FF2B5EF4-FFF2-40B4-BE49-F238E27FC236}">
                    <a16:creationId xmlns:a16="http://schemas.microsoft.com/office/drawing/2014/main" id="{DB3102C3-CB3A-E241-8409-485213D22CDA}"/>
                  </a:ext>
                </a:extLst>
              </p:cNvPr>
              <p:cNvCxnSpPr>
                <a:cxnSpLocks/>
              </p:cNvCxnSpPr>
              <p:nvPr/>
            </p:nvCxnSpPr>
            <p:spPr>
              <a:xfrm>
                <a:off x="2387459" y="2881312"/>
                <a:ext cx="877730" cy="2189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3" name="Straight Connector 3412">
                <a:extLst>
                  <a:ext uri="{FF2B5EF4-FFF2-40B4-BE49-F238E27FC236}">
                    <a16:creationId xmlns:a16="http://schemas.microsoft.com/office/drawing/2014/main" id="{385CFA7D-1088-9B41-8948-2907E15F1714}"/>
                  </a:ext>
                </a:extLst>
              </p:cNvPr>
              <p:cNvCxnSpPr>
                <a:cxnSpLocks/>
              </p:cNvCxnSpPr>
              <p:nvPr/>
            </p:nvCxnSpPr>
            <p:spPr>
              <a:xfrm>
                <a:off x="2387459" y="2881312"/>
                <a:ext cx="875349" cy="2904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4" name="Straight Connector 3413">
                <a:extLst>
                  <a:ext uri="{FF2B5EF4-FFF2-40B4-BE49-F238E27FC236}">
                    <a16:creationId xmlns:a16="http://schemas.microsoft.com/office/drawing/2014/main" id="{9878A616-DAD9-E14A-9861-39798E99FD00}"/>
                  </a:ext>
                </a:extLst>
              </p:cNvPr>
              <p:cNvCxnSpPr>
                <a:cxnSpLocks/>
              </p:cNvCxnSpPr>
              <p:nvPr/>
            </p:nvCxnSpPr>
            <p:spPr>
              <a:xfrm flipV="1">
                <a:off x="2387459" y="2154555"/>
                <a:ext cx="891540" cy="14525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5" name="Straight Connector 3414">
                <a:extLst>
                  <a:ext uri="{FF2B5EF4-FFF2-40B4-BE49-F238E27FC236}">
                    <a16:creationId xmlns:a16="http://schemas.microsoft.com/office/drawing/2014/main" id="{291F45FD-20DF-3F4A-B7AB-E029BADD29F4}"/>
                  </a:ext>
                </a:extLst>
              </p:cNvPr>
              <p:cNvCxnSpPr>
                <a:cxnSpLocks/>
              </p:cNvCxnSpPr>
              <p:nvPr/>
            </p:nvCxnSpPr>
            <p:spPr>
              <a:xfrm>
                <a:off x="2387459" y="2881312"/>
                <a:ext cx="877730" cy="2189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6" name="Straight Connector 3415">
                <a:extLst>
                  <a:ext uri="{FF2B5EF4-FFF2-40B4-BE49-F238E27FC236}">
                    <a16:creationId xmlns:a16="http://schemas.microsoft.com/office/drawing/2014/main" id="{87BEEEE7-6337-B740-BECD-700EDB8A336F}"/>
                  </a:ext>
                </a:extLst>
              </p:cNvPr>
              <p:cNvCxnSpPr>
                <a:cxnSpLocks/>
              </p:cNvCxnSpPr>
              <p:nvPr/>
            </p:nvCxnSpPr>
            <p:spPr>
              <a:xfrm>
                <a:off x="2387459" y="3607117"/>
                <a:ext cx="877730" cy="1463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7" name="Straight Connector 3416">
                <a:extLst>
                  <a:ext uri="{FF2B5EF4-FFF2-40B4-BE49-F238E27FC236}">
                    <a16:creationId xmlns:a16="http://schemas.microsoft.com/office/drawing/2014/main" id="{7F1FFF33-50DE-7043-959C-A9EE94811BF7}"/>
                  </a:ext>
                </a:extLst>
              </p:cNvPr>
              <p:cNvCxnSpPr>
                <a:cxnSpLocks/>
              </p:cNvCxnSpPr>
              <p:nvPr/>
            </p:nvCxnSpPr>
            <p:spPr>
              <a:xfrm>
                <a:off x="2387459" y="3607117"/>
                <a:ext cx="875349" cy="2178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8" name="Straight Connector 3417">
                <a:extLst>
                  <a:ext uri="{FF2B5EF4-FFF2-40B4-BE49-F238E27FC236}">
                    <a16:creationId xmlns:a16="http://schemas.microsoft.com/office/drawing/2014/main" id="{0F89097A-1B52-9444-808F-B5453D8B2B5D}"/>
                  </a:ext>
                </a:extLst>
              </p:cNvPr>
              <p:cNvCxnSpPr>
                <a:cxnSpLocks/>
              </p:cNvCxnSpPr>
              <p:nvPr/>
            </p:nvCxnSpPr>
            <p:spPr>
              <a:xfrm flipV="1">
                <a:off x="2387459" y="2154555"/>
                <a:ext cx="891540" cy="2178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9" name="Straight Connector 3418">
                <a:extLst>
                  <a:ext uri="{FF2B5EF4-FFF2-40B4-BE49-F238E27FC236}">
                    <a16:creationId xmlns:a16="http://schemas.microsoft.com/office/drawing/2014/main" id="{92F3C558-8C99-AE48-8E1F-2FDDCE6E3A3E}"/>
                  </a:ext>
                </a:extLst>
              </p:cNvPr>
              <p:cNvCxnSpPr>
                <a:cxnSpLocks/>
              </p:cNvCxnSpPr>
              <p:nvPr/>
            </p:nvCxnSpPr>
            <p:spPr>
              <a:xfrm flipV="1">
                <a:off x="2387459" y="2882741"/>
                <a:ext cx="897255" cy="145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0" name="Straight Connector 3419">
                <a:extLst>
                  <a:ext uri="{FF2B5EF4-FFF2-40B4-BE49-F238E27FC236}">
                    <a16:creationId xmlns:a16="http://schemas.microsoft.com/office/drawing/2014/main" id="{CDBA676F-D853-444B-8036-12FFC6894642}"/>
                  </a:ext>
                </a:extLst>
              </p:cNvPr>
              <p:cNvCxnSpPr>
                <a:cxnSpLocks/>
              </p:cNvCxnSpPr>
              <p:nvPr/>
            </p:nvCxnSpPr>
            <p:spPr>
              <a:xfrm>
                <a:off x="2387459" y="4332923"/>
                <a:ext cx="875349" cy="14525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1" name="Straight Connector 3420">
                <a:extLst>
                  <a:ext uri="{FF2B5EF4-FFF2-40B4-BE49-F238E27FC236}">
                    <a16:creationId xmlns:a16="http://schemas.microsoft.com/office/drawing/2014/main" id="{C09F05DA-7158-0D48-8D3B-FF81431A65C3}"/>
                  </a:ext>
                </a:extLst>
              </p:cNvPr>
              <p:cNvCxnSpPr>
                <a:cxnSpLocks/>
              </p:cNvCxnSpPr>
              <p:nvPr/>
            </p:nvCxnSpPr>
            <p:spPr>
              <a:xfrm flipV="1">
                <a:off x="2387459" y="2154555"/>
                <a:ext cx="891540" cy="29184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2" name="Straight Connector 3421">
                <a:extLst>
                  <a:ext uri="{FF2B5EF4-FFF2-40B4-BE49-F238E27FC236}">
                    <a16:creationId xmlns:a16="http://schemas.microsoft.com/office/drawing/2014/main" id="{9F4E2DD9-1B61-3F41-BCAC-E822A4B2CAAD}"/>
                  </a:ext>
                </a:extLst>
              </p:cNvPr>
              <p:cNvCxnSpPr>
                <a:cxnSpLocks/>
              </p:cNvCxnSpPr>
              <p:nvPr/>
            </p:nvCxnSpPr>
            <p:spPr>
              <a:xfrm flipV="1">
                <a:off x="2387459" y="3607118"/>
                <a:ext cx="891540" cy="14658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3" name="Straight Connector 3422">
                <a:extLst>
                  <a:ext uri="{FF2B5EF4-FFF2-40B4-BE49-F238E27FC236}">
                    <a16:creationId xmlns:a16="http://schemas.microsoft.com/office/drawing/2014/main" id="{8BE29B25-34DD-5747-A3AA-0D5B0DCB3359}"/>
                  </a:ext>
                </a:extLst>
              </p:cNvPr>
              <p:cNvCxnSpPr>
                <a:cxnSpLocks/>
              </p:cNvCxnSpPr>
              <p:nvPr/>
            </p:nvCxnSpPr>
            <p:spPr>
              <a:xfrm flipV="1">
                <a:off x="2387459" y="2882741"/>
                <a:ext cx="897255" cy="21902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4" name="Straight Connector 3423">
                <a:extLst>
                  <a:ext uri="{FF2B5EF4-FFF2-40B4-BE49-F238E27FC236}">
                    <a16:creationId xmlns:a16="http://schemas.microsoft.com/office/drawing/2014/main" id="{2154D3A6-12AF-B846-AD4E-B7BE5E9D1764}"/>
                  </a:ext>
                </a:extLst>
              </p:cNvPr>
              <p:cNvCxnSpPr>
                <a:cxnSpLocks/>
              </p:cNvCxnSpPr>
              <p:nvPr/>
            </p:nvCxnSpPr>
            <p:spPr>
              <a:xfrm flipV="1">
                <a:off x="2387459" y="5070394"/>
                <a:ext cx="877730" cy="7098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5" name="Straight Connector 3424">
                <a:extLst>
                  <a:ext uri="{FF2B5EF4-FFF2-40B4-BE49-F238E27FC236}">
                    <a16:creationId xmlns:a16="http://schemas.microsoft.com/office/drawing/2014/main" id="{42CFD36F-C0F1-AA42-A328-D3B6D458B648}"/>
                  </a:ext>
                </a:extLst>
              </p:cNvPr>
              <p:cNvCxnSpPr>
                <a:cxnSpLocks/>
              </p:cNvCxnSpPr>
              <p:nvPr/>
            </p:nvCxnSpPr>
            <p:spPr>
              <a:xfrm flipH="1">
                <a:off x="2387459" y="4332923"/>
                <a:ext cx="885825" cy="14473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6" name="Straight Connector 3425">
                <a:extLst>
                  <a:ext uri="{FF2B5EF4-FFF2-40B4-BE49-F238E27FC236}">
                    <a16:creationId xmlns:a16="http://schemas.microsoft.com/office/drawing/2014/main" id="{C84E4A68-8907-E348-8A8C-E4498B8690B5}"/>
                  </a:ext>
                </a:extLst>
              </p:cNvPr>
              <p:cNvCxnSpPr>
                <a:cxnSpLocks/>
              </p:cNvCxnSpPr>
              <p:nvPr/>
            </p:nvCxnSpPr>
            <p:spPr>
              <a:xfrm flipH="1">
                <a:off x="2387459" y="3607118"/>
                <a:ext cx="891540" cy="21731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7" name="Straight Connector 3426">
                <a:extLst>
                  <a:ext uri="{FF2B5EF4-FFF2-40B4-BE49-F238E27FC236}">
                    <a16:creationId xmlns:a16="http://schemas.microsoft.com/office/drawing/2014/main" id="{BBF45A58-2EE7-D84B-B1FB-5AE35DFBCDC5}"/>
                  </a:ext>
                </a:extLst>
              </p:cNvPr>
              <p:cNvCxnSpPr>
                <a:cxnSpLocks/>
              </p:cNvCxnSpPr>
              <p:nvPr/>
            </p:nvCxnSpPr>
            <p:spPr>
              <a:xfrm flipV="1">
                <a:off x="2387459" y="2882741"/>
                <a:ext cx="897255" cy="28975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8" name="Straight Connector 3427">
                <a:extLst>
                  <a:ext uri="{FF2B5EF4-FFF2-40B4-BE49-F238E27FC236}">
                    <a16:creationId xmlns:a16="http://schemas.microsoft.com/office/drawing/2014/main" id="{D3C43EAC-2A99-714C-83AC-B4D8337A55F9}"/>
                  </a:ext>
                </a:extLst>
              </p:cNvPr>
              <p:cNvCxnSpPr>
                <a:cxnSpLocks/>
              </p:cNvCxnSpPr>
              <p:nvPr/>
            </p:nvCxnSpPr>
            <p:spPr>
              <a:xfrm flipV="1">
                <a:off x="2387459" y="2154555"/>
                <a:ext cx="891540" cy="3625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392" name="Straight Connector 3391">
              <a:extLst>
                <a:ext uri="{FF2B5EF4-FFF2-40B4-BE49-F238E27FC236}">
                  <a16:creationId xmlns:a16="http://schemas.microsoft.com/office/drawing/2014/main" id="{BF9689BE-98FE-5A46-B1D4-D8BE2BF62F36}"/>
                </a:ext>
              </a:extLst>
            </p:cNvPr>
            <p:cNvCxnSpPr>
              <a:cxnSpLocks/>
            </p:cNvCxnSpPr>
            <p:nvPr/>
          </p:nvCxnSpPr>
          <p:spPr>
            <a:xfrm>
              <a:off x="2418909" y="2147312"/>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3" name="Straight Connector 3392">
              <a:extLst>
                <a:ext uri="{FF2B5EF4-FFF2-40B4-BE49-F238E27FC236}">
                  <a16:creationId xmlns:a16="http://schemas.microsoft.com/office/drawing/2014/main" id="{58D08C78-3272-C04B-AA2C-7F7893D6D34F}"/>
                </a:ext>
              </a:extLst>
            </p:cNvPr>
            <p:cNvCxnSpPr>
              <a:cxnSpLocks/>
            </p:cNvCxnSpPr>
            <p:nvPr/>
          </p:nvCxnSpPr>
          <p:spPr>
            <a:xfrm>
              <a:off x="2418909" y="2882503"/>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4" name="Straight Connector 3393">
              <a:extLst>
                <a:ext uri="{FF2B5EF4-FFF2-40B4-BE49-F238E27FC236}">
                  <a16:creationId xmlns:a16="http://schemas.microsoft.com/office/drawing/2014/main" id="{630578E7-BF4D-A841-B017-D8FAE97A3910}"/>
                </a:ext>
              </a:extLst>
            </p:cNvPr>
            <p:cNvCxnSpPr>
              <a:cxnSpLocks/>
            </p:cNvCxnSpPr>
            <p:nvPr/>
          </p:nvCxnSpPr>
          <p:spPr>
            <a:xfrm>
              <a:off x="2418909" y="3605041"/>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5" name="Straight Connector 3394">
              <a:extLst>
                <a:ext uri="{FF2B5EF4-FFF2-40B4-BE49-F238E27FC236}">
                  <a16:creationId xmlns:a16="http://schemas.microsoft.com/office/drawing/2014/main" id="{3B220561-1A4A-E745-977C-D6695E91B130}"/>
                </a:ext>
              </a:extLst>
            </p:cNvPr>
            <p:cNvCxnSpPr>
              <a:cxnSpLocks/>
            </p:cNvCxnSpPr>
            <p:nvPr/>
          </p:nvCxnSpPr>
          <p:spPr>
            <a:xfrm>
              <a:off x="2418909" y="4327363"/>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6" name="Straight Connector 3395">
              <a:extLst>
                <a:ext uri="{FF2B5EF4-FFF2-40B4-BE49-F238E27FC236}">
                  <a16:creationId xmlns:a16="http://schemas.microsoft.com/office/drawing/2014/main" id="{DB84654B-25FD-CA4E-B750-FD27669A5167}"/>
                </a:ext>
              </a:extLst>
            </p:cNvPr>
            <p:cNvCxnSpPr>
              <a:cxnSpLocks/>
            </p:cNvCxnSpPr>
            <p:nvPr/>
          </p:nvCxnSpPr>
          <p:spPr>
            <a:xfrm>
              <a:off x="2418909" y="5074919"/>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7" name="Straight Connector 3396">
              <a:extLst>
                <a:ext uri="{FF2B5EF4-FFF2-40B4-BE49-F238E27FC236}">
                  <a16:creationId xmlns:a16="http://schemas.microsoft.com/office/drawing/2014/main" id="{1AD62E59-55B1-A947-8CEC-5655C6C7D0C6}"/>
                </a:ext>
              </a:extLst>
            </p:cNvPr>
            <p:cNvCxnSpPr>
              <a:cxnSpLocks/>
            </p:cNvCxnSpPr>
            <p:nvPr/>
          </p:nvCxnSpPr>
          <p:spPr>
            <a:xfrm>
              <a:off x="2418909" y="5785008"/>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8" name="Straight Connector 3397">
              <a:extLst>
                <a:ext uri="{FF2B5EF4-FFF2-40B4-BE49-F238E27FC236}">
                  <a16:creationId xmlns:a16="http://schemas.microsoft.com/office/drawing/2014/main" id="{ADED0F7A-8D75-4D49-9058-CE46A28DF703}"/>
                </a:ext>
              </a:extLst>
            </p:cNvPr>
            <p:cNvCxnSpPr>
              <a:cxnSpLocks/>
              <a:stCxn id="3525" idx="2"/>
            </p:cNvCxnSpPr>
            <p:nvPr/>
          </p:nvCxnSpPr>
          <p:spPr>
            <a:xfrm flipH="1">
              <a:off x="2425542" y="4337685"/>
              <a:ext cx="877728" cy="7372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9" name="Straight Connector 3398">
              <a:extLst>
                <a:ext uri="{FF2B5EF4-FFF2-40B4-BE49-F238E27FC236}">
                  <a16:creationId xmlns:a16="http://schemas.microsoft.com/office/drawing/2014/main" id="{2D43B701-1020-584C-BC9E-606C3012862F}"/>
                </a:ext>
              </a:extLst>
            </p:cNvPr>
            <p:cNvCxnSpPr>
              <a:cxnSpLocks/>
              <a:stCxn id="3283" idx="2"/>
            </p:cNvCxnSpPr>
            <p:nvPr/>
          </p:nvCxnSpPr>
          <p:spPr>
            <a:xfrm flipH="1" flipV="1">
              <a:off x="2425542" y="5085240"/>
              <a:ext cx="877728" cy="6997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0" name="Straight Connector 3399">
              <a:extLst>
                <a:ext uri="{FF2B5EF4-FFF2-40B4-BE49-F238E27FC236}">
                  <a16:creationId xmlns:a16="http://schemas.microsoft.com/office/drawing/2014/main" id="{3BE86C8F-5AE9-8B4F-A568-6E4AF114C812}"/>
                </a:ext>
              </a:extLst>
            </p:cNvPr>
            <p:cNvCxnSpPr>
              <a:cxnSpLocks/>
              <a:endCxn id="3509" idx="2"/>
            </p:cNvCxnSpPr>
            <p:nvPr/>
          </p:nvCxnSpPr>
          <p:spPr>
            <a:xfrm flipV="1">
              <a:off x="2425542" y="3611879"/>
              <a:ext cx="877728" cy="703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1" name="Straight Connector 3400">
              <a:extLst>
                <a:ext uri="{FF2B5EF4-FFF2-40B4-BE49-F238E27FC236}">
                  <a16:creationId xmlns:a16="http://schemas.microsoft.com/office/drawing/2014/main" id="{A4502C11-DB08-1544-85C4-4A9DA653F39B}"/>
                </a:ext>
              </a:extLst>
            </p:cNvPr>
            <p:cNvCxnSpPr>
              <a:cxnSpLocks/>
              <a:stCxn id="3505" idx="2"/>
            </p:cNvCxnSpPr>
            <p:nvPr/>
          </p:nvCxnSpPr>
          <p:spPr>
            <a:xfrm flipH="1" flipV="1">
              <a:off x="2425542" y="4332526"/>
              <a:ext cx="877728" cy="745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2" name="Straight Connector 3401">
              <a:extLst>
                <a:ext uri="{FF2B5EF4-FFF2-40B4-BE49-F238E27FC236}">
                  <a16:creationId xmlns:a16="http://schemas.microsoft.com/office/drawing/2014/main" id="{5503E350-E957-8D49-887D-68D1EE07F1F4}"/>
                </a:ext>
              </a:extLst>
            </p:cNvPr>
            <p:cNvCxnSpPr>
              <a:cxnSpLocks/>
              <a:stCxn id="3507" idx="2"/>
            </p:cNvCxnSpPr>
            <p:nvPr/>
          </p:nvCxnSpPr>
          <p:spPr>
            <a:xfrm flipH="1">
              <a:off x="2425542" y="2886074"/>
              <a:ext cx="877728"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3" name="Straight Connector 3402">
              <a:extLst>
                <a:ext uri="{FF2B5EF4-FFF2-40B4-BE49-F238E27FC236}">
                  <a16:creationId xmlns:a16="http://schemas.microsoft.com/office/drawing/2014/main" id="{CA8B1E69-AF8A-E645-9BBA-AC5F5CA5213A}"/>
                </a:ext>
              </a:extLst>
            </p:cNvPr>
            <p:cNvCxnSpPr>
              <a:cxnSpLocks/>
              <a:stCxn id="3525" idx="2"/>
            </p:cNvCxnSpPr>
            <p:nvPr/>
          </p:nvCxnSpPr>
          <p:spPr>
            <a:xfrm flipH="1" flipV="1">
              <a:off x="2425542" y="3596443"/>
              <a:ext cx="877728" cy="7412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4" name="Straight Connector 3403">
              <a:extLst>
                <a:ext uri="{FF2B5EF4-FFF2-40B4-BE49-F238E27FC236}">
                  <a16:creationId xmlns:a16="http://schemas.microsoft.com/office/drawing/2014/main" id="{C77D23E9-55F9-B540-8A9C-279C0021616C}"/>
                </a:ext>
              </a:extLst>
            </p:cNvPr>
            <p:cNvCxnSpPr>
              <a:cxnSpLocks/>
              <a:stCxn id="3282" idx="2"/>
            </p:cNvCxnSpPr>
            <p:nvPr/>
          </p:nvCxnSpPr>
          <p:spPr>
            <a:xfrm flipH="1">
              <a:off x="2425542" y="2153126"/>
              <a:ext cx="877728" cy="7343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5" name="Straight Connector 3404">
              <a:extLst>
                <a:ext uri="{FF2B5EF4-FFF2-40B4-BE49-F238E27FC236}">
                  <a16:creationId xmlns:a16="http://schemas.microsoft.com/office/drawing/2014/main" id="{8076EA75-2FF7-AF4C-BB45-DEB9FE606A4E}"/>
                </a:ext>
              </a:extLst>
            </p:cNvPr>
            <p:cNvCxnSpPr>
              <a:cxnSpLocks/>
              <a:stCxn id="3509" idx="2"/>
            </p:cNvCxnSpPr>
            <p:nvPr/>
          </p:nvCxnSpPr>
          <p:spPr>
            <a:xfrm flipH="1" flipV="1">
              <a:off x="2425542" y="2869851"/>
              <a:ext cx="877728" cy="742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88" name="TextBox 92">
            <a:extLst>
              <a:ext uri="{FF2B5EF4-FFF2-40B4-BE49-F238E27FC236}">
                <a16:creationId xmlns:a16="http://schemas.microsoft.com/office/drawing/2014/main" id="{4F076D8A-14DA-6D42-97AB-2F89B826686A}"/>
              </a:ext>
            </a:extLst>
          </p:cNvPr>
          <p:cNvSpPr txBox="1"/>
          <p:nvPr/>
        </p:nvSpPr>
        <p:spPr>
          <a:xfrm>
            <a:off x="9129380" y="3584621"/>
            <a:ext cx="1504771" cy="400110"/>
          </a:xfrm>
          <a:prstGeom prst="rect">
            <a:avLst/>
          </a:prstGeom>
          <a:noFill/>
        </p:spPr>
        <p:txBody>
          <a:bodyPr wrap="none" rtlCol="0">
            <a:spAutoFit/>
          </a:bodyPr>
          <a:lstStyle>
            <a:defPPr>
              <a:defRPr lang="en-Q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QA" sz="2000" b="1" dirty="0"/>
              <a:t>Tuberculosis</a:t>
            </a:r>
          </a:p>
        </p:txBody>
      </p:sp>
      <p:sp>
        <p:nvSpPr>
          <p:cNvPr id="3289" name="TextBox 214">
            <a:extLst>
              <a:ext uri="{FF2B5EF4-FFF2-40B4-BE49-F238E27FC236}">
                <a16:creationId xmlns:a16="http://schemas.microsoft.com/office/drawing/2014/main" id="{3C8EFD12-87C5-AB4C-934F-C5DD33662FBF}"/>
              </a:ext>
            </a:extLst>
          </p:cNvPr>
          <p:cNvSpPr txBox="1"/>
          <p:nvPr/>
        </p:nvSpPr>
        <p:spPr>
          <a:xfrm>
            <a:off x="9129380" y="2869137"/>
            <a:ext cx="1399742" cy="400110"/>
          </a:xfrm>
          <a:prstGeom prst="rect">
            <a:avLst/>
          </a:prstGeom>
          <a:noFill/>
        </p:spPr>
        <p:txBody>
          <a:bodyPr wrap="none" rtlCol="0">
            <a:spAutoFit/>
          </a:bodyPr>
          <a:lstStyle>
            <a:defPPr>
              <a:defRPr lang="en-Q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QA" sz="2000" b="1" dirty="0"/>
              <a:t>Pneumonia</a:t>
            </a:r>
          </a:p>
        </p:txBody>
      </p:sp>
      <p:pic>
        <p:nvPicPr>
          <p:cNvPr id="3290" name="Picture 3289" descr="Pulmonary tuberculosis | Radiology Case | Radiopaedia.org">
            <a:extLst>
              <a:ext uri="{FF2B5EF4-FFF2-40B4-BE49-F238E27FC236}">
                <a16:creationId xmlns:a16="http://schemas.microsoft.com/office/drawing/2014/main" id="{6441E76A-A218-204F-A3B9-227A5DD325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7849" y="2698178"/>
            <a:ext cx="1390650" cy="1428750"/>
          </a:xfrm>
          <a:prstGeom prst="rect">
            <a:avLst/>
          </a:prstGeom>
          <a:noFill/>
          <a:extLst>
            <a:ext uri="{909E8E84-426E-40DD-AFC4-6F175D3DCCD1}">
              <a14:hiddenFill xmlns:a14="http://schemas.microsoft.com/office/drawing/2010/main">
                <a:solidFill>
                  <a:srgbClr val="FFFFFF"/>
                </a:solidFill>
              </a14:hiddenFill>
            </a:ext>
          </a:extLst>
        </p:spPr>
      </p:pic>
      <p:sp>
        <p:nvSpPr>
          <p:cNvPr id="3291" name="TextBox 217">
            <a:extLst>
              <a:ext uri="{FF2B5EF4-FFF2-40B4-BE49-F238E27FC236}">
                <a16:creationId xmlns:a16="http://schemas.microsoft.com/office/drawing/2014/main" id="{9F85E123-8BD6-DE4C-8D59-A66B36DD3D81}"/>
              </a:ext>
            </a:extLst>
          </p:cNvPr>
          <p:cNvSpPr txBox="1"/>
          <p:nvPr/>
        </p:nvSpPr>
        <p:spPr>
          <a:xfrm>
            <a:off x="2077485" y="4166017"/>
            <a:ext cx="404278" cy="523220"/>
          </a:xfrm>
          <a:prstGeom prst="rect">
            <a:avLst/>
          </a:prstGeom>
          <a:noFill/>
        </p:spPr>
        <p:txBody>
          <a:bodyPr wrap="none" rtlCol="0">
            <a:spAutoFit/>
          </a:bodyPr>
          <a:lstStyle>
            <a:defPPr>
              <a:defRPr lang="en-Q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QA" sz="2800" b="1" dirty="0">
                <a:solidFill>
                  <a:srgbClr val="C00000"/>
                </a:solidFill>
              </a:rPr>
              <a:t>?</a:t>
            </a:r>
          </a:p>
        </p:txBody>
      </p:sp>
      <p:grpSp>
        <p:nvGrpSpPr>
          <p:cNvPr id="3292" name="Group 3291">
            <a:extLst>
              <a:ext uri="{FF2B5EF4-FFF2-40B4-BE49-F238E27FC236}">
                <a16:creationId xmlns:a16="http://schemas.microsoft.com/office/drawing/2014/main" id="{AB74271B-E68E-F14C-9EBD-04BDC5BD3967}"/>
              </a:ext>
            </a:extLst>
          </p:cNvPr>
          <p:cNvGrpSpPr/>
          <p:nvPr/>
        </p:nvGrpSpPr>
        <p:grpSpPr>
          <a:xfrm>
            <a:off x="3291048" y="1608959"/>
            <a:ext cx="897255" cy="3638720"/>
            <a:chOff x="2418909" y="2146288"/>
            <a:chExt cx="897255" cy="3638720"/>
          </a:xfrm>
        </p:grpSpPr>
        <p:grpSp>
          <p:nvGrpSpPr>
            <p:cNvPr id="3353" name="Group 3352">
              <a:extLst>
                <a:ext uri="{FF2B5EF4-FFF2-40B4-BE49-F238E27FC236}">
                  <a16:creationId xmlns:a16="http://schemas.microsoft.com/office/drawing/2014/main" id="{C03B1838-143D-0D4A-A186-7BB8CD1A6252}"/>
                </a:ext>
              </a:extLst>
            </p:cNvPr>
            <p:cNvGrpSpPr/>
            <p:nvPr/>
          </p:nvGrpSpPr>
          <p:grpSpPr>
            <a:xfrm>
              <a:off x="2418909" y="2146288"/>
              <a:ext cx="897255" cy="3637122"/>
              <a:chOff x="2387459" y="2148364"/>
              <a:chExt cx="897255" cy="3637122"/>
            </a:xfrm>
          </p:grpSpPr>
          <p:cxnSp>
            <p:nvCxnSpPr>
              <p:cNvPr id="3368" name="Straight Connector 3367">
                <a:extLst>
                  <a:ext uri="{FF2B5EF4-FFF2-40B4-BE49-F238E27FC236}">
                    <a16:creationId xmlns:a16="http://schemas.microsoft.com/office/drawing/2014/main" id="{15C41A6D-733E-C24D-B5A4-35E42711DEE0}"/>
                  </a:ext>
                </a:extLst>
              </p:cNvPr>
              <p:cNvCxnSpPr>
                <a:cxnSpLocks/>
              </p:cNvCxnSpPr>
              <p:nvPr/>
            </p:nvCxnSpPr>
            <p:spPr>
              <a:xfrm>
                <a:off x="2387459" y="2148364"/>
                <a:ext cx="897255" cy="7343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9" name="Straight Connector 3368">
                <a:extLst>
                  <a:ext uri="{FF2B5EF4-FFF2-40B4-BE49-F238E27FC236}">
                    <a16:creationId xmlns:a16="http://schemas.microsoft.com/office/drawing/2014/main" id="{C2EEE50D-63D8-8045-A700-1BCD7B150CDD}"/>
                  </a:ext>
                </a:extLst>
              </p:cNvPr>
              <p:cNvCxnSpPr>
                <a:cxnSpLocks/>
              </p:cNvCxnSpPr>
              <p:nvPr/>
            </p:nvCxnSpPr>
            <p:spPr>
              <a:xfrm>
                <a:off x="2387459" y="2148364"/>
                <a:ext cx="891540" cy="14587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0" name="Straight Connector 3369">
                <a:extLst>
                  <a:ext uri="{FF2B5EF4-FFF2-40B4-BE49-F238E27FC236}">
                    <a16:creationId xmlns:a16="http://schemas.microsoft.com/office/drawing/2014/main" id="{DFE9865B-8845-A841-97E9-64C778AA2447}"/>
                  </a:ext>
                </a:extLst>
              </p:cNvPr>
              <p:cNvCxnSpPr>
                <a:cxnSpLocks/>
              </p:cNvCxnSpPr>
              <p:nvPr/>
            </p:nvCxnSpPr>
            <p:spPr>
              <a:xfrm>
                <a:off x="2387459" y="2148364"/>
                <a:ext cx="885825" cy="21845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1" name="Straight Connector 3370">
                <a:extLst>
                  <a:ext uri="{FF2B5EF4-FFF2-40B4-BE49-F238E27FC236}">
                    <a16:creationId xmlns:a16="http://schemas.microsoft.com/office/drawing/2014/main" id="{A4238B50-25BC-D647-B251-A17C821CA64C}"/>
                  </a:ext>
                </a:extLst>
              </p:cNvPr>
              <p:cNvCxnSpPr>
                <a:cxnSpLocks/>
              </p:cNvCxnSpPr>
              <p:nvPr/>
            </p:nvCxnSpPr>
            <p:spPr>
              <a:xfrm>
                <a:off x="2387459" y="2148364"/>
                <a:ext cx="877730" cy="29220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2" name="Straight Connector 3371">
                <a:extLst>
                  <a:ext uri="{FF2B5EF4-FFF2-40B4-BE49-F238E27FC236}">
                    <a16:creationId xmlns:a16="http://schemas.microsoft.com/office/drawing/2014/main" id="{82A7D901-0EB1-B846-8923-31C3C80C1414}"/>
                  </a:ext>
                </a:extLst>
              </p:cNvPr>
              <p:cNvCxnSpPr>
                <a:cxnSpLocks/>
              </p:cNvCxnSpPr>
              <p:nvPr/>
            </p:nvCxnSpPr>
            <p:spPr>
              <a:xfrm>
                <a:off x="2387459" y="2148364"/>
                <a:ext cx="875349" cy="36371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3" name="Straight Connector 3372">
                <a:extLst>
                  <a:ext uri="{FF2B5EF4-FFF2-40B4-BE49-F238E27FC236}">
                    <a16:creationId xmlns:a16="http://schemas.microsoft.com/office/drawing/2014/main" id="{A9D0A501-0B94-B049-AF96-3304EC9E6E7B}"/>
                  </a:ext>
                </a:extLst>
              </p:cNvPr>
              <p:cNvCxnSpPr>
                <a:cxnSpLocks/>
              </p:cNvCxnSpPr>
              <p:nvPr/>
            </p:nvCxnSpPr>
            <p:spPr>
              <a:xfrm>
                <a:off x="2387459" y="2881312"/>
                <a:ext cx="885825" cy="1451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4" name="Straight Connector 3373">
                <a:extLst>
                  <a:ext uri="{FF2B5EF4-FFF2-40B4-BE49-F238E27FC236}">
                    <a16:creationId xmlns:a16="http://schemas.microsoft.com/office/drawing/2014/main" id="{D6E14101-173A-3D47-8BF2-D763C220DC21}"/>
                  </a:ext>
                </a:extLst>
              </p:cNvPr>
              <p:cNvCxnSpPr>
                <a:cxnSpLocks/>
              </p:cNvCxnSpPr>
              <p:nvPr/>
            </p:nvCxnSpPr>
            <p:spPr>
              <a:xfrm>
                <a:off x="2387459" y="2881312"/>
                <a:ext cx="877730" cy="2189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5" name="Straight Connector 3374">
                <a:extLst>
                  <a:ext uri="{FF2B5EF4-FFF2-40B4-BE49-F238E27FC236}">
                    <a16:creationId xmlns:a16="http://schemas.microsoft.com/office/drawing/2014/main" id="{BFBC1C41-CB32-9F4F-B13A-32ACEC4C6EB9}"/>
                  </a:ext>
                </a:extLst>
              </p:cNvPr>
              <p:cNvCxnSpPr>
                <a:cxnSpLocks/>
              </p:cNvCxnSpPr>
              <p:nvPr/>
            </p:nvCxnSpPr>
            <p:spPr>
              <a:xfrm>
                <a:off x="2387459" y="2881312"/>
                <a:ext cx="875349" cy="2904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6" name="Straight Connector 3375">
                <a:extLst>
                  <a:ext uri="{FF2B5EF4-FFF2-40B4-BE49-F238E27FC236}">
                    <a16:creationId xmlns:a16="http://schemas.microsoft.com/office/drawing/2014/main" id="{1CAB055B-84B0-0B4A-B87F-C30E4B3BA404}"/>
                  </a:ext>
                </a:extLst>
              </p:cNvPr>
              <p:cNvCxnSpPr>
                <a:cxnSpLocks/>
              </p:cNvCxnSpPr>
              <p:nvPr/>
            </p:nvCxnSpPr>
            <p:spPr>
              <a:xfrm flipV="1">
                <a:off x="2387459" y="2154555"/>
                <a:ext cx="891540" cy="14525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7" name="Straight Connector 3376">
                <a:extLst>
                  <a:ext uri="{FF2B5EF4-FFF2-40B4-BE49-F238E27FC236}">
                    <a16:creationId xmlns:a16="http://schemas.microsoft.com/office/drawing/2014/main" id="{04257311-64DA-D547-9B1D-CDB92B2502E4}"/>
                  </a:ext>
                </a:extLst>
              </p:cNvPr>
              <p:cNvCxnSpPr>
                <a:cxnSpLocks/>
              </p:cNvCxnSpPr>
              <p:nvPr/>
            </p:nvCxnSpPr>
            <p:spPr>
              <a:xfrm>
                <a:off x="2387459" y="2881312"/>
                <a:ext cx="877730" cy="2189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8" name="Straight Connector 3377">
                <a:extLst>
                  <a:ext uri="{FF2B5EF4-FFF2-40B4-BE49-F238E27FC236}">
                    <a16:creationId xmlns:a16="http://schemas.microsoft.com/office/drawing/2014/main" id="{0B81C11B-4AEC-9D4A-A761-8B876A4FBB87}"/>
                  </a:ext>
                </a:extLst>
              </p:cNvPr>
              <p:cNvCxnSpPr>
                <a:cxnSpLocks/>
              </p:cNvCxnSpPr>
              <p:nvPr/>
            </p:nvCxnSpPr>
            <p:spPr>
              <a:xfrm>
                <a:off x="2387459" y="3607117"/>
                <a:ext cx="877730" cy="1463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9" name="Straight Connector 3378">
                <a:extLst>
                  <a:ext uri="{FF2B5EF4-FFF2-40B4-BE49-F238E27FC236}">
                    <a16:creationId xmlns:a16="http://schemas.microsoft.com/office/drawing/2014/main" id="{AA2605A4-A811-6D40-9F8F-FBD546C357C6}"/>
                  </a:ext>
                </a:extLst>
              </p:cNvPr>
              <p:cNvCxnSpPr>
                <a:cxnSpLocks/>
              </p:cNvCxnSpPr>
              <p:nvPr/>
            </p:nvCxnSpPr>
            <p:spPr>
              <a:xfrm>
                <a:off x="2387459" y="3607117"/>
                <a:ext cx="875349" cy="2178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0" name="Straight Connector 3379">
                <a:extLst>
                  <a:ext uri="{FF2B5EF4-FFF2-40B4-BE49-F238E27FC236}">
                    <a16:creationId xmlns:a16="http://schemas.microsoft.com/office/drawing/2014/main" id="{A57EA7E3-107C-4049-B5A0-81FFD93548A0}"/>
                  </a:ext>
                </a:extLst>
              </p:cNvPr>
              <p:cNvCxnSpPr>
                <a:cxnSpLocks/>
              </p:cNvCxnSpPr>
              <p:nvPr/>
            </p:nvCxnSpPr>
            <p:spPr>
              <a:xfrm flipV="1">
                <a:off x="2387459" y="2154555"/>
                <a:ext cx="891540" cy="2178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1" name="Straight Connector 3380">
                <a:extLst>
                  <a:ext uri="{FF2B5EF4-FFF2-40B4-BE49-F238E27FC236}">
                    <a16:creationId xmlns:a16="http://schemas.microsoft.com/office/drawing/2014/main" id="{DE721A16-4C23-204A-87BD-8A1B0FC9D67C}"/>
                  </a:ext>
                </a:extLst>
              </p:cNvPr>
              <p:cNvCxnSpPr>
                <a:cxnSpLocks/>
              </p:cNvCxnSpPr>
              <p:nvPr/>
            </p:nvCxnSpPr>
            <p:spPr>
              <a:xfrm flipV="1">
                <a:off x="2387459" y="2882741"/>
                <a:ext cx="897255" cy="145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2" name="Straight Connector 3381">
                <a:extLst>
                  <a:ext uri="{FF2B5EF4-FFF2-40B4-BE49-F238E27FC236}">
                    <a16:creationId xmlns:a16="http://schemas.microsoft.com/office/drawing/2014/main" id="{43856408-3162-5D4C-8832-D066B6338EDE}"/>
                  </a:ext>
                </a:extLst>
              </p:cNvPr>
              <p:cNvCxnSpPr>
                <a:cxnSpLocks/>
              </p:cNvCxnSpPr>
              <p:nvPr/>
            </p:nvCxnSpPr>
            <p:spPr>
              <a:xfrm>
                <a:off x="2387459" y="4332923"/>
                <a:ext cx="875349" cy="14525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3" name="Straight Connector 3382">
                <a:extLst>
                  <a:ext uri="{FF2B5EF4-FFF2-40B4-BE49-F238E27FC236}">
                    <a16:creationId xmlns:a16="http://schemas.microsoft.com/office/drawing/2014/main" id="{3431D1F0-3396-184F-85C0-530755B734D2}"/>
                  </a:ext>
                </a:extLst>
              </p:cNvPr>
              <p:cNvCxnSpPr>
                <a:cxnSpLocks/>
              </p:cNvCxnSpPr>
              <p:nvPr/>
            </p:nvCxnSpPr>
            <p:spPr>
              <a:xfrm flipV="1">
                <a:off x="2387459" y="2154555"/>
                <a:ext cx="891540" cy="29184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4" name="Straight Connector 3383">
                <a:extLst>
                  <a:ext uri="{FF2B5EF4-FFF2-40B4-BE49-F238E27FC236}">
                    <a16:creationId xmlns:a16="http://schemas.microsoft.com/office/drawing/2014/main" id="{5365E41B-F6C2-E945-A147-8030BCD8CFA8}"/>
                  </a:ext>
                </a:extLst>
              </p:cNvPr>
              <p:cNvCxnSpPr>
                <a:cxnSpLocks/>
              </p:cNvCxnSpPr>
              <p:nvPr/>
            </p:nvCxnSpPr>
            <p:spPr>
              <a:xfrm flipV="1">
                <a:off x="2387459" y="3607118"/>
                <a:ext cx="891540" cy="14658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5" name="Straight Connector 3384">
                <a:extLst>
                  <a:ext uri="{FF2B5EF4-FFF2-40B4-BE49-F238E27FC236}">
                    <a16:creationId xmlns:a16="http://schemas.microsoft.com/office/drawing/2014/main" id="{DF4717B1-D11E-3140-806B-358ACF170533}"/>
                  </a:ext>
                </a:extLst>
              </p:cNvPr>
              <p:cNvCxnSpPr>
                <a:cxnSpLocks/>
              </p:cNvCxnSpPr>
              <p:nvPr/>
            </p:nvCxnSpPr>
            <p:spPr>
              <a:xfrm flipV="1">
                <a:off x="2387459" y="2882741"/>
                <a:ext cx="897255" cy="21902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6" name="Straight Connector 3385">
                <a:extLst>
                  <a:ext uri="{FF2B5EF4-FFF2-40B4-BE49-F238E27FC236}">
                    <a16:creationId xmlns:a16="http://schemas.microsoft.com/office/drawing/2014/main" id="{A47F6C60-B970-D045-8F39-BD36778F690D}"/>
                  </a:ext>
                </a:extLst>
              </p:cNvPr>
              <p:cNvCxnSpPr>
                <a:cxnSpLocks/>
              </p:cNvCxnSpPr>
              <p:nvPr/>
            </p:nvCxnSpPr>
            <p:spPr>
              <a:xfrm flipV="1">
                <a:off x="2387459" y="5070394"/>
                <a:ext cx="877730" cy="7098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7" name="Straight Connector 3386">
                <a:extLst>
                  <a:ext uri="{FF2B5EF4-FFF2-40B4-BE49-F238E27FC236}">
                    <a16:creationId xmlns:a16="http://schemas.microsoft.com/office/drawing/2014/main" id="{7541E24C-5773-F845-ADAC-17B8129571C3}"/>
                  </a:ext>
                </a:extLst>
              </p:cNvPr>
              <p:cNvCxnSpPr>
                <a:cxnSpLocks/>
              </p:cNvCxnSpPr>
              <p:nvPr/>
            </p:nvCxnSpPr>
            <p:spPr>
              <a:xfrm flipH="1">
                <a:off x="2387459" y="4332923"/>
                <a:ext cx="885825" cy="14473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8" name="Straight Connector 3387">
                <a:extLst>
                  <a:ext uri="{FF2B5EF4-FFF2-40B4-BE49-F238E27FC236}">
                    <a16:creationId xmlns:a16="http://schemas.microsoft.com/office/drawing/2014/main" id="{5F0F35A2-1ABF-E54A-9B9D-3A39AF531D28}"/>
                  </a:ext>
                </a:extLst>
              </p:cNvPr>
              <p:cNvCxnSpPr>
                <a:cxnSpLocks/>
              </p:cNvCxnSpPr>
              <p:nvPr/>
            </p:nvCxnSpPr>
            <p:spPr>
              <a:xfrm flipH="1">
                <a:off x="2387459" y="3607118"/>
                <a:ext cx="891540" cy="21731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9" name="Straight Connector 3388">
                <a:extLst>
                  <a:ext uri="{FF2B5EF4-FFF2-40B4-BE49-F238E27FC236}">
                    <a16:creationId xmlns:a16="http://schemas.microsoft.com/office/drawing/2014/main" id="{B5F8D759-799D-2647-8A9B-082B397F4889}"/>
                  </a:ext>
                </a:extLst>
              </p:cNvPr>
              <p:cNvCxnSpPr>
                <a:cxnSpLocks/>
              </p:cNvCxnSpPr>
              <p:nvPr/>
            </p:nvCxnSpPr>
            <p:spPr>
              <a:xfrm flipV="1">
                <a:off x="2387459" y="2882741"/>
                <a:ext cx="897255" cy="28975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0" name="Straight Connector 3389">
                <a:extLst>
                  <a:ext uri="{FF2B5EF4-FFF2-40B4-BE49-F238E27FC236}">
                    <a16:creationId xmlns:a16="http://schemas.microsoft.com/office/drawing/2014/main" id="{4935C5ED-CE29-F041-AE23-D61CE4C951CD}"/>
                  </a:ext>
                </a:extLst>
              </p:cNvPr>
              <p:cNvCxnSpPr>
                <a:cxnSpLocks/>
              </p:cNvCxnSpPr>
              <p:nvPr/>
            </p:nvCxnSpPr>
            <p:spPr>
              <a:xfrm flipV="1">
                <a:off x="2387459" y="2154555"/>
                <a:ext cx="891540" cy="3625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354" name="Straight Connector 3353">
              <a:extLst>
                <a:ext uri="{FF2B5EF4-FFF2-40B4-BE49-F238E27FC236}">
                  <a16:creationId xmlns:a16="http://schemas.microsoft.com/office/drawing/2014/main" id="{7EA16835-BA00-DB47-AFFF-FD37879E7DCF}"/>
                </a:ext>
              </a:extLst>
            </p:cNvPr>
            <p:cNvCxnSpPr>
              <a:cxnSpLocks/>
            </p:cNvCxnSpPr>
            <p:nvPr/>
          </p:nvCxnSpPr>
          <p:spPr>
            <a:xfrm>
              <a:off x="2418909" y="2147312"/>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5" name="Straight Connector 3354">
              <a:extLst>
                <a:ext uri="{FF2B5EF4-FFF2-40B4-BE49-F238E27FC236}">
                  <a16:creationId xmlns:a16="http://schemas.microsoft.com/office/drawing/2014/main" id="{C11667A0-5BAE-CB47-B47C-2EBBEE6E6445}"/>
                </a:ext>
              </a:extLst>
            </p:cNvPr>
            <p:cNvCxnSpPr>
              <a:cxnSpLocks/>
            </p:cNvCxnSpPr>
            <p:nvPr/>
          </p:nvCxnSpPr>
          <p:spPr>
            <a:xfrm>
              <a:off x="2418909" y="2882503"/>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6" name="Straight Connector 3355">
              <a:extLst>
                <a:ext uri="{FF2B5EF4-FFF2-40B4-BE49-F238E27FC236}">
                  <a16:creationId xmlns:a16="http://schemas.microsoft.com/office/drawing/2014/main" id="{399692ED-356A-B644-8748-0D43D0B9B07E}"/>
                </a:ext>
              </a:extLst>
            </p:cNvPr>
            <p:cNvCxnSpPr>
              <a:cxnSpLocks/>
            </p:cNvCxnSpPr>
            <p:nvPr/>
          </p:nvCxnSpPr>
          <p:spPr>
            <a:xfrm>
              <a:off x="2418909" y="3605041"/>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7" name="Straight Connector 3356">
              <a:extLst>
                <a:ext uri="{FF2B5EF4-FFF2-40B4-BE49-F238E27FC236}">
                  <a16:creationId xmlns:a16="http://schemas.microsoft.com/office/drawing/2014/main" id="{F3B2DD6A-6555-0041-99E8-D7F7D65A8AD0}"/>
                </a:ext>
              </a:extLst>
            </p:cNvPr>
            <p:cNvCxnSpPr>
              <a:cxnSpLocks/>
            </p:cNvCxnSpPr>
            <p:nvPr/>
          </p:nvCxnSpPr>
          <p:spPr>
            <a:xfrm>
              <a:off x="2418909" y="4327363"/>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8" name="Straight Connector 3357">
              <a:extLst>
                <a:ext uri="{FF2B5EF4-FFF2-40B4-BE49-F238E27FC236}">
                  <a16:creationId xmlns:a16="http://schemas.microsoft.com/office/drawing/2014/main" id="{2870B32A-C567-B843-A672-DF3791C8CA58}"/>
                </a:ext>
              </a:extLst>
            </p:cNvPr>
            <p:cNvCxnSpPr>
              <a:cxnSpLocks/>
            </p:cNvCxnSpPr>
            <p:nvPr/>
          </p:nvCxnSpPr>
          <p:spPr>
            <a:xfrm>
              <a:off x="2418909" y="5074919"/>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9" name="Straight Connector 3358">
              <a:extLst>
                <a:ext uri="{FF2B5EF4-FFF2-40B4-BE49-F238E27FC236}">
                  <a16:creationId xmlns:a16="http://schemas.microsoft.com/office/drawing/2014/main" id="{7DFB3239-11A2-7E4A-AD03-A910AF8D792C}"/>
                </a:ext>
              </a:extLst>
            </p:cNvPr>
            <p:cNvCxnSpPr>
              <a:cxnSpLocks/>
            </p:cNvCxnSpPr>
            <p:nvPr/>
          </p:nvCxnSpPr>
          <p:spPr>
            <a:xfrm>
              <a:off x="2418909" y="5785008"/>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0" name="Straight Connector 3359">
              <a:extLst>
                <a:ext uri="{FF2B5EF4-FFF2-40B4-BE49-F238E27FC236}">
                  <a16:creationId xmlns:a16="http://schemas.microsoft.com/office/drawing/2014/main" id="{0EF1E621-AAEF-EA48-ABC2-F32D374143D7}"/>
                </a:ext>
              </a:extLst>
            </p:cNvPr>
            <p:cNvCxnSpPr>
              <a:cxnSpLocks/>
            </p:cNvCxnSpPr>
            <p:nvPr/>
          </p:nvCxnSpPr>
          <p:spPr>
            <a:xfrm flipH="1">
              <a:off x="2425542" y="4337685"/>
              <a:ext cx="877728" cy="7372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1" name="Straight Connector 3360">
              <a:extLst>
                <a:ext uri="{FF2B5EF4-FFF2-40B4-BE49-F238E27FC236}">
                  <a16:creationId xmlns:a16="http://schemas.microsoft.com/office/drawing/2014/main" id="{5ADF13DE-989E-6346-B9B9-66B13F7E52E7}"/>
                </a:ext>
              </a:extLst>
            </p:cNvPr>
            <p:cNvCxnSpPr>
              <a:cxnSpLocks/>
            </p:cNvCxnSpPr>
            <p:nvPr/>
          </p:nvCxnSpPr>
          <p:spPr>
            <a:xfrm flipH="1" flipV="1">
              <a:off x="2425542" y="5085240"/>
              <a:ext cx="877728" cy="6997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2" name="Straight Connector 3361">
              <a:extLst>
                <a:ext uri="{FF2B5EF4-FFF2-40B4-BE49-F238E27FC236}">
                  <a16:creationId xmlns:a16="http://schemas.microsoft.com/office/drawing/2014/main" id="{350F0AC2-032F-1D44-A83C-268F7B889770}"/>
                </a:ext>
              </a:extLst>
            </p:cNvPr>
            <p:cNvCxnSpPr>
              <a:cxnSpLocks/>
            </p:cNvCxnSpPr>
            <p:nvPr/>
          </p:nvCxnSpPr>
          <p:spPr>
            <a:xfrm flipV="1">
              <a:off x="2425542" y="3611879"/>
              <a:ext cx="877728" cy="703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3" name="Straight Connector 3362">
              <a:extLst>
                <a:ext uri="{FF2B5EF4-FFF2-40B4-BE49-F238E27FC236}">
                  <a16:creationId xmlns:a16="http://schemas.microsoft.com/office/drawing/2014/main" id="{21C2796F-7D59-CA41-A4F3-BB2F83879001}"/>
                </a:ext>
              </a:extLst>
            </p:cNvPr>
            <p:cNvCxnSpPr>
              <a:cxnSpLocks/>
            </p:cNvCxnSpPr>
            <p:nvPr/>
          </p:nvCxnSpPr>
          <p:spPr>
            <a:xfrm flipH="1" flipV="1">
              <a:off x="2425542" y="4332526"/>
              <a:ext cx="877728" cy="745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4" name="Straight Connector 3363">
              <a:extLst>
                <a:ext uri="{FF2B5EF4-FFF2-40B4-BE49-F238E27FC236}">
                  <a16:creationId xmlns:a16="http://schemas.microsoft.com/office/drawing/2014/main" id="{E2653C85-5DF0-BB44-B367-529AF19ACD63}"/>
                </a:ext>
              </a:extLst>
            </p:cNvPr>
            <p:cNvCxnSpPr>
              <a:cxnSpLocks/>
            </p:cNvCxnSpPr>
            <p:nvPr/>
          </p:nvCxnSpPr>
          <p:spPr>
            <a:xfrm flipH="1">
              <a:off x="2425542" y="2886074"/>
              <a:ext cx="877728"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5" name="Straight Connector 3364">
              <a:extLst>
                <a:ext uri="{FF2B5EF4-FFF2-40B4-BE49-F238E27FC236}">
                  <a16:creationId xmlns:a16="http://schemas.microsoft.com/office/drawing/2014/main" id="{FE8CFFEB-F8E1-4D4A-9408-77FE134B59D5}"/>
                </a:ext>
              </a:extLst>
            </p:cNvPr>
            <p:cNvCxnSpPr>
              <a:cxnSpLocks/>
            </p:cNvCxnSpPr>
            <p:nvPr/>
          </p:nvCxnSpPr>
          <p:spPr>
            <a:xfrm flipH="1" flipV="1">
              <a:off x="2425542" y="3596443"/>
              <a:ext cx="877728" cy="7412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6" name="Straight Connector 3365">
              <a:extLst>
                <a:ext uri="{FF2B5EF4-FFF2-40B4-BE49-F238E27FC236}">
                  <a16:creationId xmlns:a16="http://schemas.microsoft.com/office/drawing/2014/main" id="{E8865F74-1601-624C-A1BE-A5EB8177FDED}"/>
                </a:ext>
              </a:extLst>
            </p:cNvPr>
            <p:cNvCxnSpPr>
              <a:cxnSpLocks/>
            </p:cNvCxnSpPr>
            <p:nvPr/>
          </p:nvCxnSpPr>
          <p:spPr>
            <a:xfrm flipH="1">
              <a:off x="2425542" y="2153126"/>
              <a:ext cx="877728" cy="7343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7" name="Straight Connector 3366">
              <a:extLst>
                <a:ext uri="{FF2B5EF4-FFF2-40B4-BE49-F238E27FC236}">
                  <a16:creationId xmlns:a16="http://schemas.microsoft.com/office/drawing/2014/main" id="{D0F1008B-7E24-6E41-94BE-541E5734E213}"/>
                </a:ext>
              </a:extLst>
            </p:cNvPr>
            <p:cNvCxnSpPr>
              <a:cxnSpLocks/>
            </p:cNvCxnSpPr>
            <p:nvPr/>
          </p:nvCxnSpPr>
          <p:spPr>
            <a:xfrm flipH="1" flipV="1">
              <a:off x="2425542" y="2869851"/>
              <a:ext cx="877728" cy="742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93" name="Group 3292">
            <a:extLst>
              <a:ext uri="{FF2B5EF4-FFF2-40B4-BE49-F238E27FC236}">
                <a16:creationId xmlns:a16="http://schemas.microsoft.com/office/drawing/2014/main" id="{B941E994-1A00-DA4F-A634-AB7DCDECF55E}"/>
              </a:ext>
            </a:extLst>
          </p:cNvPr>
          <p:cNvGrpSpPr/>
          <p:nvPr/>
        </p:nvGrpSpPr>
        <p:grpSpPr>
          <a:xfrm>
            <a:off x="4507230" y="1609758"/>
            <a:ext cx="897255" cy="3637122"/>
            <a:chOff x="3634740" y="2153126"/>
            <a:chExt cx="897255" cy="3637122"/>
          </a:xfrm>
        </p:grpSpPr>
        <p:cxnSp>
          <p:nvCxnSpPr>
            <p:cNvPr id="3330" name="Straight Connector 3329">
              <a:extLst>
                <a:ext uri="{FF2B5EF4-FFF2-40B4-BE49-F238E27FC236}">
                  <a16:creationId xmlns:a16="http://schemas.microsoft.com/office/drawing/2014/main" id="{7824EAB1-46A7-6D4D-9CD2-4D3E43842D66}"/>
                </a:ext>
              </a:extLst>
            </p:cNvPr>
            <p:cNvCxnSpPr>
              <a:cxnSpLocks/>
            </p:cNvCxnSpPr>
            <p:nvPr/>
          </p:nvCxnSpPr>
          <p:spPr>
            <a:xfrm>
              <a:off x="3634740" y="2153126"/>
              <a:ext cx="897255" cy="7343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1" name="Straight Connector 3330">
              <a:extLst>
                <a:ext uri="{FF2B5EF4-FFF2-40B4-BE49-F238E27FC236}">
                  <a16:creationId xmlns:a16="http://schemas.microsoft.com/office/drawing/2014/main" id="{D2699EB7-4624-EA4F-901E-D4CB106F95ED}"/>
                </a:ext>
              </a:extLst>
            </p:cNvPr>
            <p:cNvCxnSpPr>
              <a:cxnSpLocks/>
            </p:cNvCxnSpPr>
            <p:nvPr/>
          </p:nvCxnSpPr>
          <p:spPr>
            <a:xfrm>
              <a:off x="3634740" y="2153126"/>
              <a:ext cx="891540" cy="14587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2" name="Straight Connector 3331">
              <a:extLst>
                <a:ext uri="{FF2B5EF4-FFF2-40B4-BE49-F238E27FC236}">
                  <a16:creationId xmlns:a16="http://schemas.microsoft.com/office/drawing/2014/main" id="{E688AC38-F52B-EB4A-AF66-9276C7AC5D01}"/>
                </a:ext>
              </a:extLst>
            </p:cNvPr>
            <p:cNvCxnSpPr>
              <a:cxnSpLocks/>
            </p:cNvCxnSpPr>
            <p:nvPr/>
          </p:nvCxnSpPr>
          <p:spPr>
            <a:xfrm>
              <a:off x="3634740" y="2153126"/>
              <a:ext cx="885825" cy="21845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3" name="Straight Connector 3332">
              <a:extLst>
                <a:ext uri="{FF2B5EF4-FFF2-40B4-BE49-F238E27FC236}">
                  <a16:creationId xmlns:a16="http://schemas.microsoft.com/office/drawing/2014/main" id="{B7E8C2BA-CD15-2944-A098-8CE1ABD95ADA}"/>
                </a:ext>
              </a:extLst>
            </p:cNvPr>
            <p:cNvCxnSpPr>
              <a:cxnSpLocks/>
            </p:cNvCxnSpPr>
            <p:nvPr/>
          </p:nvCxnSpPr>
          <p:spPr>
            <a:xfrm>
              <a:off x="3634740" y="2153126"/>
              <a:ext cx="877730" cy="29220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4" name="Straight Connector 3333">
              <a:extLst>
                <a:ext uri="{FF2B5EF4-FFF2-40B4-BE49-F238E27FC236}">
                  <a16:creationId xmlns:a16="http://schemas.microsoft.com/office/drawing/2014/main" id="{9E00B832-7AE6-3C43-BE3C-D494E5782F64}"/>
                </a:ext>
              </a:extLst>
            </p:cNvPr>
            <p:cNvCxnSpPr>
              <a:cxnSpLocks/>
            </p:cNvCxnSpPr>
            <p:nvPr/>
          </p:nvCxnSpPr>
          <p:spPr>
            <a:xfrm>
              <a:off x="3634740" y="2153126"/>
              <a:ext cx="875349" cy="36371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5" name="Straight Connector 3334">
              <a:extLst>
                <a:ext uri="{FF2B5EF4-FFF2-40B4-BE49-F238E27FC236}">
                  <a16:creationId xmlns:a16="http://schemas.microsoft.com/office/drawing/2014/main" id="{2ACC812B-16BA-4548-9443-17371F6D351B}"/>
                </a:ext>
              </a:extLst>
            </p:cNvPr>
            <p:cNvCxnSpPr>
              <a:cxnSpLocks/>
            </p:cNvCxnSpPr>
            <p:nvPr/>
          </p:nvCxnSpPr>
          <p:spPr>
            <a:xfrm>
              <a:off x="3634740" y="2886074"/>
              <a:ext cx="885825" cy="1451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6" name="Straight Connector 3335">
              <a:extLst>
                <a:ext uri="{FF2B5EF4-FFF2-40B4-BE49-F238E27FC236}">
                  <a16:creationId xmlns:a16="http://schemas.microsoft.com/office/drawing/2014/main" id="{8CA0B909-BC10-674C-8DE1-31360510C815}"/>
                </a:ext>
              </a:extLst>
            </p:cNvPr>
            <p:cNvCxnSpPr>
              <a:cxnSpLocks/>
            </p:cNvCxnSpPr>
            <p:nvPr/>
          </p:nvCxnSpPr>
          <p:spPr>
            <a:xfrm>
              <a:off x="3634740" y="2886074"/>
              <a:ext cx="877730" cy="2189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7" name="Straight Connector 3336">
              <a:extLst>
                <a:ext uri="{FF2B5EF4-FFF2-40B4-BE49-F238E27FC236}">
                  <a16:creationId xmlns:a16="http://schemas.microsoft.com/office/drawing/2014/main" id="{19520C7D-A5D7-444C-B92E-AC306D122DF5}"/>
                </a:ext>
              </a:extLst>
            </p:cNvPr>
            <p:cNvCxnSpPr>
              <a:cxnSpLocks/>
            </p:cNvCxnSpPr>
            <p:nvPr/>
          </p:nvCxnSpPr>
          <p:spPr>
            <a:xfrm>
              <a:off x="3634740" y="2886074"/>
              <a:ext cx="875349" cy="2904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8" name="Straight Connector 3337">
              <a:extLst>
                <a:ext uri="{FF2B5EF4-FFF2-40B4-BE49-F238E27FC236}">
                  <a16:creationId xmlns:a16="http://schemas.microsoft.com/office/drawing/2014/main" id="{CBCAE68A-43FC-BC45-BE2B-6AD6D792EDC8}"/>
                </a:ext>
              </a:extLst>
            </p:cNvPr>
            <p:cNvCxnSpPr>
              <a:cxnSpLocks/>
            </p:cNvCxnSpPr>
            <p:nvPr/>
          </p:nvCxnSpPr>
          <p:spPr>
            <a:xfrm flipV="1">
              <a:off x="3634740" y="2159317"/>
              <a:ext cx="891540" cy="14525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9" name="Straight Connector 3338">
              <a:extLst>
                <a:ext uri="{FF2B5EF4-FFF2-40B4-BE49-F238E27FC236}">
                  <a16:creationId xmlns:a16="http://schemas.microsoft.com/office/drawing/2014/main" id="{8BE5D637-1BF7-9341-9F04-97E143C3537F}"/>
                </a:ext>
              </a:extLst>
            </p:cNvPr>
            <p:cNvCxnSpPr>
              <a:cxnSpLocks/>
            </p:cNvCxnSpPr>
            <p:nvPr/>
          </p:nvCxnSpPr>
          <p:spPr>
            <a:xfrm>
              <a:off x="3634740" y="2886074"/>
              <a:ext cx="877730" cy="2189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0" name="Straight Connector 3339">
              <a:extLst>
                <a:ext uri="{FF2B5EF4-FFF2-40B4-BE49-F238E27FC236}">
                  <a16:creationId xmlns:a16="http://schemas.microsoft.com/office/drawing/2014/main" id="{87B2EEC6-C6CC-0C4B-8D2B-482F83F6EC78}"/>
                </a:ext>
              </a:extLst>
            </p:cNvPr>
            <p:cNvCxnSpPr>
              <a:cxnSpLocks/>
            </p:cNvCxnSpPr>
            <p:nvPr/>
          </p:nvCxnSpPr>
          <p:spPr>
            <a:xfrm>
              <a:off x="3634740" y="3611879"/>
              <a:ext cx="877730" cy="14632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1" name="Straight Connector 3340">
              <a:extLst>
                <a:ext uri="{FF2B5EF4-FFF2-40B4-BE49-F238E27FC236}">
                  <a16:creationId xmlns:a16="http://schemas.microsoft.com/office/drawing/2014/main" id="{00C10C8E-78A1-2D49-A042-941926DD92D8}"/>
                </a:ext>
              </a:extLst>
            </p:cNvPr>
            <p:cNvCxnSpPr>
              <a:cxnSpLocks/>
            </p:cNvCxnSpPr>
            <p:nvPr/>
          </p:nvCxnSpPr>
          <p:spPr>
            <a:xfrm>
              <a:off x="3634740" y="3611879"/>
              <a:ext cx="875349" cy="2178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2" name="Straight Connector 3341">
              <a:extLst>
                <a:ext uri="{FF2B5EF4-FFF2-40B4-BE49-F238E27FC236}">
                  <a16:creationId xmlns:a16="http://schemas.microsoft.com/office/drawing/2014/main" id="{B22A6962-C4AB-7643-BE95-D64A1E96C386}"/>
                </a:ext>
              </a:extLst>
            </p:cNvPr>
            <p:cNvCxnSpPr>
              <a:cxnSpLocks/>
            </p:cNvCxnSpPr>
            <p:nvPr/>
          </p:nvCxnSpPr>
          <p:spPr>
            <a:xfrm flipV="1">
              <a:off x="3634740" y="2159317"/>
              <a:ext cx="891540" cy="2178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3" name="Straight Connector 3342">
              <a:extLst>
                <a:ext uri="{FF2B5EF4-FFF2-40B4-BE49-F238E27FC236}">
                  <a16:creationId xmlns:a16="http://schemas.microsoft.com/office/drawing/2014/main" id="{528F32F5-D488-4349-A963-B3BA7F53DAE7}"/>
                </a:ext>
              </a:extLst>
            </p:cNvPr>
            <p:cNvCxnSpPr>
              <a:cxnSpLocks/>
            </p:cNvCxnSpPr>
            <p:nvPr/>
          </p:nvCxnSpPr>
          <p:spPr>
            <a:xfrm flipV="1">
              <a:off x="3634740" y="2887503"/>
              <a:ext cx="897255" cy="145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4" name="Straight Connector 3343">
              <a:extLst>
                <a:ext uri="{FF2B5EF4-FFF2-40B4-BE49-F238E27FC236}">
                  <a16:creationId xmlns:a16="http://schemas.microsoft.com/office/drawing/2014/main" id="{C2FE8316-D8E7-F04E-8758-DD1404B4D4E3}"/>
                </a:ext>
              </a:extLst>
            </p:cNvPr>
            <p:cNvCxnSpPr>
              <a:cxnSpLocks/>
            </p:cNvCxnSpPr>
            <p:nvPr/>
          </p:nvCxnSpPr>
          <p:spPr>
            <a:xfrm>
              <a:off x="3634740" y="4337685"/>
              <a:ext cx="875349" cy="14525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5" name="Straight Connector 3344">
              <a:extLst>
                <a:ext uri="{FF2B5EF4-FFF2-40B4-BE49-F238E27FC236}">
                  <a16:creationId xmlns:a16="http://schemas.microsoft.com/office/drawing/2014/main" id="{9A2CF079-2F54-6047-B367-73F690D38531}"/>
                </a:ext>
              </a:extLst>
            </p:cNvPr>
            <p:cNvCxnSpPr>
              <a:cxnSpLocks/>
            </p:cNvCxnSpPr>
            <p:nvPr/>
          </p:nvCxnSpPr>
          <p:spPr>
            <a:xfrm flipV="1">
              <a:off x="3634740" y="2159317"/>
              <a:ext cx="891540" cy="29184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6" name="Straight Connector 3345">
              <a:extLst>
                <a:ext uri="{FF2B5EF4-FFF2-40B4-BE49-F238E27FC236}">
                  <a16:creationId xmlns:a16="http://schemas.microsoft.com/office/drawing/2014/main" id="{D9A309F2-25E1-734B-A7B8-79E4A52D6080}"/>
                </a:ext>
              </a:extLst>
            </p:cNvPr>
            <p:cNvCxnSpPr>
              <a:cxnSpLocks/>
            </p:cNvCxnSpPr>
            <p:nvPr/>
          </p:nvCxnSpPr>
          <p:spPr>
            <a:xfrm flipV="1">
              <a:off x="3634740" y="3611880"/>
              <a:ext cx="891540" cy="14658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7" name="Straight Connector 3346">
              <a:extLst>
                <a:ext uri="{FF2B5EF4-FFF2-40B4-BE49-F238E27FC236}">
                  <a16:creationId xmlns:a16="http://schemas.microsoft.com/office/drawing/2014/main" id="{0F59259A-AB40-A343-9849-3AA26A0192B8}"/>
                </a:ext>
              </a:extLst>
            </p:cNvPr>
            <p:cNvCxnSpPr>
              <a:cxnSpLocks/>
            </p:cNvCxnSpPr>
            <p:nvPr/>
          </p:nvCxnSpPr>
          <p:spPr>
            <a:xfrm flipV="1">
              <a:off x="3634740" y="2887503"/>
              <a:ext cx="897255" cy="21902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8" name="Straight Connector 3347">
              <a:extLst>
                <a:ext uri="{FF2B5EF4-FFF2-40B4-BE49-F238E27FC236}">
                  <a16:creationId xmlns:a16="http://schemas.microsoft.com/office/drawing/2014/main" id="{C8FF9E4B-78B7-A145-AAA8-8F35C7DA805D}"/>
                </a:ext>
              </a:extLst>
            </p:cNvPr>
            <p:cNvCxnSpPr>
              <a:cxnSpLocks/>
            </p:cNvCxnSpPr>
            <p:nvPr/>
          </p:nvCxnSpPr>
          <p:spPr>
            <a:xfrm flipV="1">
              <a:off x="3634740" y="5075156"/>
              <a:ext cx="877730" cy="7098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9" name="Straight Connector 3348">
              <a:extLst>
                <a:ext uri="{FF2B5EF4-FFF2-40B4-BE49-F238E27FC236}">
                  <a16:creationId xmlns:a16="http://schemas.microsoft.com/office/drawing/2014/main" id="{231E325E-2159-E941-9D7A-D5F3C8DE0D1E}"/>
                </a:ext>
              </a:extLst>
            </p:cNvPr>
            <p:cNvCxnSpPr>
              <a:cxnSpLocks/>
            </p:cNvCxnSpPr>
            <p:nvPr/>
          </p:nvCxnSpPr>
          <p:spPr>
            <a:xfrm flipH="1">
              <a:off x="3634740" y="4337685"/>
              <a:ext cx="885825" cy="14473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0" name="Straight Connector 3349">
              <a:extLst>
                <a:ext uri="{FF2B5EF4-FFF2-40B4-BE49-F238E27FC236}">
                  <a16:creationId xmlns:a16="http://schemas.microsoft.com/office/drawing/2014/main" id="{CF0A66BB-52FD-7541-BC66-1490A6E9D048}"/>
                </a:ext>
              </a:extLst>
            </p:cNvPr>
            <p:cNvCxnSpPr>
              <a:cxnSpLocks/>
            </p:cNvCxnSpPr>
            <p:nvPr/>
          </p:nvCxnSpPr>
          <p:spPr>
            <a:xfrm flipH="1">
              <a:off x="3634740" y="3611880"/>
              <a:ext cx="891540" cy="21731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1" name="Straight Connector 3350">
              <a:extLst>
                <a:ext uri="{FF2B5EF4-FFF2-40B4-BE49-F238E27FC236}">
                  <a16:creationId xmlns:a16="http://schemas.microsoft.com/office/drawing/2014/main" id="{4CB87A3F-6C18-1949-B5EF-F2B0293CCE3D}"/>
                </a:ext>
              </a:extLst>
            </p:cNvPr>
            <p:cNvCxnSpPr>
              <a:cxnSpLocks/>
            </p:cNvCxnSpPr>
            <p:nvPr/>
          </p:nvCxnSpPr>
          <p:spPr>
            <a:xfrm flipV="1">
              <a:off x="3634740" y="2887503"/>
              <a:ext cx="897255" cy="28975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2" name="Straight Connector 3351">
              <a:extLst>
                <a:ext uri="{FF2B5EF4-FFF2-40B4-BE49-F238E27FC236}">
                  <a16:creationId xmlns:a16="http://schemas.microsoft.com/office/drawing/2014/main" id="{F787A6D0-C466-9645-AC9F-FA6F7C56E8CF}"/>
                </a:ext>
              </a:extLst>
            </p:cNvPr>
            <p:cNvCxnSpPr>
              <a:cxnSpLocks/>
            </p:cNvCxnSpPr>
            <p:nvPr/>
          </p:nvCxnSpPr>
          <p:spPr>
            <a:xfrm flipV="1">
              <a:off x="3634740" y="2159317"/>
              <a:ext cx="891540" cy="3625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94" name="Group 3293">
            <a:extLst>
              <a:ext uri="{FF2B5EF4-FFF2-40B4-BE49-F238E27FC236}">
                <a16:creationId xmlns:a16="http://schemas.microsoft.com/office/drawing/2014/main" id="{5F4E2202-FB80-5840-B47A-1C756F85EEE4}"/>
              </a:ext>
            </a:extLst>
          </p:cNvPr>
          <p:cNvGrpSpPr/>
          <p:nvPr/>
        </p:nvGrpSpPr>
        <p:grpSpPr>
          <a:xfrm>
            <a:off x="5700845" y="1627156"/>
            <a:ext cx="1239201" cy="3630931"/>
            <a:chOff x="4841559" y="2159317"/>
            <a:chExt cx="1239201" cy="3630931"/>
          </a:xfrm>
        </p:grpSpPr>
        <p:grpSp>
          <p:nvGrpSpPr>
            <p:cNvPr id="3310" name="Group 3309">
              <a:extLst>
                <a:ext uri="{FF2B5EF4-FFF2-40B4-BE49-F238E27FC236}">
                  <a16:creationId xmlns:a16="http://schemas.microsoft.com/office/drawing/2014/main" id="{23CBC0CC-8E81-7949-BB8F-D1608B62F5B7}"/>
                </a:ext>
              </a:extLst>
            </p:cNvPr>
            <p:cNvGrpSpPr/>
            <p:nvPr/>
          </p:nvGrpSpPr>
          <p:grpSpPr>
            <a:xfrm>
              <a:off x="4857750" y="2720341"/>
              <a:ext cx="1223010" cy="891540"/>
              <a:chOff x="2411730" y="3257550"/>
              <a:chExt cx="1223010" cy="891540"/>
            </a:xfrm>
          </p:grpSpPr>
          <p:sp>
            <p:nvSpPr>
              <p:cNvPr id="3327" name="Oval 3326">
                <a:extLst>
                  <a:ext uri="{FF2B5EF4-FFF2-40B4-BE49-F238E27FC236}">
                    <a16:creationId xmlns:a16="http://schemas.microsoft.com/office/drawing/2014/main" id="{3E15B392-C3EE-564E-9D6F-04DF4A129297}"/>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328" name="Straight Connector 3327">
                <a:extLst>
                  <a:ext uri="{FF2B5EF4-FFF2-40B4-BE49-F238E27FC236}">
                    <a16:creationId xmlns:a16="http://schemas.microsoft.com/office/drawing/2014/main" id="{9E67804A-97A5-E544-992F-E269B71D8773}"/>
                  </a:ext>
                </a:extLst>
              </p:cNvPr>
              <p:cNvCxnSpPr>
                <a:cxnSpLocks/>
                <a:endCxn id="3327"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9" name="Straight Connector 3328">
                <a:extLst>
                  <a:ext uri="{FF2B5EF4-FFF2-40B4-BE49-F238E27FC236}">
                    <a16:creationId xmlns:a16="http://schemas.microsoft.com/office/drawing/2014/main" id="{CC0B000A-9ABF-5840-8FCE-473422DAB64A}"/>
                  </a:ext>
                </a:extLst>
              </p:cNvPr>
              <p:cNvCxnSpPr>
                <a:cxnSpLocks/>
                <a:stCxn id="3327" idx="2"/>
              </p:cNvCxnSpPr>
              <p:nvPr/>
            </p:nvCxnSpPr>
            <p:spPr>
              <a:xfrm flipH="1">
                <a:off x="2411730" y="3423285"/>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11" name="Group 3310">
              <a:extLst>
                <a:ext uri="{FF2B5EF4-FFF2-40B4-BE49-F238E27FC236}">
                  <a16:creationId xmlns:a16="http://schemas.microsoft.com/office/drawing/2014/main" id="{2F694163-4621-6F46-AD24-E735A27B87C3}"/>
                </a:ext>
              </a:extLst>
            </p:cNvPr>
            <p:cNvGrpSpPr/>
            <p:nvPr/>
          </p:nvGrpSpPr>
          <p:grpSpPr>
            <a:xfrm>
              <a:off x="4846320" y="4337685"/>
              <a:ext cx="1223010" cy="902969"/>
              <a:chOff x="2411730" y="2686051"/>
              <a:chExt cx="1223010" cy="902969"/>
            </a:xfrm>
          </p:grpSpPr>
          <p:sp>
            <p:nvSpPr>
              <p:cNvPr id="3324" name="Oval 3323">
                <a:extLst>
                  <a:ext uri="{FF2B5EF4-FFF2-40B4-BE49-F238E27FC236}">
                    <a16:creationId xmlns:a16="http://schemas.microsoft.com/office/drawing/2014/main" id="{1ABB2E60-7E40-774D-928A-C062EF7A8769}"/>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325" name="Straight Connector 3324">
                <a:extLst>
                  <a:ext uri="{FF2B5EF4-FFF2-40B4-BE49-F238E27FC236}">
                    <a16:creationId xmlns:a16="http://schemas.microsoft.com/office/drawing/2014/main" id="{03FF20F0-FDCC-3C4E-B504-37B2875527B8}"/>
                  </a:ext>
                </a:extLst>
              </p:cNvPr>
              <p:cNvCxnSpPr>
                <a:cxnSpLocks/>
                <a:endCxn id="3324" idx="2"/>
              </p:cNvCxnSpPr>
              <p:nvPr/>
            </p:nvCxnSpPr>
            <p:spPr>
              <a:xfrm>
                <a:off x="2417445" y="2686051"/>
                <a:ext cx="885825" cy="7372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6" name="Straight Connector 3325">
                <a:extLst>
                  <a:ext uri="{FF2B5EF4-FFF2-40B4-BE49-F238E27FC236}">
                    <a16:creationId xmlns:a16="http://schemas.microsoft.com/office/drawing/2014/main" id="{8C5D3D1F-1E5B-034A-BF59-37B3447322F3}"/>
                  </a:ext>
                </a:extLst>
              </p:cNvPr>
              <p:cNvCxnSpPr>
                <a:cxnSpLocks/>
                <a:endCxn id="3324" idx="2"/>
              </p:cNvCxnSpPr>
              <p:nvPr/>
            </p:nvCxnSpPr>
            <p:spPr>
              <a:xfrm>
                <a:off x="241173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312" name="Straight Connector 3311">
              <a:extLst>
                <a:ext uri="{FF2B5EF4-FFF2-40B4-BE49-F238E27FC236}">
                  <a16:creationId xmlns:a16="http://schemas.microsoft.com/office/drawing/2014/main" id="{351C501B-88EA-2F49-A5DD-F6C893F48A3C}"/>
                </a:ext>
              </a:extLst>
            </p:cNvPr>
            <p:cNvCxnSpPr>
              <a:cxnSpLocks/>
            </p:cNvCxnSpPr>
            <p:nvPr/>
          </p:nvCxnSpPr>
          <p:spPr>
            <a:xfrm>
              <a:off x="4857750" y="2159317"/>
              <a:ext cx="880110" cy="14582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3" name="Straight Connector 3312">
              <a:extLst>
                <a:ext uri="{FF2B5EF4-FFF2-40B4-BE49-F238E27FC236}">
                  <a16:creationId xmlns:a16="http://schemas.microsoft.com/office/drawing/2014/main" id="{16E58C69-0120-2244-96A3-8A2964663FD4}"/>
                </a:ext>
              </a:extLst>
            </p:cNvPr>
            <p:cNvCxnSpPr>
              <a:cxnSpLocks/>
            </p:cNvCxnSpPr>
            <p:nvPr/>
          </p:nvCxnSpPr>
          <p:spPr>
            <a:xfrm>
              <a:off x="4857750" y="2159317"/>
              <a:ext cx="891540" cy="2178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4" name="Straight Connector 3313">
              <a:extLst>
                <a:ext uri="{FF2B5EF4-FFF2-40B4-BE49-F238E27FC236}">
                  <a16:creationId xmlns:a16="http://schemas.microsoft.com/office/drawing/2014/main" id="{5EBBD9D4-0A18-9F45-8F03-C81E4817BFE1}"/>
                </a:ext>
              </a:extLst>
            </p:cNvPr>
            <p:cNvCxnSpPr>
              <a:cxnSpLocks/>
              <a:endCxn id="3324" idx="2"/>
            </p:cNvCxnSpPr>
            <p:nvPr/>
          </p:nvCxnSpPr>
          <p:spPr>
            <a:xfrm>
              <a:off x="4857750" y="2159317"/>
              <a:ext cx="880110" cy="29156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5" name="Straight Connector 3314">
              <a:extLst>
                <a:ext uri="{FF2B5EF4-FFF2-40B4-BE49-F238E27FC236}">
                  <a16:creationId xmlns:a16="http://schemas.microsoft.com/office/drawing/2014/main" id="{49532A34-17BF-9647-89D6-E41B9C382BAE}"/>
                </a:ext>
              </a:extLst>
            </p:cNvPr>
            <p:cNvCxnSpPr>
              <a:cxnSpLocks/>
            </p:cNvCxnSpPr>
            <p:nvPr/>
          </p:nvCxnSpPr>
          <p:spPr>
            <a:xfrm>
              <a:off x="4863465" y="2887503"/>
              <a:ext cx="885825" cy="145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6" name="Straight Connector 3315">
              <a:extLst>
                <a:ext uri="{FF2B5EF4-FFF2-40B4-BE49-F238E27FC236}">
                  <a16:creationId xmlns:a16="http://schemas.microsoft.com/office/drawing/2014/main" id="{1D439873-C101-A646-937D-939B877AFAD3}"/>
                </a:ext>
              </a:extLst>
            </p:cNvPr>
            <p:cNvCxnSpPr>
              <a:cxnSpLocks/>
              <a:endCxn id="3324" idx="2"/>
            </p:cNvCxnSpPr>
            <p:nvPr/>
          </p:nvCxnSpPr>
          <p:spPr>
            <a:xfrm>
              <a:off x="4863465" y="2887503"/>
              <a:ext cx="874395" cy="21874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7" name="Straight Connector 3316">
              <a:extLst>
                <a:ext uri="{FF2B5EF4-FFF2-40B4-BE49-F238E27FC236}">
                  <a16:creationId xmlns:a16="http://schemas.microsoft.com/office/drawing/2014/main" id="{F71E4592-FB5E-7F4D-9EBB-F7B079371248}"/>
                </a:ext>
              </a:extLst>
            </p:cNvPr>
            <p:cNvCxnSpPr>
              <a:cxnSpLocks/>
              <a:endCxn id="3324" idx="2"/>
            </p:cNvCxnSpPr>
            <p:nvPr/>
          </p:nvCxnSpPr>
          <p:spPr>
            <a:xfrm>
              <a:off x="4857750" y="3611880"/>
              <a:ext cx="880110" cy="14630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8" name="Straight Connector 3317">
              <a:extLst>
                <a:ext uri="{FF2B5EF4-FFF2-40B4-BE49-F238E27FC236}">
                  <a16:creationId xmlns:a16="http://schemas.microsoft.com/office/drawing/2014/main" id="{4460AB5F-D56D-4F4E-B631-19135F623252}"/>
                </a:ext>
              </a:extLst>
            </p:cNvPr>
            <p:cNvCxnSpPr>
              <a:cxnSpLocks/>
              <a:endCxn id="3327" idx="2"/>
            </p:cNvCxnSpPr>
            <p:nvPr/>
          </p:nvCxnSpPr>
          <p:spPr>
            <a:xfrm flipV="1">
              <a:off x="4852035" y="2886076"/>
              <a:ext cx="897255" cy="14516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9" name="Straight Connector 3318">
              <a:extLst>
                <a:ext uri="{FF2B5EF4-FFF2-40B4-BE49-F238E27FC236}">
                  <a16:creationId xmlns:a16="http://schemas.microsoft.com/office/drawing/2014/main" id="{8215F7A8-F3BB-8143-9672-D72A19DCFF68}"/>
                </a:ext>
              </a:extLst>
            </p:cNvPr>
            <p:cNvCxnSpPr>
              <a:cxnSpLocks/>
            </p:cNvCxnSpPr>
            <p:nvPr/>
          </p:nvCxnSpPr>
          <p:spPr>
            <a:xfrm flipV="1">
              <a:off x="4843940" y="3617596"/>
              <a:ext cx="893920" cy="14575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0" name="Straight Connector 3319">
              <a:extLst>
                <a:ext uri="{FF2B5EF4-FFF2-40B4-BE49-F238E27FC236}">
                  <a16:creationId xmlns:a16="http://schemas.microsoft.com/office/drawing/2014/main" id="{7CEB06F0-1537-3A47-B711-AEA1F02B8E7D}"/>
                </a:ext>
              </a:extLst>
            </p:cNvPr>
            <p:cNvCxnSpPr>
              <a:cxnSpLocks/>
              <a:endCxn id="3327" idx="2"/>
            </p:cNvCxnSpPr>
            <p:nvPr/>
          </p:nvCxnSpPr>
          <p:spPr>
            <a:xfrm flipV="1">
              <a:off x="4843940" y="2886076"/>
              <a:ext cx="905350" cy="21890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1" name="Straight Connector 3320">
              <a:extLst>
                <a:ext uri="{FF2B5EF4-FFF2-40B4-BE49-F238E27FC236}">
                  <a16:creationId xmlns:a16="http://schemas.microsoft.com/office/drawing/2014/main" id="{E09FC379-DD62-2F4F-9F6D-21F66DCA8AC6}"/>
                </a:ext>
              </a:extLst>
            </p:cNvPr>
            <p:cNvCxnSpPr>
              <a:cxnSpLocks/>
            </p:cNvCxnSpPr>
            <p:nvPr/>
          </p:nvCxnSpPr>
          <p:spPr>
            <a:xfrm flipV="1">
              <a:off x="4841559" y="4337685"/>
              <a:ext cx="907731" cy="14525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2" name="Straight Connector 3321">
              <a:extLst>
                <a:ext uri="{FF2B5EF4-FFF2-40B4-BE49-F238E27FC236}">
                  <a16:creationId xmlns:a16="http://schemas.microsoft.com/office/drawing/2014/main" id="{DB91139E-9637-0146-B48B-A3BAD778E819}"/>
                </a:ext>
              </a:extLst>
            </p:cNvPr>
            <p:cNvCxnSpPr>
              <a:cxnSpLocks/>
            </p:cNvCxnSpPr>
            <p:nvPr/>
          </p:nvCxnSpPr>
          <p:spPr>
            <a:xfrm flipV="1">
              <a:off x="4841559" y="3617596"/>
              <a:ext cx="896301" cy="21726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3" name="Straight Connector 3322">
              <a:extLst>
                <a:ext uri="{FF2B5EF4-FFF2-40B4-BE49-F238E27FC236}">
                  <a16:creationId xmlns:a16="http://schemas.microsoft.com/office/drawing/2014/main" id="{59FFACCB-EA2E-EB41-9EBC-B8EC3C55689D}"/>
                </a:ext>
              </a:extLst>
            </p:cNvPr>
            <p:cNvCxnSpPr>
              <a:cxnSpLocks/>
              <a:stCxn id="3327" idx="2"/>
            </p:cNvCxnSpPr>
            <p:nvPr/>
          </p:nvCxnSpPr>
          <p:spPr>
            <a:xfrm flipH="1">
              <a:off x="4841559" y="2886076"/>
              <a:ext cx="907731" cy="29041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95" name="Group 3294">
            <a:extLst>
              <a:ext uri="{FF2B5EF4-FFF2-40B4-BE49-F238E27FC236}">
                <a16:creationId xmlns:a16="http://schemas.microsoft.com/office/drawing/2014/main" id="{1DA67B5B-FD07-BD4F-A7BC-09F0A7AC56FF}"/>
              </a:ext>
            </a:extLst>
          </p:cNvPr>
          <p:cNvGrpSpPr/>
          <p:nvPr/>
        </p:nvGrpSpPr>
        <p:grpSpPr>
          <a:xfrm>
            <a:off x="6925528" y="2345580"/>
            <a:ext cx="2137410" cy="2188845"/>
            <a:chOff x="6069330" y="2886074"/>
            <a:chExt cx="2137410" cy="2188845"/>
          </a:xfrm>
        </p:grpSpPr>
        <p:grpSp>
          <p:nvGrpSpPr>
            <p:cNvPr id="3298" name="Group 3297">
              <a:extLst>
                <a:ext uri="{FF2B5EF4-FFF2-40B4-BE49-F238E27FC236}">
                  <a16:creationId xmlns:a16="http://schemas.microsoft.com/office/drawing/2014/main" id="{947B9BF7-5A2A-2042-A5FA-817584577872}"/>
                </a:ext>
              </a:extLst>
            </p:cNvPr>
            <p:cNvGrpSpPr/>
            <p:nvPr/>
          </p:nvGrpSpPr>
          <p:grpSpPr>
            <a:xfrm>
              <a:off x="6069330" y="3617596"/>
              <a:ext cx="2137410" cy="1457323"/>
              <a:chOff x="2388870" y="2707958"/>
              <a:chExt cx="2137410" cy="1457323"/>
            </a:xfrm>
          </p:grpSpPr>
          <p:sp>
            <p:nvSpPr>
              <p:cNvPr id="3306" name="Oval 3305">
                <a:extLst>
                  <a:ext uri="{FF2B5EF4-FFF2-40B4-BE49-F238E27FC236}">
                    <a16:creationId xmlns:a16="http://schemas.microsoft.com/office/drawing/2014/main" id="{2163EA73-E198-6848-88CD-CCB3E5FCD931}"/>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307" name="Straight Connector 3306">
                <a:extLst>
                  <a:ext uri="{FF2B5EF4-FFF2-40B4-BE49-F238E27FC236}">
                    <a16:creationId xmlns:a16="http://schemas.microsoft.com/office/drawing/2014/main" id="{BD023BD2-EC28-E54B-BCC3-EDC831CD66BD}"/>
                  </a:ext>
                </a:extLst>
              </p:cNvPr>
              <p:cNvCxnSpPr>
                <a:cxnSpLocks/>
                <a:endCxn id="3306" idx="2"/>
              </p:cNvCxnSpPr>
              <p:nvPr/>
            </p:nvCxnSpPr>
            <p:spPr>
              <a:xfrm>
                <a:off x="2388870" y="2707958"/>
                <a:ext cx="914400" cy="7153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8" name="Straight Connector 3307">
                <a:extLst>
                  <a:ext uri="{FF2B5EF4-FFF2-40B4-BE49-F238E27FC236}">
                    <a16:creationId xmlns:a16="http://schemas.microsoft.com/office/drawing/2014/main" id="{1E327809-F571-A842-AE5B-527CF0DF8AE9}"/>
                  </a:ext>
                </a:extLst>
              </p:cNvPr>
              <p:cNvCxnSpPr>
                <a:cxnSpLocks/>
                <a:stCxn id="3306" idx="2"/>
              </p:cNvCxnSpPr>
              <p:nvPr/>
            </p:nvCxnSpPr>
            <p:spPr>
              <a:xfrm flipH="1">
                <a:off x="2388870" y="3423285"/>
                <a:ext cx="914400" cy="7419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9" name="Straight Connector 3308">
                <a:extLst>
                  <a:ext uri="{FF2B5EF4-FFF2-40B4-BE49-F238E27FC236}">
                    <a16:creationId xmlns:a16="http://schemas.microsoft.com/office/drawing/2014/main" id="{67049439-4CD8-3A42-ADE9-47423AD89B22}"/>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99" name="Group 3298">
              <a:extLst>
                <a:ext uri="{FF2B5EF4-FFF2-40B4-BE49-F238E27FC236}">
                  <a16:creationId xmlns:a16="http://schemas.microsoft.com/office/drawing/2014/main" id="{2901AD82-41E2-F640-8F1D-F3DF1083E217}"/>
                </a:ext>
              </a:extLst>
            </p:cNvPr>
            <p:cNvGrpSpPr/>
            <p:nvPr/>
          </p:nvGrpSpPr>
          <p:grpSpPr>
            <a:xfrm>
              <a:off x="6080760" y="2886074"/>
              <a:ext cx="2114550" cy="1451610"/>
              <a:chOff x="2411730" y="2697480"/>
              <a:chExt cx="2114550" cy="1451610"/>
            </a:xfrm>
          </p:grpSpPr>
          <p:sp>
            <p:nvSpPr>
              <p:cNvPr id="3302" name="Oval 3301">
                <a:extLst>
                  <a:ext uri="{FF2B5EF4-FFF2-40B4-BE49-F238E27FC236}">
                    <a16:creationId xmlns:a16="http://schemas.microsoft.com/office/drawing/2014/main" id="{AA178B0B-6027-494E-8C95-281FCA5D297C}"/>
                  </a:ext>
                </a:extLst>
              </p:cNvPr>
              <p:cNvSpPr/>
              <p:nvPr/>
            </p:nvSpPr>
            <p:spPr>
              <a:xfrm>
                <a:off x="3303270" y="3257550"/>
                <a:ext cx="331470" cy="33147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QA" dirty="0"/>
              </a:p>
            </p:txBody>
          </p:sp>
          <p:cxnSp>
            <p:nvCxnSpPr>
              <p:cNvPr id="3303" name="Straight Connector 3302">
                <a:extLst>
                  <a:ext uri="{FF2B5EF4-FFF2-40B4-BE49-F238E27FC236}">
                    <a16:creationId xmlns:a16="http://schemas.microsoft.com/office/drawing/2014/main" id="{87114CBC-B729-DA49-9E73-6E265265812E}"/>
                  </a:ext>
                </a:extLst>
              </p:cNvPr>
              <p:cNvCxnSpPr>
                <a:cxnSpLocks/>
                <a:endCxn id="3302" idx="2"/>
              </p:cNvCxnSpPr>
              <p:nvPr/>
            </p:nvCxnSpPr>
            <p:spPr>
              <a:xfrm>
                <a:off x="2411730" y="2697480"/>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4" name="Straight Connector 3303">
                <a:extLst>
                  <a:ext uri="{FF2B5EF4-FFF2-40B4-BE49-F238E27FC236}">
                    <a16:creationId xmlns:a16="http://schemas.microsoft.com/office/drawing/2014/main" id="{2EC62284-90D4-5546-ABF2-E965598E394A}"/>
                  </a:ext>
                </a:extLst>
              </p:cNvPr>
              <p:cNvCxnSpPr>
                <a:cxnSpLocks/>
                <a:stCxn id="3302" idx="2"/>
              </p:cNvCxnSpPr>
              <p:nvPr/>
            </p:nvCxnSpPr>
            <p:spPr>
              <a:xfrm flipH="1">
                <a:off x="2411730" y="3423285"/>
                <a:ext cx="891540" cy="72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5" name="Straight Connector 3304">
                <a:extLst>
                  <a:ext uri="{FF2B5EF4-FFF2-40B4-BE49-F238E27FC236}">
                    <a16:creationId xmlns:a16="http://schemas.microsoft.com/office/drawing/2014/main" id="{B42F55E2-9D55-0548-8454-2F9B9B7D4FE5}"/>
                  </a:ext>
                </a:extLst>
              </p:cNvPr>
              <p:cNvCxnSpPr>
                <a:cxnSpLocks/>
              </p:cNvCxnSpPr>
              <p:nvPr/>
            </p:nvCxnSpPr>
            <p:spPr>
              <a:xfrm>
                <a:off x="3634740" y="3423285"/>
                <a:ext cx="8915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300" name="Straight Connector 3299">
              <a:extLst>
                <a:ext uri="{FF2B5EF4-FFF2-40B4-BE49-F238E27FC236}">
                  <a16:creationId xmlns:a16="http://schemas.microsoft.com/office/drawing/2014/main" id="{3CCA8E58-2C35-E84A-AD71-8808DC5F371C}"/>
                </a:ext>
              </a:extLst>
            </p:cNvPr>
            <p:cNvCxnSpPr>
              <a:cxnSpLocks/>
              <a:stCxn id="3302" idx="2"/>
            </p:cNvCxnSpPr>
            <p:nvPr/>
          </p:nvCxnSpPr>
          <p:spPr>
            <a:xfrm flipH="1">
              <a:off x="6069330" y="3611879"/>
              <a:ext cx="902970" cy="14630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1" name="Straight Connector 3300">
              <a:extLst>
                <a:ext uri="{FF2B5EF4-FFF2-40B4-BE49-F238E27FC236}">
                  <a16:creationId xmlns:a16="http://schemas.microsoft.com/office/drawing/2014/main" id="{8F64472F-0ADB-0243-8B49-9ED19FE24BA0}"/>
                </a:ext>
              </a:extLst>
            </p:cNvPr>
            <p:cNvCxnSpPr>
              <a:cxnSpLocks/>
              <a:endCxn id="3306" idx="2"/>
            </p:cNvCxnSpPr>
            <p:nvPr/>
          </p:nvCxnSpPr>
          <p:spPr>
            <a:xfrm>
              <a:off x="6080760" y="2886076"/>
              <a:ext cx="902970" cy="14468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96" name="TextBox 298">
            <a:extLst>
              <a:ext uri="{FF2B5EF4-FFF2-40B4-BE49-F238E27FC236}">
                <a16:creationId xmlns:a16="http://schemas.microsoft.com/office/drawing/2014/main" id="{96D54588-6B48-FE4C-B38C-7F10406CAB25}"/>
              </a:ext>
            </a:extLst>
          </p:cNvPr>
          <p:cNvSpPr txBox="1"/>
          <p:nvPr/>
        </p:nvSpPr>
        <p:spPr>
          <a:xfrm>
            <a:off x="9129380" y="3584621"/>
            <a:ext cx="1762214" cy="400110"/>
          </a:xfrm>
          <a:prstGeom prst="rect">
            <a:avLst/>
          </a:prstGeom>
          <a:noFill/>
        </p:spPr>
        <p:txBody>
          <a:bodyPr wrap="none" rtlCol="0">
            <a:spAutoFit/>
          </a:bodyPr>
          <a:lstStyle>
            <a:defPPr>
              <a:defRPr lang="en-Q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QA" sz="2000" b="1" dirty="0">
                <a:solidFill>
                  <a:srgbClr val="C00000"/>
                </a:solidFill>
              </a:rPr>
              <a:t>Tuberculosis</a:t>
            </a:r>
          </a:p>
        </p:txBody>
      </p:sp>
      <p:sp>
        <p:nvSpPr>
          <p:cNvPr id="3297" name="TextBox 301">
            <a:extLst>
              <a:ext uri="{FF2B5EF4-FFF2-40B4-BE49-F238E27FC236}">
                <a16:creationId xmlns:a16="http://schemas.microsoft.com/office/drawing/2014/main" id="{4433D28A-6988-E64B-8000-CACEAA8569E2}"/>
              </a:ext>
            </a:extLst>
          </p:cNvPr>
          <p:cNvSpPr txBox="1"/>
          <p:nvPr/>
        </p:nvSpPr>
        <p:spPr>
          <a:xfrm>
            <a:off x="9604285" y="4166017"/>
            <a:ext cx="572593" cy="523220"/>
          </a:xfrm>
          <a:prstGeom prst="rect">
            <a:avLst/>
          </a:prstGeom>
          <a:noFill/>
        </p:spPr>
        <p:txBody>
          <a:bodyPr wrap="none" rtlCol="0">
            <a:spAutoFit/>
          </a:bodyPr>
          <a:lstStyle>
            <a:defPPr>
              <a:defRPr lang="en-Q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Wingdings" pitchFamily="2" charset="2"/>
              <a:buChar char="ü"/>
            </a:pPr>
            <a:r>
              <a:rPr lang="en-QA" sz="2800" dirty="0">
                <a:solidFill>
                  <a:srgbClr val="C00000"/>
                </a:solidFill>
              </a:rPr>
              <a:t> </a:t>
            </a:r>
          </a:p>
        </p:txBody>
      </p:sp>
    </p:spTree>
    <p:custDataLst>
      <p:tags r:id="rId1"/>
    </p:custDataLst>
    <p:extLst>
      <p:ext uri="{BB962C8B-B14F-4D97-AF65-F5344CB8AC3E}">
        <p14:creationId xmlns:p14="http://schemas.microsoft.com/office/powerpoint/2010/main" val="3942818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2F3339E1-6BDC-F935-F9CA-DC8CA8157BF9}"/>
            </a:ext>
          </a:extLst>
        </p:cNvPr>
        <p:cNvGrpSpPr/>
        <p:nvPr/>
      </p:nvGrpSpPr>
      <p:grpSpPr>
        <a:xfrm>
          <a:off x="0" y="0"/>
          <a:ext cx="0" cy="0"/>
          <a:chOff x="0" y="0"/>
          <a:chExt cx="0" cy="0"/>
        </a:xfrm>
      </p:grpSpPr>
      <p:sp>
        <p:nvSpPr>
          <p:cNvPr id="3074" name="Rectangle 2">
            <a:extLst>
              <a:ext uri="{FF2B5EF4-FFF2-40B4-BE49-F238E27FC236}">
                <a16:creationId xmlns:a16="http://schemas.microsoft.com/office/drawing/2014/main" id="{D672A2C4-0FC5-1A65-BD75-9B561700989D}"/>
              </a:ext>
            </a:extLst>
          </p:cNvPr>
          <p:cNvSpPr>
            <a:spLocks noGrp="1" noChangeArrowheads="1"/>
          </p:cNvSpPr>
          <p:nvPr>
            <p:ph type="title"/>
          </p:nvPr>
        </p:nvSpPr>
        <p:spPr>
          <a:xfrm>
            <a:off x="457200" y="168832"/>
            <a:ext cx="8153400" cy="482183"/>
          </a:xfrm>
        </p:spPr>
        <p:txBody>
          <a:bodyPr/>
          <a:lstStyle/>
          <a:p>
            <a:pPr marL="483870" indent="-369570">
              <a:lnSpc>
                <a:spcPct val="100000"/>
              </a:lnSpc>
              <a:spcBef>
                <a:spcPts val="125"/>
              </a:spcBef>
              <a:tabLst>
                <a:tab pos="483234" algn="l"/>
                <a:tab pos="483870" algn="l"/>
                <a:tab pos="2430145" algn="l"/>
              </a:tabLst>
            </a:pPr>
            <a:r>
              <a:rPr lang="en-US" b="1" spc="-10" dirty="0">
                <a:latin typeface="+mj-lt"/>
                <a:cs typeface="Calibri"/>
              </a:rPr>
              <a:t>Selling Shovels in a Gold Rush: AI Tools</a:t>
            </a:r>
          </a:p>
        </p:txBody>
      </p:sp>
      <p:sp>
        <p:nvSpPr>
          <p:cNvPr id="4" name="Slide Number Placeholder 3">
            <a:extLst>
              <a:ext uri="{FF2B5EF4-FFF2-40B4-BE49-F238E27FC236}">
                <a16:creationId xmlns:a16="http://schemas.microsoft.com/office/drawing/2014/main" id="{EA6494AF-FA5E-8F9E-8FCD-31295A50A3F5}"/>
              </a:ext>
            </a:extLst>
          </p:cNvPr>
          <p:cNvSpPr txBox="1">
            <a:spLocks/>
          </p:cNvSpPr>
          <p:nvPr/>
        </p:nvSpPr>
        <p:spPr>
          <a:xfrm>
            <a:off x="10058400" y="642855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29</a:t>
            </a:fld>
            <a:endParaRPr lang="en-US" dirty="0">
              <a:solidFill>
                <a:prstClr val="black">
                  <a:tint val="75000"/>
                </a:prstClr>
              </a:solidFill>
              <a:latin typeface="Calibri" panose="020F0502020204030204"/>
            </a:endParaRPr>
          </a:p>
        </p:txBody>
      </p:sp>
      <p:pic>
        <p:nvPicPr>
          <p:cNvPr id="3" name="Picture 2" descr="Ansell: Selling shovels in a gold rush - Intelligent Investor">
            <a:extLst>
              <a:ext uri="{FF2B5EF4-FFF2-40B4-BE49-F238E27FC236}">
                <a16:creationId xmlns:a16="http://schemas.microsoft.com/office/drawing/2014/main" id="{336F31BD-498A-61E6-F5A5-28B6F247B0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143000"/>
            <a:ext cx="7710488" cy="48122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7831874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9D5CB69-5012-BE75-8963-21021B7B8B2D}"/>
            </a:ext>
          </a:extLst>
        </p:cNvPr>
        <p:cNvGrpSpPr/>
        <p:nvPr/>
      </p:nvGrpSpPr>
      <p:grpSpPr>
        <a:xfrm>
          <a:off x="0" y="0"/>
          <a:ext cx="0" cy="0"/>
          <a:chOff x="0" y="0"/>
          <a:chExt cx="0" cy="0"/>
        </a:xfrm>
      </p:grpSpPr>
      <p:sp>
        <p:nvSpPr>
          <p:cNvPr id="3074" name="Rectangle 2">
            <a:extLst>
              <a:ext uri="{FF2B5EF4-FFF2-40B4-BE49-F238E27FC236}">
                <a16:creationId xmlns:a16="http://schemas.microsoft.com/office/drawing/2014/main" id="{8F7335BC-DB53-BE38-0173-214A416130A3}"/>
              </a:ext>
            </a:extLst>
          </p:cNvPr>
          <p:cNvSpPr>
            <a:spLocks noGrp="1" noChangeArrowheads="1"/>
          </p:cNvSpPr>
          <p:nvPr>
            <p:ph type="title"/>
          </p:nvPr>
        </p:nvSpPr>
        <p:spPr>
          <a:xfrm>
            <a:off x="457200" y="168832"/>
            <a:ext cx="8153400" cy="482183"/>
          </a:xfrm>
        </p:spPr>
        <p:txBody>
          <a:bodyPr/>
          <a:lstStyle/>
          <a:p>
            <a:pPr marL="483870" indent="-369570">
              <a:lnSpc>
                <a:spcPct val="100000"/>
              </a:lnSpc>
              <a:spcBef>
                <a:spcPts val="125"/>
              </a:spcBef>
              <a:tabLst>
                <a:tab pos="483234" algn="l"/>
                <a:tab pos="483870" algn="l"/>
                <a:tab pos="2430145" algn="l"/>
              </a:tabLst>
            </a:pPr>
            <a:r>
              <a:rPr lang="en-US" b="1" spc="-10" dirty="0">
                <a:latin typeface="+mj-lt"/>
                <a:cs typeface="Calibri"/>
              </a:rPr>
              <a:t>Introduction</a:t>
            </a:r>
          </a:p>
        </p:txBody>
      </p:sp>
      <p:sp>
        <p:nvSpPr>
          <p:cNvPr id="4" name="Slide Number Placeholder 3">
            <a:extLst>
              <a:ext uri="{FF2B5EF4-FFF2-40B4-BE49-F238E27FC236}">
                <a16:creationId xmlns:a16="http://schemas.microsoft.com/office/drawing/2014/main" id="{5A2537B3-EFEE-C833-A15A-5CF7B3714147}"/>
              </a:ext>
            </a:extLst>
          </p:cNvPr>
          <p:cNvSpPr txBox="1">
            <a:spLocks/>
          </p:cNvSpPr>
          <p:nvPr/>
        </p:nvSpPr>
        <p:spPr>
          <a:xfrm>
            <a:off x="10058400" y="642855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3</a:t>
            </a:fld>
            <a:endParaRPr lang="en-US" dirty="0">
              <a:solidFill>
                <a:prstClr val="black">
                  <a:tint val="75000"/>
                </a:prstClr>
              </a:solidFill>
              <a:latin typeface="Calibri" panose="020F0502020204030204"/>
            </a:endParaRPr>
          </a:p>
        </p:txBody>
      </p:sp>
      <p:pic>
        <p:nvPicPr>
          <p:cNvPr id="3" name="Picture 2">
            <a:extLst>
              <a:ext uri="{FF2B5EF4-FFF2-40B4-BE49-F238E27FC236}">
                <a16:creationId xmlns:a16="http://schemas.microsoft.com/office/drawing/2014/main" id="{8FE5A976-A3D4-9B5C-34B6-07E0B9E226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905000"/>
            <a:ext cx="6105525" cy="43243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76EDA39C-6AD0-E304-E911-03256BF49900}"/>
              </a:ext>
            </a:extLst>
          </p:cNvPr>
          <p:cNvSpPr txBox="1">
            <a:spLocks noChangeArrowheads="1"/>
          </p:cNvSpPr>
          <p:nvPr/>
        </p:nvSpPr>
        <p:spPr bwMode="auto">
          <a:xfrm>
            <a:off x="200246" y="914400"/>
            <a:ext cx="11791507" cy="1383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500" tIns="25400" rIns="63500" bIns="25400" numCol="1" anchor="t" anchorCtr="0" compatLnSpc="1">
            <a:prstTxWarp prst="textNoShape">
              <a:avLst/>
            </a:prstTxWarp>
            <a:spAutoFit/>
          </a:bodyPr>
          <a:lstStyle>
            <a:lvl1pPr marL="287338" indent="-287338" algn="l" rtl="0" eaLnBrk="0" fontAlgn="base" hangingPunct="0">
              <a:lnSpc>
                <a:spcPct val="90000"/>
              </a:lnSpc>
              <a:spcBef>
                <a:spcPct val="65000"/>
              </a:spcBef>
              <a:spcAft>
                <a:spcPct val="0"/>
              </a:spcAft>
              <a:buClr>
                <a:schemeClr val="accent1"/>
              </a:buClr>
              <a:buSzPct val="75000"/>
              <a:buFont typeface="Wingdings" panose="05000000000000000000" pitchFamily="2" charset="2"/>
              <a:buChar char="q"/>
              <a:defRPr sz="2400">
                <a:solidFill>
                  <a:schemeClr val="tx1"/>
                </a:solidFill>
                <a:latin typeface="+mn-lt"/>
                <a:ea typeface="+mn-ea"/>
                <a:cs typeface="+mn-cs"/>
              </a:defRPr>
            </a:lvl1pPr>
            <a:lvl2pPr marL="741363" indent="-246063" algn="l" rtl="0" eaLnBrk="0" fontAlgn="base" hangingPunct="0">
              <a:lnSpc>
                <a:spcPct val="85000"/>
              </a:lnSpc>
              <a:spcBef>
                <a:spcPct val="40000"/>
              </a:spcBef>
              <a:spcAft>
                <a:spcPct val="0"/>
              </a:spcAft>
              <a:buClr>
                <a:schemeClr val="accent1"/>
              </a:buClr>
              <a:buSzPct val="75000"/>
              <a:buFont typeface="Monotype Sorts" pitchFamily="2" charset="2"/>
              <a:buChar char="l"/>
              <a:defRPr sz="2000">
                <a:solidFill>
                  <a:schemeClr val="tx1"/>
                </a:solidFill>
                <a:latin typeface="+mn-lt"/>
              </a:defRPr>
            </a:lvl2pPr>
            <a:lvl3pPr marL="1146175" indent="-176213" algn="l" rtl="0" eaLnBrk="0" fontAlgn="base" hangingPunct="0">
              <a:lnSpc>
                <a:spcPct val="85000"/>
              </a:lnSpc>
              <a:spcBef>
                <a:spcPct val="40000"/>
              </a:spcBef>
              <a:spcAft>
                <a:spcPct val="0"/>
              </a:spcAft>
              <a:buClr>
                <a:schemeClr val="accent1"/>
              </a:buClr>
              <a:buSzPct val="100000"/>
              <a:buChar char="-"/>
              <a:defRPr>
                <a:solidFill>
                  <a:schemeClr val="tx1"/>
                </a:solidFill>
                <a:latin typeface="+mn-lt"/>
              </a:defRPr>
            </a:lvl3pPr>
            <a:lvl4pPr marL="1714500" indent="-342900" algn="l" rtl="0" eaLnBrk="0" fontAlgn="base" hangingPunct="0">
              <a:spcBef>
                <a:spcPct val="20000"/>
              </a:spcBef>
              <a:spcAft>
                <a:spcPct val="0"/>
              </a:spcAft>
              <a:buChar char="–"/>
              <a:defRPr sz="2000">
                <a:solidFill>
                  <a:schemeClr val="tx1"/>
                </a:solidFill>
                <a:latin typeface="Times New Roman" charset="0"/>
              </a:defRPr>
            </a:lvl4pPr>
            <a:lvl5pPr marL="2171700" indent="-342900" algn="l" rtl="0" eaLnBrk="0" fontAlgn="base" hangingPunct="0">
              <a:spcBef>
                <a:spcPct val="20000"/>
              </a:spcBef>
              <a:spcAft>
                <a:spcPct val="0"/>
              </a:spcAft>
              <a:buChar char="»"/>
              <a:defRPr sz="2000">
                <a:solidFill>
                  <a:schemeClr val="tx1"/>
                </a:solidFill>
                <a:latin typeface="Times New Roman" charset="0"/>
              </a:defRPr>
            </a:lvl5pPr>
            <a:lvl6pPr marL="2628900" indent="-342900" algn="l" rtl="0" eaLnBrk="0" fontAlgn="base" hangingPunct="0">
              <a:spcBef>
                <a:spcPct val="20000"/>
              </a:spcBef>
              <a:spcAft>
                <a:spcPct val="0"/>
              </a:spcAft>
              <a:buChar char="»"/>
              <a:defRPr sz="2000">
                <a:solidFill>
                  <a:schemeClr val="tx1"/>
                </a:solidFill>
                <a:latin typeface="Times New Roman" charset="0"/>
              </a:defRPr>
            </a:lvl6pPr>
            <a:lvl7pPr marL="3086100" indent="-342900" algn="l" rtl="0" eaLnBrk="0" fontAlgn="base" hangingPunct="0">
              <a:spcBef>
                <a:spcPct val="20000"/>
              </a:spcBef>
              <a:spcAft>
                <a:spcPct val="0"/>
              </a:spcAft>
              <a:buChar char="»"/>
              <a:defRPr sz="2000">
                <a:solidFill>
                  <a:schemeClr val="tx1"/>
                </a:solidFill>
                <a:latin typeface="Times New Roman" charset="0"/>
              </a:defRPr>
            </a:lvl7pPr>
            <a:lvl8pPr marL="3543300" indent="-342900" algn="l" rtl="0" eaLnBrk="0" fontAlgn="base" hangingPunct="0">
              <a:spcBef>
                <a:spcPct val="20000"/>
              </a:spcBef>
              <a:spcAft>
                <a:spcPct val="0"/>
              </a:spcAft>
              <a:buChar char="»"/>
              <a:defRPr sz="2000">
                <a:solidFill>
                  <a:schemeClr val="tx1"/>
                </a:solidFill>
                <a:latin typeface="Times New Roman" charset="0"/>
              </a:defRPr>
            </a:lvl8pPr>
            <a:lvl9pPr marL="4000500" indent="-342900" algn="l" rtl="0" eaLnBrk="0" fontAlgn="base" hangingPunct="0">
              <a:spcBef>
                <a:spcPct val="20000"/>
              </a:spcBef>
              <a:spcAft>
                <a:spcPct val="0"/>
              </a:spcAft>
              <a:buChar char="»"/>
              <a:defRPr sz="2000">
                <a:solidFill>
                  <a:schemeClr val="tx1"/>
                </a:solidFill>
                <a:latin typeface="Times New Roman" charset="0"/>
              </a:defRPr>
            </a:lvl9pPr>
          </a:lstStyle>
          <a:p>
            <a:pPr algn="just"/>
            <a:r>
              <a:rPr lang="en-US" b="1" dirty="0">
                <a:solidFill>
                  <a:srgbClr val="C00000"/>
                </a:solidFill>
                <a:latin typeface="+mj-lt"/>
              </a:rPr>
              <a:t>Artificial Intelligence (AI) </a:t>
            </a:r>
            <a:r>
              <a:rPr lang="en-US" dirty="0">
                <a:latin typeface="+mj-lt"/>
              </a:rPr>
              <a:t>has transitioned from a </a:t>
            </a:r>
            <a:r>
              <a:rPr lang="en-US" b="1" dirty="0">
                <a:solidFill>
                  <a:srgbClr val="C00000"/>
                </a:solidFill>
                <a:latin typeface="+mj-lt"/>
              </a:rPr>
              <a:t>niche field </a:t>
            </a:r>
            <a:r>
              <a:rPr lang="en-US" dirty="0">
                <a:latin typeface="+mj-lt"/>
              </a:rPr>
              <a:t>in </a:t>
            </a:r>
            <a:r>
              <a:rPr lang="en-US" b="1" dirty="0">
                <a:solidFill>
                  <a:srgbClr val="C00000"/>
                </a:solidFill>
                <a:latin typeface="+mj-lt"/>
              </a:rPr>
              <a:t>computer science </a:t>
            </a:r>
            <a:r>
              <a:rPr lang="en-US" dirty="0">
                <a:latin typeface="+mj-lt"/>
              </a:rPr>
              <a:t>to a </a:t>
            </a:r>
            <a:r>
              <a:rPr lang="en-US" b="1" dirty="0">
                <a:solidFill>
                  <a:srgbClr val="C00000"/>
                </a:solidFill>
                <a:latin typeface="+mj-lt"/>
              </a:rPr>
              <a:t>cornerstone</a:t>
            </a:r>
            <a:r>
              <a:rPr lang="en-US" dirty="0">
                <a:latin typeface="+mj-lt"/>
              </a:rPr>
              <a:t> of technological innovation </a:t>
            </a:r>
            <a:r>
              <a:rPr lang="en-US" b="1" dirty="0">
                <a:solidFill>
                  <a:srgbClr val="C00000"/>
                </a:solidFill>
                <a:latin typeface="+mj-lt"/>
              </a:rPr>
              <a:t>across industries</a:t>
            </a:r>
            <a:r>
              <a:rPr lang="en-US" dirty="0">
                <a:latin typeface="+mj-lt"/>
              </a:rPr>
              <a:t>.</a:t>
            </a:r>
          </a:p>
          <a:p>
            <a:pPr algn="just"/>
            <a:endParaRPr lang="en-US" sz="2800" dirty="0"/>
          </a:p>
        </p:txBody>
      </p:sp>
    </p:spTree>
    <p:custDataLst>
      <p:tags r:id="rId1"/>
    </p:custDataLst>
    <p:extLst>
      <p:ext uri="{BB962C8B-B14F-4D97-AF65-F5344CB8AC3E}">
        <p14:creationId xmlns:p14="http://schemas.microsoft.com/office/powerpoint/2010/main" val="237607312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8614C265-AA6A-9B5A-B6CA-23D87C8133B0}"/>
            </a:ext>
          </a:extLst>
        </p:cNvPr>
        <p:cNvGrpSpPr/>
        <p:nvPr/>
      </p:nvGrpSpPr>
      <p:grpSpPr>
        <a:xfrm>
          <a:off x="0" y="0"/>
          <a:ext cx="0" cy="0"/>
          <a:chOff x="0" y="0"/>
          <a:chExt cx="0" cy="0"/>
        </a:xfrm>
      </p:grpSpPr>
      <p:sp>
        <p:nvSpPr>
          <p:cNvPr id="3074" name="Rectangle 2">
            <a:extLst>
              <a:ext uri="{FF2B5EF4-FFF2-40B4-BE49-F238E27FC236}">
                <a16:creationId xmlns:a16="http://schemas.microsoft.com/office/drawing/2014/main" id="{45E09A5B-9E00-5CC7-4AF6-B25E78DA5D47}"/>
              </a:ext>
            </a:extLst>
          </p:cNvPr>
          <p:cNvSpPr>
            <a:spLocks noGrp="1" noChangeArrowheads="1"/>
          </p:cNvSpPr>
          <p:nvPr>
            <p:ph type="title"/>
          </p:nvPr>
        </p:nvSpPr>
        <p:spPr>
          <a:xfrm>
            <a:off x="457200" y="168832"/>
            <a:ext cx="8153400" cy="482183"/>
          </a:xfrm>
        </p:spPr>
        <p:txBody>
          <a:bodyPr/>
          <a:lstStyle/>
          <a:p>
            <a:pPr marL="483870" indent="-369570">
              <a:lnSpc>
                <a:spcPct val="100000"/>
              </a:lnSpc>
              <a:spcBef>
                <a:spcPts val="125"/>
              </a:spcBef>
              <a:tabLst>
                <a:tab pos="483234" algn="l"/>
                <a:tab pos="483870" algn="l"/>
                <a:tab pos="2430145" algn="l"/>
              </a:tabLst>
            </a:pPr>
            <a:r>
              <a:rPr lang="en-US" b="1" spc="-10" dirty="0">
                <a:latin typeface="+mj-lt"/>
                <a:cs typeface="Calibri"/>
              </a:rPr>
              <a:t>AI Assistant / Chatbot: </a:t>
            </a:r>
            <a:r>
              <a:rPr lang="en-US" b="1" spc="-10" dirty="0" err="1">
                <a:latin typeface="+mj-lt"/>
                <a:cs typeface="Calibri"/>
              </a:rPr>
              <a:t>Ch‎atGPT</a:t>
            </a:r>
            <a:endParaRPr lang="en-US" b="1" spc="-10" dirty="0">
              <a:latin typeface="+mj-lt"/>
              <a:cs typeface="Calibri"/>
            </a:endParaRPr>
          </a:p>
        </p:txBody>
      </p:sp>
      <p:sp>
        <p:nvSpPr>
          <p:cNvPr id="4" name="Slide Number Placeholder 3">
            <a:extLst>
              <a:ext uri="{FF2B5EF4-FFF2-40B4-BE49-F238E27FC236}">
                <a16:creationId xmlns:a16="http://schemas.microsoft.com/office/drawing/2014/main" id="{CF829C0D-B37F-C473-1589-9FE1BE3015FB}"/>
              </a:ext>
            </a:extLst>
          </p:cNvPr>
          <p:cNvSpPr txBox="1">
            <a:spLocks/>
          </p:cNvSpPr>
          <p:nvPr/>
        </p:nvSpPr>
        <p:spPr>
          <a:xfrm>
            <a:off x="10058400" y="642855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30</a:t>
            </a:fld>
            <a:endParaRPr lang="en-US" dirty="0">
              <a:solidFill>
                <a:prstClr val="black">
                  <a:tint val="75000"/>
                </a:prstClr>
              </a:solidFill>
              <a:latin typeface="Calibri" panose="020F0502020204030204"/>
            </a:endParaRPr>
          </a:p>
        </p:txBody>
      </p:sp>
      <p:pic>
        <p:nvPicPr>
          <p:cNvPr id="2" name="Online Media 1" title="Start using ChatGPT Instantly">
            <a:hlinkClick r:id="" action="ppaction://media"/>
            <a:extLst>
              <a:ext uri="{FF2B5EF4-FFF2-40B4-BE49-F238E27FC236}">
                <a16:creationId xmlns:a16="http://schemas.microsoft.com/office/drawing/2014/main" id="{71987D6B-C6FB-8CBC-C4DE-A1D2B7B0C89D}"/>
              </a:ext>
            </a:extLst>
          </p:cNvPr>
          <p:cNvPicPr>
            <a:picLocks noRot="1" noChangeAspect="1"/>
          </p:cNvPicPr>
          <p:nvPr>
            <a:videoFile r:link="rId2"/>
          </p:nvPr>
        </p:nvPicPr>
        <p:blipFill>
          <a:blip r:embed="rId5"/>
          <a:stretch>
            <a:fillRect/>
          </a:stretch>
        </p:blipFill>
        <p:spPr>
          <a:xfrm>
            <a:off x="811212" y="794713"/>
            <a:ext cx="10569575" cy="5967141"/>
          </a:xfrm>
          <a:prstGeom prst="rect">
            <a:avLst/>
          </a:prstGeom>
        </p:spPr>
      </p:pic>
    </p:spTree>
    <p:custDataLst>
      <p:tags r:id="rId1"/>
    </p:custDataLst>
    <p:extLst>
      <p:ext uri="{BB962C8B-B14F-4D97-AF65-F5344CB8AC3E}">
        <p14:creationId xmlns:p14="http://schemas.microsoft.com/office/powerpoint/2010/main" val="25928113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8614C265-AA6A-9B5A-B6CA-23D87C8133B0}"/>
            </a:ext>
          </a:extLst>
        </p:cNvPr>
        <p:cNvGrpSpPr/>
        <p:nvPr/>
      </p:nvGrpSpPr>
      <p:grpSpPr>
        <a:xfrm>
          <a:off x="0" y="0"/>
          <a:ext cx="0" cy="0"/>
          <a:chOff x="0" y="0"/>
          <a:chExt cx="0" cy="0"/>
        </a:xfrm>
      </p:grpSpPr>
      <p:sp>
        <p:nvSpPr>
          <p:cNvPr id="3074" name="Rectangle 2">
            <a:extLst>
              <a:ext uri="{FF2B5EF4-FFF2-40B4-BE49-F238E27FC236}">
                <a16:creationId xmlns:a16="http://schemas.microsoft.com/office/drawing/2014/main" id="{45E09A5B-9E00-5CC7-4AF6-B25E78DA5D47}"/>
              </a:ext>
            </a:extLst>
          </p:cNvPr>
          <p:cNvSpPr>
            <a:spLocks noGrp="1" noChangeArrowheads="1"/>
          </p:cNvSpPr>
          <p:nvPr>
            <p:ph type="title"/>
          </p:nvPr>
        </p:nvSpPr>
        <p:spPr>
          <a:xfrm>
            <a:off x="457200" y="168832"/>
            <a:ext cx="8153400" cy="482183"/>
          </a:xfrm>
        </p:spPr>
        <p:txBody>
          <a:bodyPr/>
          <a:lstStyle/>
          <a:p>
            <a:pPr marL="483870" indent="-369570">
              <a:lnSpc>
                <a:spcPct val="100000"/>
              </a:lnSpc>
              <a:spcBef>
                <a:spcPts val="125"/>
              </a:spcBef>
              <a:tabLst>
                <a:tab pos="483234" algn="l"/>
                <a:tab pos="483870" algn="l"/>
                <a:tab pos="2430145" algn="l"/>
              </a:tabLst>
            </a:pPr>
            <a:r>
              <a:rPr lang="en-US" b="1" spc="-10" dirty="0">
                <a:latin typeface="+mj-lt"/>
                <a:cs typeface="Calibri"/>
              </a:rPr>
              <a:t>AI Assistant / Chatbot: Claude</a:t>
            </a:r>
          </a:p>
        </p:txBody>
      </p:sp>
      <p:sp>
        <p:nvSpPr>
          <p:cNvPr id="4" name="Slide Number Placeholder 3">
            <a:extLst>
              <a:ext uri="{FF2B5EF4-FFF2-40B4-BE49-F238E27FC236}">
                <a16:creationId xmlns:a16="http://schemas.microsoft.com/office/drawing/2014/main" id="{CF829C0D-B37F-C473-1589-9FE1BE3015FB}"/>
              </a:ext>
            </a:extLst>
          </p:cNvPr>
          <p:cNvSpPr txBox="1">
            <a:spLocks/>
          </p:cNvSpPr>
          <p:nvPr/>
        </p:nvSpPr>
        <p:spPr>
          <a:xfrm>
            <a:off x="10058400" y="642855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31</a:t>
            </a:fld>
            <a:endParaRPr lang="en-US" dirty="0">
              <a:solidFill>
                <a:prstClr val="black">
                  <a:tint val="75000"/>
                </a:prstClr>
              </a:solidFill>
              <a:latin typeface="Calibri" panose="020F0502020204030204"/>
            </a:endParaRPr>
          </a:p>
        </p:txBody>
      </p:sp>
      <p:pic>
        <p:nvPicPr>
          <p:cNvPr id="3" name="Online Media 2" title="Claude 3.5 Sonnet for sparking creativity">
            <a:hlinkClick r:id="" action="ppaction://media"/>
            <a:extLst>
              <a:ext uri="{FF2B5EF4-FFF2-40B4-BE49-F238E27FC236}">
                <a16:creationId xmlns:a16="http://schemas.microsoft.com/office/drawing/2014/main" id="{40E485B2-B72C-7702-BCC1-418318B25960}"/>
              </a:ext>
            </a:extLst>
          </p:cNvPr>
          <p:cNvPicPr>
            <a:picLocks noRot="1" noChangeAspect="1"/>
          </p:cNvPicPr>
          <p:nvPr>
            <a:videoFile r:link="rId2"/>
          </p:nvPr>
        </p:nvPicPr>
        <p:blipFill>
          <a:blip r:embed="rId5"/>
          <a:stretch>
            <a:fillRect/>
          </a:stretch>
        </p:blipFill>
        <p:spPr>
          <a:xfrm>
            <a:off x="609600" y="761801"/>
            <a:ext cx="10798175" cy="6096199"/>
          </a:xfrm>
          <a:prstGeom prst="rect">
            <a:avLst/>
          </a:prstGeom>
        </p:spPr>
      </p:pic>
    </p:spTree>
    <p:custDataLst>
      <p:tags r:id="rId1"/>
    </p:custDataLst>
    <p:extLst>
      <p:ext uri="{BB962C8B-B14F-4D97-AF65-F5344CB8AC3E}">
        <p14:creationId xmlns:p14="http://schemas.microsoft.com/office/powerpoint/2010/main" val="90634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8614C265-AA6A-9B5A-B6CA-23D87C8133B0}"/>
            </a:ext>
          </a:extLst>
        </p:cNvPr>
        <p:cNvGrpSpPr/>
        <p:nvPr/>
      </p:nvGrpSpPr>
      <p:grpSpPr>
        <a:xfrm>
          <a:off x="0" y="0"/>
          <a:ext cx="0" cy="0"/>
          <a:chOff x="0" y="0"/>
          <a:chExt cx="0" cy="0"/>
        </a:xfrm>
      </p:grpSpPr>
      <p:sp>
        <p:nvSpPr>
          <p:cNvPr id="3074" name="Rectangle 2">
            <a:extLst>
              <a:ext uri="{FF2B5EF4-FFF2-40B4-BE49-F238E27FC236}">
                <a16:creationId xmlns:a16="http://schemas.microsoft.com/office/drawing/2014/main" id="{45E09A5B-9E00-5CC7-4AF6-B25E78DA5D47}"/>
              </a:ext>
            </a:extLst>
          </p:cNvPr>
          <p:cNvSpPr>
            <a:spLocks noGrp="1" noChangeArrowheads="1"/>
          </p:cNvSpPr>
          <p:nvPr>
            <p:ph type="title"/>
          </p:nvPr>
        </p:nvSpPr>
        <p:spPr>
          <a:xfrm>
            <a:off x="457200" y="168832"/>
            <a:ext cx="8153400" cy="482183"/>
          </a:xfrm>
        </p:spPr>
        <p:txBody>
          <a:bodyPr/>
          <a:lstStyle/>
          <a:p>
            <a:pPr marL="483870" indent="-369570">
              <a:lnSpc>
                <a:spcPct val="100000"/>
              </a:lnSpc>
              <a:spcBef>
                <a:spcPts val="125"/>
              </a:spcBef>
              <a:tabLst>
                <a:tab pos="483234" algn="l"/>
                <a:tab pos="483870" algn="l"/>
                <a:tab pos="2430145" algn="l"/>
              </a:tabLst>
            </a:pPr>
            <a:r>
              <a:rPr lang="en-US" b="1" spc="-10" dirty="0">
                <a:latin typeface="+mj-lt"/>
                <a:cs typeface="Calibri"/>
              </a:rPr>
              <a:t>AI Assistant / Chatbot: Gemini</a:t>
            </a:r>
          </a:p>
        </p:txBody>
      </p:sp>
      <p:sp>
        <p:nvSpPr>
          <p:cNvPr id="4" name="Slide Number Placeholder 3">
            <a:extLst>
              <a:ext uri="{FF2B5EF4-FFF2-40B4-BE49-F238E27FC236}">
                <a16:creationId xmlns:a16="http://schemas.microsoft.com/office/drawing/2014/main" id="{CF829C0D-B37F-C473-1589-9FE1BE3015FB}"/>
              </a:ext>
            </a:extLst>
          </p:cNvPr>
          <p:cNvSpPr txBox="1">
            <a:spLocks/>
          </p:cNvSpPr>
          <p:nvPr/>
        </p:nvSpPr>
        <p:spPr>
          <a:xfrm>
            <a:off x="10058400" y="642855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32</a:t>
            </a:fld>
            <a:endParaRPr lang="en-US" dirty="0">
              <a:solidFill>
                <a:prstClr val="black">
                  <a:tint val="75000"/>
                </a:prstClr>
              </a:solidFill>
              <a:latin typeface="Calibri" panose="020F0502020204030204"/>
            </a:endParaRPr>
          </a:p>
        </p:txBody>
      </p:sp>
      <p:pic>
        <p:nvPicPr>
          <p:cNvPr id="2" name="Online Media 1" title="Google – Welcome to the Gemini era">
            <a:hlinkClick r:id="" action="ppaction://media"/>
            <a:extLst>
              <a:ext uri="{FF2B5EF4-FFF2-40B4-BE49-F238E27FC236}">
                <a16:creationId xmlns:a16="http://schemas.microsoft.com/office/drawing/2014/main" id="{25E6AEB2-49DB-5AAF-9C57-0946079115CE}"/>
              </a:ext>
            </a:extLst>
          </p:cNvPr>
          <p:cNvPicPr>
            <a:picLocks noRot="1" noChangeAspect="1"/>
          </p:cNvPicPr>
          <p:nvPr>
            <a:videoFile r:link="rId2"/>
          </p:nvPr>
        </p:nvPicPr>
        <p:blipFill>
          <a:blip r:embed="rId5"/>
          <a:stretch>
            <a:fillRect/>
          </a:stretch>
        </p:blipFill>
        <p:spPr>
          <a:xfrm>
            <a:off x="746125" y="801010"/>
            <a:ext cx="10340975" cy="5838083"/>
          </a:xfrm>
          <a:prstGeom prst="rect">
            <a:avLst/>
          </a:prstGeom>
        </p:spPr>
      </p:pic>
    </p:spTree>
    <p:custDataLst>
      <p:tags r:id="rId1"/>
    </p:custDataLst>
    <p:extLst>
      <p:ext uri="{BB962C8B-B14F-4D97-AF65-F5344CB8AC3E}">
        <p14:creationId xmlns:p14="http://schemas.microsoft.com/office/powerpoint/2010/main" val="6604895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8614C265-AA6A-9B5A-B6CA-23D87C8133B0}"/>
            </a:ext>
          </a:extLst>
        </p:cNvPr>
        <p:cNvGrpSpPr/>
        <p:nvPr/>
      </p:nvGrpSpPr>
      <p:grpSpPr>
        <a:xfrm>
          <a:off x="0" y="0"/>
          <a:ext cx="0" cy="0"/>
          <a:chOff x="0" y="0"/>
          <a:chExt cx="0" cy="0"/>
        </a:xfrm>
      </p:grpSpPr>
      <p:sp>
        <p:nvSpPr>
          <p:cNvPr id="3074" name="Rectangle 2">
            <a:extLst>
              <a:ext uri="{FF2B5EF4-FFF2-40B4-BE49-F238E27FC236}">
                <a16:creationId xmlns:a16="http://schemas.microsoft.com/office/drawing/2014/main" id="{45E09A5B-9E00-5CC7-4AF6-B25E78DA5D47}"/>
              </a:ext>
            </a:extLst>
          </p:cNvPr>
          <p:cNvSpPr>
            <a:spLocks noGrp="1" noChangeArrowheads="1"/>
          </p:cNvSpPr>
          <p:nvPr>
            <p:ph type="title"/>
          </p:nvPr>
        </p:nvSpPr>
        <p:spPr>
          <a:xfrm>
            <a:off x="457200" y="168832"/>
            <a:ext cx="8153400" cy="482183"/>
          </a:xfrm>
        </p:spPr>
        <p:txBody>
          <a:bodyPr/>
          <a:lstStyle/>
          <a:p>
            <a:pPr marL="483870" indent="-369570">
              <a:lnSpc>
                <a:spcPct val="100000"/>
              </a:lnSpc>
              <a:spcBef>
                <a:spcPts val="125"/>
              </a:spcBef>
              <a:tabLst>
                <a:tab pos="483234" algn="l"/>
                <a:tab pos="483870" algn="l"/>
                <a:tab pos="2430145" algn="l"/>
              </a:tabLst>
            </a:pPr>
            <a:r>
              <a:rPr lang="en-US" b="1" spc="-10" dirty="0">
                <a:latin typeface="+mj-lt"/>
                <a:cs typeface="Calibri"/>
              </a:rPr>
              <a:t>AI Assistant / Chatbot: Grok</a:t>
            </a:r>
          </a:p>
        </p:txBody>
      </p:sp>
      <p:sp>
        <p:nvSpPr>
          <p:cNvPr id="4" name="Slide Number Placeholder 3">
            <a:extLst>
              <a:ext uri="{FF2B5EF4-FFF2-40B4-BE49-F238E27FC236}">
                <a16:creationId xmlns:a16="http://schemas.microsoft.com/office/drawing/2014/main" id="{CF829C0D-B37F-C473-1589-9FE1BE3015FB}"/>
              </a:ext>
            </a:extLst>
          </p:cNvPr>
          <p:cNvSpPr txBox="1">
            <a:spLocks/>
          </p:cNvSpPr>
          <p:nvPr/>
        </p:nvSpPr>
        <p:spPr>
          <a:xfrm>
            <a:off x="10058400" y="642855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33</a:t>
            </a:fld>
            <a:endParaRPr lang="en-US" dirty="0">
              <a:solidFill>
                <a:prstClr val="black">
                  <a:tint val="75000"/>
                </a:prstClr>
              </a:solidFill>
              <a:latin typeface="Calibri" panose="020F0502020204030204"/>
            </a:endParaRPr>
          </a:p>
        </p:txBody>
      </p:sp>
      <p:pic>
        <p:nvPicPr>
          <p:cNvPr id="5" name="Picture 4">
            <a:extLst>
              <a:ext uri="{FF2B5EF4-FFF2-40B4-BE49-F238E27FC236}">
                <a16:creationId xmlns:a16="http://schemas.microsoft.com/office/drawing/2014/main" id="{5FBED7B3-F13F-5954-D848-6BEAB4639902}"/>
              </a:ext>
            </a:extLst>
          </p:cNvPr>
          <p:cNvPicPr>
            <a:picLocks noChangeAspect="1"/>
          </p:cNvPicPr>
          <p:nvPr/>
        </p:nvPicPr>
        <p:blipFill>
          <a:blip r:embed="rId4"/>
          <a:stretch>
            <a:fillRect/>
          </a:stretch>
        </p:blipFill>
        <p:spPr>
          <a:xfrm>
            <a:off x="467810" y="914400"/>
            <a:ext cx="11049000" cy="5294313"/>
          </a:xfrm>
          <a:prstGeom prst="rect">
            <a:avLst/>
          </a:prstGeom>
        </p:spPr>
      </p:pic>
    </p:spTree>
    <p:custDataLst>
      <p:tags r:id="rId1"/>
    </p:custDataLst>
    <p:extLst>
      <p:ext uri="{BB962C8B-B14F-4D97-AF65-F5344CB8AC3E}">
        <p14:creationId xmlns:p14="http://schemas.microsoft.com/office/powerpoint/2010/main" val="30955488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D567B19D-501B-574D-56E9-FCEB51A2D60B}"/>
            </a:ext>
          </a:extLst>
        </p:cNvPr>
        <p:cNvGrpSpPr/>
        <p:nvPr/>
      </p:nvGrpSpPr>
      <p:grpSpPr>
        <a:xfrm>
          <a:off x="0" y="0"/>
          <a:ext cx="0" cy="0"/>
          <a:chOff x="0" y="0"/>
          <a:chExt cx="0" cy="0"/>
        </a:xfrm>
      </p:grpSpPr>
      <p:sp>
        <p:nvSpPr>
          <p:cNvPr id="3074" name="Rectangle 2">
            <a:extLst>
              <a:ext uri="{FF2B5EF4-FFF2-40B4-BE49-F238E27FC236}">
                <a16:creationId xmlns:a16="http://schemas.microsoft.com/office/drawing/2014/main" id="{CA33E87B-C4C2-587D-BEF2-730AF15E962F}"/>
              </a:ext>
            </a:extLst>
          </p:cNvPr>
          <p:cNvSpPr>
            <a:spLocks noGrp="1" noChangeArrowheads="1"/>
          </p:cNvSpPr>
          <p:nvPr>
            <p:ph type="title"/>
          </p:nvPr>
        </p:nvSpPr>
        <p:spPr>
          <a:xfrm>
            <a:off x="457200" y="168832"/>
            <a:ext cx="8153400" cy="482183"/>
          </a:xfrm>
        </p:spPr>
        <p:txBody>
          <a:bodyPr/>
          <a:lstStyle/>
          <a:p>
            <a:pPr marL="483870" indent="-369570">
              <a:lnSpc>
                <a:spcPct val="100000"/>
              </a:lnSpc>
              <a:spcBef>
                <a:spcPts val="125"/>
              </a:spcBef>
              <a:tabLst>
                <a:tab pos="483234" algn="l"/>
                <a:tab pos="483870" algn="l"/>
                <a:tab pos="2430145" algn="l"/>
              </a:tabLst>
            </a:pPr>
            <a:r>
              <a:rPr lang="en-US" b="1" spc="-10" dirty="0">
                <a:latin typeface="+mj-lt"/>
                <a:cs typeface="Calibri"/>
              </a:rPr>
              <a:t>AI Image Generator: GPT-4o</a:t>
            </a:r>
          </a:p>
        </p:txBody>
      </p:sp>
      <p:sp>
        <p:nvSpPr>
          <p:cNvPr id="4" name="Slide Number Placeholder 3">
            <a:extLst>
              <a:ext uri="{FF2B5EF4-FFF2-40B4-BE49-F238E27FC236}">
                <a16:creationId xmlns:a16="http://schemas.microsoft.com/office/drawing/2014/main" id="{8FEAA741-250A-98BB-E82E-FD6EEC9F7D3E}"/>
              </a:ext>
            </a:extLst>
          </p:cNvPr>
          <p:cNvSpPr txBox="1">
            <a:spLocks/>
          </p:cNvSpPr>
          <p:nvPr/>
        </p:nvSpPr>
        <p:spPr>
          <a:xfrm>
            <a:off x="10058400" y="642855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34</a:t>
            </a:fld>
            <a:endParaRPr lang="en-US" dirty="0">
              <a:solidFill>
                <a:prstClr val="black">
                  <a:tint val="75000"/>
                </a:prstClr>
              </a:solidFill>
              <a:latin typeface="Calibri" panose="020F0502020204030204"/>
            </a:endParaRPr>
          </a:p>
        </p:txBody>
      </p:sp>
      <p:pic>
        <p:nvPicPr>
          <p:cNvPr id="6" name="Online Media 5" title="Character Consistency with 4o Image Generation">
            <a:hlinkClick r:id="" action="ppaction://media"/>
            <a:extLst>
              <a:ext uri="{FF2B5EF4-FFF2-40B4-BE49-F238E27FC236}">
                <a16:creationId xmlns:a16="http://schemas.microsoft.com/office/drawing/2014/main" id="{83933D63-1F19-16A2-46A3-73A71930CB67}"/>
              </a:ext>
            </a:extLst>
          </p:cNvPr>
          <p:cNvPicPr>
            <a:picLocks noRot="1" noChangeAspect="1"/>
          </p:cNvPicPr>
          <p:nvPr>
            <a:videoFile r:link="rId2"/>
          </p:nvPr>
        </p:nvPicPr>
        <p:blipFill>
          <a:blip r:embed="rId5"/>
          <a:stretch>
            <a:fillRect/>
          </a:stretch>
        </p:blipFill>
        <p:spPr>
          <a:xfrm>
            <a:off x="1295400" y="914400"/>
            <a:ext cx="9313122" cy="5257800"/>
          </a:xfrm>
          <a:prstGeom prst="rect">
            <a:avLst/>
          </a:prstGeom>
        </p:spPr>
      </p:pic>
    </p:spTree>
    <p:custDataLst>
      <p:tags r:id="rId1"/>
    </p:custDataLst>
    <p:extLst>
      <p:ext uri="{BB962C8B-B14F-4D97-AF65-F5344CB8AC3E}">
        <p14:creationId xmlns:p14="http://schemas.microsoft.com/office/powerpoint/2010/main" val="31885769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D1A7F40-6063-E87D-B808-DA8A34A21ACC}"/>
            </a:ext>
          </a:extLst>
        </p:cNvPr>
        <p:cNvGrpSpPr/>
        <p:nvPr/>
      </p:nvGrpSpPr>
      <p:grpSpPr>
        <a:xfrm>
          <a:off x="0" y="0"/>
          <a:ext cx="0" cy="0"/>
          <a:chOff x="0" y="0"/>
          <a:chExt cx="0" cy="0"/>
        </a:xfrm>
      </p:grpSpPr>
      <p:sp>
        <p:nvSpPr>
          <p:cNvPr id="3074" name="Rectangle 2">
            <a:extLst>
              <a:ext uri="{FF2B5EF4-FFF2-40B4-BE49-F238E27FC236}">
                <a16:creationId xmlns:a16="http://schemas.microsoft.com/office/drawing/2014/main" id="{7B17D307-0F5C-BE63-8163-76BBCB24B05C}"/>
              </a:ext>
            </a:extLst>
          </p:cNvPr>
          <p:cNvSpPr>
            <a:spLocks noGrp="1" noChangeArrowheads="1"/>
          </p:cNvSpPr>
          <p:nvPr>
            <p:ph type="title"/>
          </p:nvPr>
        </p:nvSpPr>
        <p:spPr>
          <a:xfrm>
            <a:off x="457200" y="168832"/>
            <a:ext cx="8153400" cy="482183"/>
          </a:xfrm>
        </p:spPr>
        <p:txBody>
          <a:bodyPr/>
          <a:lstStyle/>
          <a:p>
            <a:pPr marL="483870" indent="-369570">
              <a:lnSpc>
                <a:spcPct val="100000"/>
              </a:lnSpc>
              <a:spcBef>
                <a:spcPts val="125"/>
              </a:spcBef>
              <a:tabLst>
                <a:tab pos="483234" algn="l"/>
                <a:tab pos="483870" algn="l"/>
                <a:tab pos="2430145" algn="l"/>
              </a:tabLst>
            </a:pPr>
            <a:r>
              <a:rPr lang="en-US" b="1" spc="-10" dirty="0">
                <a:latin typeface="+mj-lt"/>
                <a:cs typeface="Calibri"/>
              </a:rPr>
              <a:t>AI Image Generator: Midjourney</a:t>
            </a:r>
          </a:p>
        </p:txBody>
      </p:sp>
      <p:sp>
        <p:nvSpPr>
          <p:cNvPr id="4" name="Slide Number Placeholder 3">
            <a:extLst>
              <a:ext uri="{FF2B5EF4-FFF2-40B4-BE49-F238E27FC236}">
                <a16:creationId xmlns:a16="http://schemas.microsoft.com/office/drawing/2014/main" id="{21F2270E-D04C-47CA-2DA6-D198F802CFF2}"/>
              </a:ext>
            </a:extLst>
          </p:cNvPr>
          <p:cNvSpPr txBox="1">
            <a:spLocks/>
          </p:cNvSpPr>
          <p:nvPr/>
        </p:nvSpPr>
        <p:spPr>
          <a:xfrm>
            <a:off x="10058400" y="642855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35</a:t>
            </a:fld>
            <a:endParaRPr lang="en-US" dirty="0">
              <a:solidFill>
                <a:prstClr val="black">
                  <a:tint val="75000"/>
                </a:prstClr>
              </a:solidFill>
              <a:latin typeface="Calibri" panose="020F0502020204030204"/>
            </a:endParaRPr>
          </a:p>
        </p:txBody>
      </p:sp>
      <p:pic>
        <p:nvPicPr>
          <p:cNvPr id="3" name="Picture 2">
            <a:extLst>
              <a:ext uri="{FF2B5EF4-FFF2-40B4-BE49-F238E27FC236}">
                <a16:creationId xmlns:a16="http://schemas.microsoft.com/office/drawing/2014/main" id="{77E64420-6CBD-67C5-7052-54FC5E7EC18A}"/>
              </a:ext>
            </a:extLst>
          </p:cNvPr>
          <p:cNvPicPr>
            <a:picLocks noChangeAspect="1"/>
          </p:cNvPicPr>
          <p:nvPr/>
        </p:nvPicPr>
        <p:blipFill>
          <a:blip r:embed="rId4"/>
          <a:stretch>
            <a:fillRect/>
          </a:stretch>
        </p:blipFill>
        <p:spPr>
          <a:xfrm>
            <a:off x="654357" y="1066800"/>
            <a:ext cx="10455892" cy="5075464"/>
          </a:xfrm>
          <a:prstGeom prst="rect">
            <a:avLst/>
          </a:prstGeom>
        </p:spPr>
      </p:pic>
    </p:spTree>
    <p:custDataLst>
      <p:tags r:id="rId1"/>
    </p:custDataLst>
    <p:extLst>
      <p:ext uri="{BB962C8B-B14F-4D97-AF65-F5344CB8AC3E}">
        <p14:creationId xmlns:p14="http://schemas.microsoft.com/office/powerpoint/2010/main" val="143996967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3A04C45-35E2-A1A9-F060-24AC3C1FA48E}"/>
            </a:ext>
          </a:extLst>
        </p:cNvPr>
        <p:cNvGrpSpPr/>
        <p:nvPr/>
      </p:nvGrpSpPr>
      <p:grpSpPr>
        <a:xfrm>
          <a:off x="0" y="0"/>
          <a:ext cx="0" cy="0"/>
          <a:chOff x="0" y="0"/>
          <a:chExt cx="0" cy="0"/>
        </a:xfrm>
      </p:grpSpPr>
      <p:sp>
        <p:nvSpPr>
          <p:cNvPr id="3074" name="Rectangle 2">
            <a:extLst>
              <a:ext uri="{FF2B5EF4-FFF2-40B4-BE49-F238E27FC236}">
                <a16:creationId xmlns:a16="http://schemas.microsoft.com/office/drawing/2014/main" id="{56CD5C82-28CC-7DE8-261E-6838D33C7DD7}"/>
              </a:ext>
            </a:extLst>
          </p:cNvPr>
          <p:cNvSpPr>
            <a:spLocks noGrp="1" noChangeArrowheads="1"/>
          </p:cNvSpPr>
          <p:nvPr>
            <p:ph type="title"/>
          </p:nvPr>
        </p:nvSpPr>
        <p:spPr>
          <a:xfrm>
            <a:off x="457200" y="168832"/>
            <a:ext cx="8153400" cy="482183"/>
          </a:xfrm>
        </p:spPr>
        <p:txBody>
          <a:bodyPr/>
          <a:lstStyle/>
          <a:p>
            <a:pPr marL="483870" indent="-369570">
              <a:lnSpc>
                <a:spcPct val="100000"/>
              </a:lnSpc>
              <a:spcBef>
                <a:spcPts val="125"/>
              </a:spcBef>
              <a:tabLst>
                <a:tab pos="483234" algn="l"/>
                <a:tab pos="483870" algn="l"/>
                <a:tab pos="2430145" algn="l"/>
              </a:tabLst>
            </a:pPr>
            <a:r>
              <a:rPr lang="en-US" b="1" spc="-10" dirty="0">
                <a:latin typeface="+mj-lt"/>
                <a:cs typeface="Calibri"/>
              </a:rPr>
              <a:t>AI research/education tool: Deep Research</a:t>
            </a:r>
          </a:p>
        </p:txBody>
      </p:sp>
      <p:sp>
        <p:nvSpPr>
          <p:cNvPr id="4" name="Slide Number Placeholder 3">
            <a:extLst>
              <a:ext uri="{FF2B5EF4-FFF2-40B4-BE49-F238E27FC236}">
                <a16:creationId xmlns:a16="http://schemas.microsoft.com/office/drawing/2014/main" id="{620497A8-9871-8E8E-F84B-B1151C9DF83D}"/>
              </a:ext>
            </a:extLst>
          </p:cNvPr>
          <p:cNvSpPr txBox="1">
            <a:spLocks/>
          </p:cNvSpPr>
          <p:nvPr/>
        </p:nvSpPr>
        <p:spPr>
          <a:xfrm>
            <a:off x="10058400" y="642855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36</a:t>
            </a:fld>
            <a:endParaRPr lang="en-US" dirty="0">
              <a:solidFill>
                <a:prstClr val="black">
                  <a:tint val="75000"/>
                </a:prstClr>
              </a:solidFill>
              <a:latin typeface="Calibri" panose="020F0502020204030204"/>
            </a:endParaRPr>
          </a:p>
        </p:txBody>
      </p:sp>
      <p:pic>
        <p:nvPicPr>
          <p:cNvPr id="2" name="Online Media 1" title="OpenAI deep research in practice.">
            <a:hlinkClick r:id="" action="ppaction://media"/>
            <a:extLst>
              <a:ext uri="{FF2B5EF4-FFF2-40B4-BE49-F238E27FC236}">
                <a16:creationId xmlns:a16="http://schemas.microsoft.com/office/drawing/2014/main" id="{278E8767-C59B-BFC6-9906-37108DBFCF14}"/>
              </a:ext>
            </a:extLst>
          </p:cNvPr>
          <p:cNvPicPr>
            <a:picLocks noRot="1" noChangeAspect="1"/>
          </p:cNvPicPr>
          <p:nvPr>
            <a:videoFile r:link="rId2"/>
          </p:nvPr>
        </p:nvPicPr>
        <p:blipFill>
          <a:blip r:embed="rId5"/>
          <a:stretch>
            <a:fillRect/>
          </a:stretch>
        </p:blipFill>
        <p:spPr>
          <a:xfrm>
            <a:off x="1295400" y="914400"/>
            <a:ext cx="9313122" cy="5257800"/>
          </a:xfrm>
          <a:prstGeom prst="rect">
            <a:avLst/>
          </a:prstGeom>
        </p:spPr>
      </p:pic>
    </p:spTree>
    <p:custDataLst>
      <p:tags r:id="rId1"/>
    </p:custDataLst>
    <p:extLst>
      <p:ext uri="{BB962C8B-B14F-4D97-AF65-F5344CB8AC3E}">
        <p14:creationId xmlns:p14="http://schemas.microsoft.com/office/powerpoint/2010/main" val="6308123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3A04C45-35E2-A1A9-F060-24AC3C1FA48E}"/>
            </a:ext>
          </a:extLst>
        </p:cNvPr>
        <p:cNvGrpSpPr/>
        <p:nvPr/>
      </p:nvGrpSpPr>
      <p:grpSpPr>
        <a:xfrm>
          <a:off x="0" y="0"/>
          <a:ext cx="0" cy="0"/>
          <a:chOff x="0" y="0"/>
          <a:chExt cx="0" cy="0"/>
        </a:xfrm>
      </p:grpSpPr>
      <p:sp>
        <p:nvSpPr>
          <p:cNvPr id="3074" name="Rectangle 2">
            <a:extLst>
              <a:ext uri="{FF2B5EF4-FFF2-40B4-BE49-F238E27FC236}">
                <a16:creationId xmlns:a16="http://schemas.microsoft.com/office/drawing/2014/main" id="{56CD5C82-28CC-7DE8-261E-6838D33C7DD7}"/>
              </a:ext>
            </a:extLst>
          </p:cNvPr>
          <p:cNvSpPr>
            <a:spLocks noGrp="1" noChangeArrowheads="1"/>
          </p:cNvSpPr>
          <p:nvPr>
            <p:ph type="title"/>
          </p:nvPr>
        </p:nvSpPr>
        <p:spPr>
          <a:xfrm>
            <a:off x="457200" y="168832"/>
            <a:ext cx="8153400" cy="482183"/>
          </a:xfrm>
        </p:spPr>
        <p:txBody>
          <a:bodyPr/>
          <a:lstStyle/>
          <a:p>
            <a:pPr marL="483870" indent="-369570">
              <a:lnSpc>
                <a:spcPct val="100000"/>
              </a:lnSpc>
              <a:spcBef>
                <a:spcPts val="125"/>
              </a:spcBef>
              <a:tabLst>
                <a:tab pos="483234" algn="l"/>
                <a:tab pos="483870" algn="l"/>
                <a:tab pos="2430145" algn="l"/>
              </a:tabLst>
            </a:pPr>
            <a:r>
              <a:rPr lang="en-US" b="1" spc="-10" dirty="0">
                <a:latin typeface="+mj-lt"/>
                <a:cs typeface="Calibri"/>
              </a:rPr>
              <a:t>AI research/education tool: </a:t>
            </a:r>
            <a:r>
              <a:rPr lang="en-US" b="1" spc="-10" dirty="0" err="1">
                <a:latin typeface="+mj-lt"/>
                <a:cs typeface="Calibri"/>
              </a:rPr>
              <a:t>NotebookL</a:t>
            </a:r>
            <a:r>
              <a:rPr lang="en-US" spc="-10" dirty="0" err="1">
                <a:cs typeface="Calibri"/>
              </a:rPr>
              <a:t>M</a:t>
            </a:r>
            <a:endParaRPr lang="en-US" b="1" spc="-10" dirty="0">
              <a:latin typeface="+mj-lt"/>
              <a:cs typeface="Calibri"/>
            </a:endParaRPr>
          </a:p>
        </p:txBody>
      </p:sp>
      <p:sp>
        <p:nvSpPr>
          <p:cNvPr id="4" name="Slide Number Placeholder 3">
            <a:extLst>
              <a:ext uri="{FF2B5EF4-FFF2-40B4-BE49-F238E27FC236}">
                <a16:creationId xmlns:a16="http://schemas.microsoft.com/office/drawing/2014/main" id="{620497A8-9871-8E8E-F84B-B1151C9DF83D}"/>
              </a:ext>
            </a:extLst>
          </p:cNvPr>
          <p:cNvSpPr txBox="1">
            <a:spLocks/>
          </p:cNvSpPr>
          <p:nvPr/>
        </p:nvSpPr>
        <p:spPr>
          <a:xfrm>
            <a:off x="10058400" y="642855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37</a:t>
            </a:fld>
            <a:endParaRPr lang="en-US" dirty="0">
              <a:solidFill>
                <a:prstClr val="black">
                  <a:tint val="75000"/>
                </a:prstClr>
              </a:solidFill>
              <a:latin typeface="Calibri" panose="020F0502020204030204"/>
            </a:endParaRPr>
          </a:p>
        </p:txBody>
      </p:sp>
      <p:pic>
        <p:nvPicPr>
          <p:cNvPr id="6146" name="Picture 2" descr="Google's NotebookLM drops experimental tag, launches a new paid version for  businesses - Neowin">
            <a:extLst>
              <a:ext uri="{FF2B5EF4-FFF2-40B4-BE49-F238E27FC236}">
                <a16:creationId xmlns:a16="http://schemas.microsoft.com/office/drawing/2014/main" id="{101F7617-F251-5C13-62FB-8BD6202B82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221"/>
          <a:stretch>
            <a:fillRect/>
          </a:stretch>
        </p:blipFill>
        <p:spPr bwMode="auto">
          <a:xfrm>
            <a:off x="1676400" y="838200"/>
            <a:ext cx="7696201" cy="57150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8597293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54A75752-11FE-0F4B-2B4B-32212B8D6DE5}"/>
            </a:ext>
          </a:extLst>
        </p:cNvPr>
        <p:cNvGrpSpPr/>
        <p:nvPr/>
      </p:nvGrpSpPr>
      <p:grpSpPr>
        <a:xfrm>
          <a:off x="0" y="0"/>
          <a:ext cx="0" cy="0"/>
          <a:chOff x="0" y="0"/>
          <a:chExt cx="0" cy="0"/>
        </a:xfrm>
      </p:grpSpPr>
      <p:sp>
        <p:nvSpPr>
          <p:cNvPr id="3074" name="Rectangle 2">
            <a:extLst>
              <a:ext uri="{FF2B5EF4-FFF2-40B4-BE49-F238E27FC236}">
                <a16:creationId xmlns:a16="http://schemas.microsoft.com/office/drawing/2014/main" id="{F3F490BC-058E-49AB-137B-92E162FF603A}"/>
              </a:ext>
            </a:extLst>
          </p:cNvPr>
          <p:cNvSpPr>
            <a:spLocks noGrp="1" noChangeArrowheads="1"/>
          </p:cNvSpPr>
          <p:nvPr>
            <p:ph type="title"/>
          </p:nvPr>
        </p:nvSpPr>
        <p:spPr>
          <a:xfrm>
            <a:off x="457200" y="168832"/>
            <a:ext cx="8153400" cy="482183"/>
          </a:xfrm>
        </p:spPr>
        <p:txBody>
          <a:bodyPr/>
          <a:lstStyle/>
          <a:p>
            <a:pPr marL="483870" indent="-369570">
              <a:lnSpc>
                <a:spcPct val="100000"/>
              </a:lnSpc>
              <a:spcBef>
                <a:spcPts val="125"/>
              </a:spcBef>
              <a:tabLst>
                <a:tab pos="483234" algn="l"/>
                <a:tab pos="483870" algn="l"/>
                <a:tab pos="2430145" algn="l"/>
              </a:tabLst>
            </a:pPr>
            <a:r>
              <a:rPr lang="en-US" b="1" spc="-10" dirty="0">
                <a:latin typeface="+mj-lt"/>
                <a:cs typeface="Calibri"/>
              </a:rPr>
              <a:t>AI Grammar Checker: Grammarly</a:t>
            </a:r>
          </a:p>
        </p:txBody>
      </p:sp>
      <p:sp>
        <p:nvSpPr>
          <p:cNvPr id="4" name="Slide Number Placeholder 3">
            <a:extLst>
              <a:ext uri="{FF2B5EF4-FFF2-40B4-BE49-F238E27FC236}">
                <a16:creationId xmlns:a16="http://schemas.microsoft.com/office/drawing/2014/main" id="{FABD58E3-8993-EBF3-7C04-F2D4AA2AC6D7}"/>
              </a:ext>
            </a:extLst>
          </p:cNvPr>
          <p:cNvSpPr txBox="1">
            <a:spLocks/>
          </p:cNvSpPr>
          <p:nvPr/>
        </p:nvSpPr>
        <p:spPr>
          <a:xfrm>
            <a:off x="10058400" y="642855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38</a:t>
            </a:fld>
            <a:endParaRPr lang="en-US" dirty="0">
              <a:solidFill>
                <a:prstClr val="black">
                  <a:tint val="75000"/>
                </a:prstClr>
              </a:solidFill>
              <a:latin typeface="Calibri" panose="020F0502020204030204"/>
            </a:endParaRPr>
          </a:p>
        </p:txBody>
      </p:sp>
      <p:pic>
        <p:nvPicPr>
          <p:cNvPr id="3" name="Picture 2">
            <a:extLst>
              <a:ext uri="{FF2B5EF4-FFF2-40B4-BE49-F238E27FC236}">
                <a16:creationId xmlns:a16="http://schemas.microsoft.com/office/drawing/2014/main" id="{B596D82B-9CE1-3A26-C38F-CB368F0A5E00}"/>
              </a:ext>
            </a:extLst>
          </p:cNvPr>
          <p:cNvPicPr>
            <a:picLocks noChangeAspect="1"/>
          </p:cNvPicPr>
          <p:nvPr/>
        </p:nvPicPr>
        <p:blipFill>
          <a:blip r:embed="rId4"/>
          <a:stretch>
            <a:fillRect/>
          </a:stretch>
        </p:blipFill>
        <p:spPr>
          <a:xfrm>
            <a:off x="876300" y="1219200"/>
            <a:ext cx="10439400" cy="5045710"/>
          </a:xfrm>
          <a:prstGeom prst="rect">
            <a:avLst/>
          </a:prstGeom>
        </p:spPr>
      </p:pic>
    </p:spTree>
    <p:custDataLst>
      <p:tags r:id="rId1"/>
    </p:custDataLst>
    <p:extLst>
      <p:ext uri="{BB962C8B-B14F-4D97-AF65-F5344CB8AC3E}">
        <p14:creationId xmlns:p14="http://schemas.microsoft.com/office/powerpoint/2010/main" val="279667441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BE7AD0A9-A7A6-C2B4-0ECA-1DFF74BBB2AA}"/>
            </a:ext>
          </a:extLst>
        </p:cNvPr>
        <p:cNvGrpSpPr/>
        <p:nvPr/>
      </p:nvGrpSpPr>
      <p:grpSpPr>
        <a:xfrm>
          <a:off x="0" y="0"/>
          <a:ext cx="0" cy="0"/>
          <a:chOff x="0" y="0"/>
          <a:chExt cx="0" cy="0"/>
        </a:xfrm>
      </p:grpSpPr>
      <p:sp>
        <p:nvSpPr>
          <p:cNvPr id="3074" name="Rectangle 2">
            <a:extLst>
              <a:ext uri="{FF2B5EF4-FFF2-40B4-BE49-F238E27FC236}">
                <a16:creationId xmlns:a16="http://schemas.microsoft.com/office/drawing/2014/main" id="{3B65C39D-6874-E741-4978-0E48484A3DCC}"/>
              </a:ext>
            </a:extLst>
          </p:cNvPr>
          <p:cNvSpPr>
            <a:spLocks noGrp="1" noChangeArrowheads="1"/>
          </p:cNvSpPr>
          <p:nvPr>
            <p:ph type="title"/>
          </p:nvPr>
        </p:nvSpPr>
        <p:spPr>
          <a:xfrm>
            <a:off x="457200" y="168832"/>
            <a:ext cx="8153400" cy="482183"/>
          </a:xfrm>
        </p:spPr>
        <p:txBody>
          <a:bodyPr/>
          <a:lstStyle/>
          <a:p>
            <a:pPr marL="483870" indent="-369570">
              <a:lnSpc>
                <a:spcPct val="100000"/>
              </a:lnSpc>
              <a:spcBef>
                <a:spcPts val="125"/>
              </a:spcBef>
              <a:tabLst>
                <a:tab pos="483234" algn="l"/>
                <a:tab pos="483870" algn="l"/>
                <a:tab pos="2430145" algn="l"/>
              </a:tabLst>
            </a:pPr>
            <a:r>
              <a:rPr lang="en-US" b="1" spc="-10" dirty="0">
                <a:latin typeface="+mj-lt"/>
                <a:cs typeface="Calibri"/>
              </a:rPr>
              <a:t>AI Search Engine: Perplexity</a:t>
            </a:r>
          </a:p>
        </p:txBody>
      </p:sp>
      <p:sp>
        <p:nvSpPr>
          <p:cNvPr id="4" name="Slide Number Placeholder 3">
            <a:extLst>
              <a:ext uri="{FF2B5EF4-FFF2-40B4-BE49-F238E27FC236}">
                <a16:creationId xmlns:a16="http://schemas.microsoft.com/office/drawing/2014/main" id="{0490B75E-CCB6-7F84-5769-4D9026686CD9}"/>
              </a:ext>
            </a:extLst>
          </p:cNvPr>
          <p:cNvSpPr txBox="1">
            <a:spLocks/>
          </p:cNvSpPr>
          <p:nvPr/>
        </p:nvSpPr>
        <p:spPr>
          <a:xfrm>
            <a:off x="10058400" y="642855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39</a:t>
            </a:fld>
            <a:endParaRPr lang="en-US" dirty="0">
              <a:solidFill>
                <a:prstClr val="black">
                  <a:tint val="75000"/>
                </a:prstClr>
              </a:solidFill>
              <a:latin typeface="Calibri" panose="020F0502020204030204"/>
            </a:endParaRPr>
          </a:p>
        </p:txBody>
      </p:sp>
      <p:pic>
        <p:nvPicPr>
          <p:cNvPr id="8194" name="Picture 2" descr="In case you didn't know yet - Perplexity AI is awesome">
            <a:extLst>
              <a:ext uri="{FF2B5EF4-FFF2-40B4-BE49-F238E27FC236}">
                <a16:creationId xmlns:a16="http://schemas.microsoft.com/office/drawing/2014/main" id="{DA4E3908-DDA6-2740-8559-F9C733F390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075509"/>
            <a:ext cx="12039600" cy="501739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747675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4C6688F-EB27-CA74-ED81-743CBD99D449}"/>
              </a:ext>
            </a:extLst>
          </p:cNvPr>
          <p:cNvSpPr>
            <a:spLocks noGrp="1" noChangeArrowheads="1"/>
          </p:cNvSpPr>
          <p:nvPr>
            <p:ph type="title"/>
          </p:nvPr>
        </p:nvSpPr>
        <p:spPr>
          <a:xfrm>
            <a:off x="845527" y="124800"/>
            <a:ext cx="8153400" cy="426142"/>
          </a:xfrm>
        </p:spPr>
        <p:txBody>
          <a:bodyPr/>
          <a:lstStyle/>
          <a:p>
            <a:r>
              <a:rPr lang="en-US" altLang="en-US" dirty="0"/>
              <a:t>AI in Daily Life</a:t>
            </a:r>
          </a:p>
        </p:txBody>
      </p:sp>
      <p:sp>
        <p:nvSpPr>
          <p:cNvPr id="4" name="Slide Number Placeholder 3">
            <a:extLst>
              <a:ext uri="{FF2B5EF4-FFF2-40B4-BE49-F238E27FC236}">
                <a16:creationId xmlns:a16="http://schemas.microsoft.com/office/drawing/2014/main" id="{8F6E4BE9-652E-DEE5-C1F1-F5479B2E09FB}"/>
              </a:ext>
            </a:extLst>
          </p:cNvPr>
          <p:cNvSpPr txBox="1">
            <a:spLocks/>
          </p:cNvSpPr>
          <p:nvPr/>
        </p:nvSpPr>
        <p:spPr>
          <a:xfrm>
            <a:off x="7981950" y="6356352"/>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4</a:t>
            </a:fld>
            <a:endParaRPr lang="en-US" dirty="0">
              <a:solidFill>
                <a:prstClr val="black">
                  <a:tint val="75000"/>
                </a:prstClr>
              </a:solidFill>
              <a:latin typeface="Calibri" panose="020F0502020204030204"/>
            </a:endParaRPr>
          </a:p>
        </p:txBody>
      </p:sp>
      <p:pic>
        <p:nvPicPr>
          <p:cNvPr id="5" name="Picture 4">
            <a:extLst>
              <a:ext uri="{FF2B5EF4-FFF2-40B4-BE49-F238E27FC236}">
                <a16:creationId xmlns:a16="http://schemas.microsoft.com/office/drawing/2014/main" id="{705A1F4F-E650-AE26-3AA7-8723D0C6BC2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24000" y="1451429"/>
            <a:ext cx="9144000" cy="3955143"/>
          </a:xfrm>
          <a:prstGeom prst="rect">
            <a:avLst/>
          </a:prstGeom>
        </p:spPr>
      </p:pic>
    </p:spTree>
    <p:custDataLst>
      <p:tags r:id="rId1"/>
    </p:custDataLst>
    <p:extLst>
      <p:ext uri="{BB962C8B-B14F-4D97-AF65-F5344CB8AC3E}">
        <p14:creationId xmlns:p14="http://schemas.microsoft.com/office/powerpoint/2010/main" val="414530266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C3CFAC26-6C55-7356-1193-4A7CAA9144B1}"/>
            </a:ext>
          </a:extLst>
        </p:cNvPr>
        <p:cNvGrpSpPr/>
        <p:nvPr/>
      </p:nvGrpSpPr>
      <p:grpSpPr>
        <a:xfrm>
          <a:off x="0" y="0"/>
          <a:ext cx="0" cy="0"/>
          <a:chOff x="0" y="0"/>
          <a:chExt cx="0" cy="0"/>
        </a:xfrm>
      </p:grpSpPr>
      <p:sp>
        <p:nvSpPr>
          <p:cNvPr id="3074" name="Rectangle 2">
            <a:extLst>
              <a:ext uri="{FF2B5EF4-FFF2-40B4-BE49-F238E27FC236}">
                <a16:creationId xmlns:a16="http://schemas.microsoft.com/office/drawing/2014/main" id="{53760361-8DF1-6A94-B861-75353BED8408}"/>
              </a:ext>
            </a:extLst>
          </p:cNvPr>
          <p:cNvSpPr>
            <a:spLocks noGrp="1" noChangeArrowheads="1"/>
          </p:cNvSpPr>
          <p:nvPr>
            <p:ph type="title"/>
          </p:nvPr>
        </p:nvSpPr>
        <p:spPr>
          <a:xfrm>
            <a:off x="457200" y="168832"/>
            <a:ext cx="8153400" cy="482183"/>
          </a:xfrm>
        </p:spPr>
        <p:txBody>
          <a:bodyPr/>
          <a:lstStyle/>
          <a:p>
            <a:pPr marL="483870" indent="-369570">
              <a:lnSpc>
                <a:spcPct val="100000"/>
              </a:lnSpc>
              <a:spcBef>
                <a:spcPts val="125"/>
              </a:spcBef>
              <a:tabLst>
                <a:tab pos="483234" algn="l"/>
                <a:tab pos="483870" algn="l"/>
                <a:tab pos="2430145" algn="l"/>
              </a:tabLst>
            </a:pPr>
            <a:r>
              <a:rPr lang="en-US" b="1" spc="-10" dirty="0">
                <a:latin typeface="+mj-lt"/>
                <a:cs typeface="Calibri"/>
              </a:rPr>
              <a:t>AI Search Engine: ChatGPT Search</a:t>
            </a:r>
          </a:p>
        </p:txBody>
      </p:sp>
      <p:sp>
        <p:nvSpPr>
          <p:cNvPr id="4" name="Slide Number Placeholder 3">
            <a:extLst>
              <a:ext uri="{FF2B5EF4-FFF2-40B4-BE49-F238E27FC236}">
                <a16:creationId xmlns:a16="http://schemas.microsoft.com/office/drawing/2014/main" id="{37C0E24D-BBEA-E6C5-169F-508953EF040D}"/>
              </a:ext>
            </a:extLst>
          </p:cNvPr>
          <p:cNvSpPr txBox="1">
            <a:spLocks/>
          </p:cNvSpPr>
          <p:nvPr/>
        </p:nvSpPr>
        <p:spPr>
          <a:xfrm>
            <a:off x="10058400" y="642855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40</a:t>
            </a:fld>
            <a:endParaRPr lang="en-US" dirty="0">
              <a:solidFill>
                <a:prstClr val="black">
                  <a:tint val="75000"/>
                </a:prstClr>
              </a:solidFill>
              <a:latin typeface="Calibri" panose="020F0502020204030204"/>
            </a:endParaRPr>
          </a:p>
        </p:txBody>
      </p:sp>
      <p:pic>
        <p:nvPicPr>
          <p:cNvPr id="3" name="Picture 2">
            <a:extLst>
              <a:ext uri="{FF2B5EF4-FFF2-40B4-BE49-F238E27FC236}">
                <a16:creationId xmlns:a16="http://schemas.microsoft.com/office/drawing/2014/main" id="{CC92E587-F8B9-84DA-505E-E467BF97CD30}"/>
              </a:ext>
            </a:extLst>
          </p:cNvPr>
          <p:cNvPicPr>
            <a:picLocks noChangeAspect="1"/>
          </p:cNvPicPr>
          <p:nvPr/>
        </p:nvPicPr>
        <p:blipFill>
          <a:blip r:embed="rId4"/>
          <a:stretch>
            <a:fillRect/>
          </a:stretch>
        </p:blipFill>
        <p:spPr>
          <a:xfrm>
            <a:off x="1143000" y="1143000"/>
            <a:ext cx="10668000" cy="5178425"/>
          </a:xfrm>
          <a:prstGeom prst="rect">
            <a:avLst/>
          </a:prstGeom>
        </p:spPr>
      </p:pic>
    </p:spTree>
    <p:custDataLst>
      <p:tags r:id="rId1"/>
    </p:custDataLst>
    <p:extLst>
      <p:ext uri="{BB962C8B-B14F-4D97-AF65-F5344CB8AC3E}">
        <p14:creationId xmlns:p14="http://schemas.microsoft.com/office/powerpoint/2010/main" val="53150735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42B2C65A-7DF2-46C7-C5D8-18F4554316F3}"/>
            </a:ext>
          </a:extLst>
        </p:cNvPr>
        <p:cNvGrpSpPr/>
        <p:nvPr/>
      </p:nvGrpSpPr>
      <p:grpSpPr>
        <a:xfrm>
          <a:off x="0" y="0"/>
          <a:ext cx="0" cy="0"/>
          <a:chOff x="0" y="0"/>
          <a:chExt cx="0" cy="0"/>
        </a:xfrm>
      </p:grpSpPr>
      <p:sp>
        <p:nvSpPr>
          <p:cNvPr id="3074" name="Rectangle 2">
            <a:extLst>
              <a:ext uri="{FF2B5EF4-FFF2-40B4-BE49-F238E27FC236}">
                <a16:creationId xmlns:a16="http://schemas.microsoft.com/office/drawing/2014/main" id="{A8DA92B5-25FE-959E-31B2-3509BB876546}"/>
              </a:ext>
            </a:extLst>
          </p:cNvPr>
          <p:cNvSpPr>
            <a:spLocks noGrp="1" noChangeArrowheads="1"/>
          </p:cNvSpPr>
          <p:nvPr>
            <p:ph type="title"/>
          </p:nvPr>
        </p:nvSpPr>
        <p:spPr>
          <a:xfrm>
            <a:off x="457200" y="168832"/>
            <a:ext cx="8153400" cy="482183"/>
          </a:xfrm>
        </p:spPr>
        <p:txBody>
          <a:bodyPr/>
          <a:lstStyle/>
          <a:p>
            <a:pPr marL="483870" indent="-369570">
              <a:lnSpc>
                <a:spcPct val="100000"/>
              </a:lnSpc>
              <a:spcBef>
                <a:spcPts val="125"/>
              </a:spcBef>
              <a:tabLst>
                <a:tab pos="483234" algn="l"/>
                <a:tab pos="483870" algn="l"/>
                <a:tab pos="2430145" algn="l"/>
              </a:tabLst>
            </a:pPr>
            <a:r>
              <a:rPr lang="en-US" b="1" spc="-10" dirty="0">
                <a:latin typeface="+mj-lt"/>
                <a:cs typeface="Calibri"/>
              </a:rPr>
              <a:t>AI Search Engine: Google AI Mode</a:t>
            </a:r>
          </a:p>
        </p:txBody>
      </p:sp>
      <p:sp>
        <p:nvSpPr>
          <p:cNvPr id="4" name="Slide Number Placeholder 3">
            <a:extLst>
              <a:ext uri="{FF2B5EF4-FFF2-40B4-BE49-F238E27FC236}">
                <a16:creationId xmlns:a16="http://schemas.microsoft.com/office/drawing/2014/main" id="{90F8AB1C-91B1-D41A-D17A-09618B8A6A20}"/>
              </a:ext>
            </a:extLst>
          </p:cNvPr>
          <p:cNvSpPr txBox="1">
            <a:spLocks/>
          </p:cNvSpPr>
          <p:nvPr/>
        </p:nvSpPr>
        <p:spPr>
          <a:xfrm>
            <a:off x="10058400" y="642855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41</a:t>
            </a:fld>
            <a:endParaRPr lang="en-US" dirty="0">
              <a:solidFill>
                <a:prstClr val="black">
                  <a:tint val="75000"/>
                </a:prstClr>
              </a:solidFill>
              <a:latin typeface="Calibri" panose="020F0502020204030204"/>
            </a:endParaRPr>
          </a:p>
        </p:txBody>
      </p:sp>
      <p:pic>
        <p:nvPicPr>
          <p:cNvPr id="2" name="Online Media 1" title="Introducing AI Mode: A New Experiment in Google Search">
            <a:hlinkClick r:id="" action="ppaction://media"/>
            <a:extLst>
              <a:ext uri="{FF2B5EF4-FFF2-40B4-BE49-F238E27FC236}">
                <a16:creationId xmlns:a16="http://schemas.microsoft.com/office/drawing/2014/main" id="{3C983614-39B9-6C17-812A-EF40FBD933E1}"/>
              </a:ext>
            </a:extLst>
          </p:cNvPr>
          <p:cNvPicPr>
            <a:picLocks noRot="1" noChangeAspect="1"/>
          </p:cNvPicPr>
          <p:nvPr>
            <a:videoFile r:link="rId2"/>
          </p:nvPr>
        </p:nvPicPr>
        <p:blipFill>
          <a:blip r:embed="rId5"/>
          <a:stretch>
            <a:fillRect/>
          </a:stretch>
        </p:blipFill>
        <p:spPr>
          <a:xfrm>
            <a:off x="685800" y="847840"/>
            <a:ext cx="10645775" cy="6010160"/>
          </a:xfrm>
          <a:prstGeom prst="rect">
            <a:avLst/>
          </a:prstGeom>
        </p:spPr>
      </p:pic>
    </p:spTree>
    <p:custDataLst>
      <p:tags r:id="rId1"/>
    </p:custDataLst>
    <p:extLst>
      <p:ext uri="{BB962C8B-B14F-4D97-AF65-F5344CB8AC3E}">
        <p14:creationId xmlns:p14="http://schemas.microsoft.com/office/powerpoint/2010/main" val="210141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42B2C65A-7DF2-46C7-C5D8-18F4554316F3}"/>
            </a:ext>
          </a:extLst>
        </p:cNvPr>
        <p:cNvGrpSpPr/>
        <p:nvPr/>
      </p:nvGrpSpPr>
      <p:grpSpPr>
        <a:xfrm>
          <a:off x="0" y="0"/>
          <a:ext cx="0" cy="0"/>
          <a:chOff x="0" y="0"/>
          <a:chExt cx="0" cy="0"/>
        </a:xfrm>
      </p:grpSpPr>
      <p:sp>
        <p:nvSpPr>
          <p:cNvPr id="3074" name="Rectangle 2">
            <a:extLst>
              <a:ext uri="{FF2B5EF4-FFF2-40B4-BE49-F238E27FC236}">
                <a16:creationId xmlns:a16="http://schemas.microsoft.com/office/drawing/2014/main" id="{A8DA92B5-25FE-959E-31B2-3509BB876546}"/>
              </a:ext>
            </a:extLst>
          </p:cNvPr>
          <p:cNvSpPr>
            <a:spLocks noGrp="1" noChangeArrowheads="1"/>
          </p:cNvSpPr>
          <p:nvPr>
            <p:ph type="title"/>
          </p:nvPr>
        </p:nvSpPr>
        <p:spPr>
          <a:xfrm>
            <a:off x="457200" y="168832"/>
            <a:ext cx="8153400" cy="482183"/>
          </a:xfrm>
        </p:spPr>
        <p:txBody>
          <a:bodyPr/>
          <a:lstStyle/>
          <a:p>
            <a:pPr marL="483870" indent="-369570">
              <a:lnSpc>
                <a:spcPct val="100000"/>
              </a:lnSpc>
              <a:spcBef>
                <a:spcPts val="125"/>
              </a:spcBef>
              <a:tabLst>
                <a:tab pos="483234" algn="l"/>
                <a:tab pos="483870" algn="l"/>
                <a:tab pos="2430145" algn="l"/>
              </a:tabLst>
            </a:pPr>
            <a:r>
              <a:rPr lang="en-US" b="1" spc="-10" dirty="0">
                <a:latin typeface="+mj-lt"/>
                <a:cs typeface="Calibri"/>
              </a:rPr>
              <a:t>AI Design Tool: Canva Magic Studio</a:t>
            </a:r>
          </a:p>
        </p:txBody>
      </p:sp>
      <p:sp>
        <p:nvSpPr>
          <p:cNvPr id="4" name="Slide Number Placeholder 3">
            <a:extLst>
              <a:ext uri="{FF2B5EF4-FFF2-40B4-BE49-F238E27FC236}">
                <a16:creationId xmlns:a16="http://schemas.microsoft.com/office/drawing/2014/main" id="{90F8AB1C-91B1-D41A-D17A-09618B8A6A20}"/>
              </a:ext>
            </a:extLst>
          </p:cNvPr>
          <p:cNvSpPr txBox="1">
            <a:spLocks/>
          </p:cNvSpPr>
          <p:nvPr/>
        </p:nvSpPr>
        <p:spPr>
          <a:xfrm>
            <a:off x="10058400" y="642855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42</a:t>
            </a:fld>
            <a:endParaRPr lang="en-US" dirty="0">
              <a:solidFill>
                <a:prstClr val="black">
                  <a:tint val="75000"/>
                </a:prstClr>
              </a:solidFill>
              <a:latin typeface="Calibri" panose="020F0502020204030204"/>
            </a:endParaRPr>
          </a:p>
        </p:txBody>
      </p:sp>
      <p:pic>
        <p:nvPicPr>
          <p:cNvPr id="3" name="Online Media 2" title="Meet Magic Studio | Let the power of AI supercharge your work">
            <a:hlinkClick r:id="" action="ppaction://media"/>
            <a:extLst>
              <a:ext uri="{FF2B5EF4-FFF2-40B4-BE49-F238E27FC236}">
                <a16:creationId xmlns:a16="http://schemas.microsoft.com/office/drawing/2014/main" id="{A9AC61F0-B758-A63A-43B8-54C43EF75926}"/>
              </a:ext>
            </a:extLst>
          </p:cNvPr>
          <p:cNvPicPr>
            <a:picLocks noRot="1" noChangeAspect="1"/>
          </p:cNvPicPr>
          <p:nvPr>
            <a:videoFile r:link="rId2"/>
          </p:nvPr>
        </p:nvPicPr>
        <p:blipFill>
          <a:blip r:embed="rId5"/>
          <a:stretch>
            <a:fillRect/>
          </a:stretch>
        </p:blipFill>
        <p:spPr>
          <a:xfrm>
            <a:off x="1344612" y="1063689"/>
            <a:ext cx="9502775" cy="5364870"/>
          </a:xfrm>
          <a:prstGeom prst="rect">
            <a:avLst/>
          </a:prstGeom>
        </p:spPr>
      </p:pic>
    </p:spTree>
    <p:custDataLst>
      <p:tags r:id="rId1"/>
    </p:custDataLst>
    <p:extLst>
      <p:ext uri="{BB962C8B-B14F-4D97-AF65-F5344CB8AC3E}">
        <p14:creationId xmlns:p14="http://schemas.microsoft.com/office/powerpoint/2010/main" val="33559873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42B2C65A-7DF2-46C7-C5D8-18F4554316F3}"/>
            </a:ext>
          </a:extLst>
        </p:cNvPr>
        <p:cNvGrpSpPr/>
        <p:nvPr/>
      </p:nvGrpSpPr>
      <p:grpSpPr>
        <a:xfrm>
          <a:off x="0" y="0"/>
          <a:ext cx="0" cy="0"/>
          <a:chOff x="0" y="0"/>
          <a:chExt cx="0" cy="0"/>
        </a:xfrm>
      </p:grpSpPr>
      <p:sp>
        <p:nvSpPr>
          <p:cNvPr id="3074" name="Rectangle 2">
            <a:extLst>
              <a:ext uri="{FF2B5EF4-FFF2-40B4-BE49-F238E27FC236}">
                <a16:creationId xmlns:a16="http://schemas.microsoft.com/office/drawing/2014/main" id="{A8DA92B5-25FE-959E-31B2-3509BB876546}"/>
              </a:ext>
            </a:extLst>
          </p:cNvPr>
          <p:cNvSpPr>
            <a:spLocks noGrp="1" noChangeArrowheads="1"/>
          </p:cNvSpPr>
          <p:nvPr>
            <p:ph type="title"/>
          </p:nvPr>
        </p:nvSpPr>
        <p:spPr>
          <a:xfrm>
            <a:off x="457200" y="168832"/>
            <a:ext cx="8153400" cy="482183"/>
          </a:xfrm>
        </p:spPr>
        <p:txBody>
          <a:bodyPr/>
          <a:lstStyle/>
          <a:p>
            <a:pPr marL="483870" indent="-369570">
              <a:lnSpc>
                <a:spcPct val="100000"/>
              </a:lnSpc>
              <a:spcBef>
                <a:spcPts val="125"/>
              </a:spcBef>
              <a:tabLst>
                <a:tab pos="483234" algn="l"/>
                <a:tab pos="483870" algn="l"/>
                <a:tab pos="2430145" algn="l"/>
              </a:tabLst>
            </a:pPr>
            <a:r>
              <a:rPr lang="en-US" b="1" spc="-10" dirty="0">
                <a:latin typeface="+mj-lt"/>
                <a:cs typeface="Calibri"/>
              </a:rPr>
              <a:t>AI App Builder: Lovable</a:t>
            </a:r>
          </a:p>
        </p:txBody>
      </p:sp>
      <p:sp>
        <p:nvSpPr>
          <p:cNvPr id="4" name="Slide Number Placeholder 3">
            <a:extLst>
              <a:ext uri="{FF2B5EF4-FFF2-40B4-BE49-F238E27FC236}">
                <a16:creationId xmlns:a16="http://schemas.microsoft.com/office/drawing/2014/main" id="{90F8AB1C-91B1-D41A-D17A-09618B8A6A20}"/>
              </a:ext>
            </a:extLst>
          </p:cNvPr>
          <p:cNvSpPr txBox="1">
            <a:spLocks/>
          </p:cNvSpPr>
          <p:nvPr/>
        </p:nvSpPr>
        <p:spPr>
          <a:xfrm>
            <a:off x="10058400" y="642855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43</a:t>
            </a:fld>
            <a:endParaRPr lang="en-US" dirty="0">
              <a:solidFill>
                <a:prstClr val="black">
                  <a:tint val="75000"/>
                </a:prstClr>
              </a:solidFill>
              <a:latin typeface="Calibri" panose="020F0502020204030204"/>
            </a:endParaRPr>
          </a:p>
        </p:txBody>
      </p:sp>
      <p:pic>
        <p:nvPicPr>
          <p:cNvPr id="2" name="Online Media 1" title="Meet Lovable – The World’s First AI Full-Stack Engineer!">
            <a:hlinkClick r:id="" action="ppaction://media"/>
            <a:extLst>
              <a:ext uri="{FF2B5EF4-FFF2-40B4-BE49-F238E27FC236}">
                <a16:creationId xmlns:a16="http://schemas.microsoft.com/office/drawing/2014/main" id="{C9D2EAFF-4D93-9677-BB09-1AD935949CCE}"/>
              </a:ext>
            </a:extLst>
          </p:cNvPr>
          <p:cNvPicPr>
            <a:picLocks noRot="1" noChangeAspect="1"/>
          </p:cNvPicPr>
          <p:nvPr>
            <a:videoFile r:link="rId2"/>
          </p:nvPr>
        </p:nvPicPr>
        <p:blipFill>
          <a:blip r:embed="rId5"/>
          <a:stretch>
            <a:fillRect/>
          </a:stretch>
        </p:blipFill>
        <p:spPr>
          <a:xfrm>
            <a:off x="1039812" y="902096"/>
            <a:ext cx="10112375" cy="5709025"/>
          </a:xfrm>
          <a:prstGeom prst="rect">
            <a:avLst/>
          </a:prstGeom>
        </p:spPr>
      </p:pic>
    </p:spTree>
    <p:custDataLst>
      <p:tags r:id="rId1"/>
    </p:custDataLst>
    <p:extLst>
      <p:ext uri="{BB962C8B-B14F-4D97-AF65-F5344CB8AC3E}">
        <p14:creationId xmlns:p14="http://schemas.microsoft.com/office/powerpoint/2010/main" val="1175759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42B2C65A-7DF2-46C7-C5D8-18F4554316F3}"/>
            </a:ext>
          </a:extLst>
        </p:cNvPr>
        <p:cNvGrpSpPr/>
        <p:nvPr/>
      </p:nvGrpSpPr>
      <p:grpSpPr>
        <a:xfrm>
          <a:off x="0" y="0"/>
          <a:ext cx="0" cy="0"/>
          <a:chOff x="0" y="0"/>
          <a:chExt cx="0" cy="0"/>
        </a:xfrm>
      </p:grpSpPr>
      <p:sp>
        <p:nvSpPr>
          <p:cNvPr id="3074" name="Rectangle 2">
            <a:extLst>
              <a:ext uri="{FF2B5EF4-FFF2-40B4-BE49-F238E27FC236}">
                <a16:creationId xmlns:a16="http://schemas.microsoft.com/office/drawing/2014/main" id="{A8DA92B5-25FE-959E-31B2-3509BB876546}"/>
              </a:ext>
            </a:extLst>
          </p:cNvPr>
          <p:cNvSpPr>
            <a:spLocks noGrp="1" noChangeArrowheads="1"/>
          </p:cNvSpPr>
          <p:nvPr>
            <p:ph type="title"/>
          </p:nvPr>
        </p:nvSpPr>
        <p:spPr>
          <a:xfrm>
            <a:off x="457200" y="168832"/>
            <a:ext cx="8153400" cy="482183"/>
          </a:xfrm>
        </p:spPr>
        <p:txBody>
          <a:bodyPr/>
          <a:lstStyle/>
          <a:p>
            <a:pPr marL="483870" indent="-369570">
              <a:lnSpc>
                <a:spcPct val="100000"/>
              </a:lnSpc>
              <a:spcBef>
                <a:spcPts val="125"/>
              </a:spcBef>
              <a:tabLst>
                <a:tab pos="483234" algn="l"/>
                <a:tab pos="483870" algn="l"/>
                <a:tab pos="2430145" algn="l"/>
              </a:tabLst>
            </a:pPr>
            <a:r>
              <a:rPr lang="en-US" b="1" spc="-10" dirty="0">
                <a:latin typeface="+mj-lt"/>
                <a:cs typeface="Calibri"/>
              </a:rPr>
              <a:t>AI App Builder: Gemini 2.5 Pro</a:t>
            </a:r>
          </a:p>
        </p:txBody>
      </p:sp>
      <p:sp>
        <p:nvSpPr>
          <p:cNvPr id="4" name="Slide Number Placeholder 3">
            <a:extLst>
              <a:ext uri="{FF2B5EF4-FFF2-40B4-BE49-F238E27FC236}">
                <a16:creationId xmlns:a16="http://schemas.microsoft.com/office/drawing/2014/main" id="{90F8AB1C-91B1-D41A-D17A-09618B8A6A20}"/>
              </a:ext>
            </a:extLst>
          </p:cNvPr>
          <p:cNvSpPr txBox="1">
            <a:spLocks/>
          </p:cNvSpPr>
          <p:nvPr/>
        </p:nvSpPr>
        <p:spPr>
          <a:xfrm>
            <a:off x="10058400" y="642855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44</a:t>
            </a:fld>
            <a:endParaRPr lang="en-US" dirty="0">
              <a:solidFill>
                <a:prstClr val="black">
                  <a:tint val="75000"/>
                </a:prstClr>
              </a:solidFill>
              <a:latin typeface="Calibri" panose="020F0502020204030204"/>
            </a:endParaRPr>
          </a:p>
        </p:txBody>
      </p:sp>
      <p:pic>
        <p:nvPicPr>
          <p:cNvPr id="3" name="Online Media 2" title="Vibe to Code with Gemini 2.5 Pro">
            <a:hlinkClick r:id="" action="ppaction://media"/>
            <a:extLst>
              <a:ext uri="{FF2B5EF4-FFF2-40B4-BE49-F238E27FC236}">
                <a16:creationId xmlns:a16="http://schemas.microsoft.com/office/drawing/2014/main" id="{01703A34-5560-57FE-FD97-F6BC6ECC36ED}"/>
              </a:ext>
            </a:extLst>
          </p:cNvPr>
          <p:cNvPicPr>
            <a:picLocks noRot="1" noChangeAspect="1"/>
          </p:cNvPicPr>
          <p:nvPr>
            <a:videoFile r:link="rId2"/>
          </p:nvPr>
        </p:nvPicPr>
        <p:blipFill>
          <a:blip r:embed="rId5"/>
          <a:stretch>
            <a:fillRect/>
          </a:stretch>
        </p:blipFill>
        <p:spPr>
          <a:xfrm>
            <a:off x="974725" y="902096"/>
            <a:ext cx="10112375" cy="5709025"/>
          </a:xfrm>
          <a:prstGeom prst="rect">
            <a:avLst/>
          </a:prstGeom>
        </p:spPr>
      </p:pic>
    </p:spTree>
    <p:custDataLst>
      <p:tags r:id="rId1"/>
    </p:custDataLst>
    <p:extLst>
      <p:ext uri="{BB962C8B-B14F-4D97-AF65-F5344CB8AC3E}">
        <p14:creationId xmlns:p14="http://schemas.microsoft.com/office/powerpoint/2010/main" val="31407564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42B2C65A-7DF2-46C7-C5D8-18F4554316F3}"/>
            </a:ext>
          </a:extLst>
        </p:cNvPr>
        <p:cNvGrpSpPr/>
        <p:nvPr/>
      </p:nvGrpSpPr>
      <p:grpSpPr>
        <a:xfrm>
          <a:off x="0" y="0"/>
          <a:ext cx="0" cy="0"/>
          <a:chOff x="0" y="0"/>
          <a:chExt cx="0" cy="0"/>
        </a:xfrm>
      </p:grpSpPr>
      <p:sp>
        <p:nvSpPr>
          <p:cNvPr id="3074" name="Rectangle 2">
            <a:extLst>
              <a:ext uri="{FF2B5EF4-FFF2-40B4-BE49-F238E27FC236}">
                <a16:creationId xmlns:a16="http://schemas.microsoft.com/office/drawing/2014/main" id="{A8DA92B5-25FE-959E-31B2-3509BB876546}"/>
              </a:ext>
            </a:extLst>
          </p:cNvPr>
          <p:cNvSpPr>
            <a:spLocks noGrp="1" noChangeArrowheads="1"/>
          </p:cNvSpPr>
          <p:nvPr>
            <p:ph type="title"/>
          </p:nvPr>
        </p:nvSpPr>
        <p:spPr>
          <a:xfrm>
            <a:off x="457200" y="168832"/>
            <a:ext cx="8153400" cy="482183"/>
          </a:xfrm>
        </p:spPr>
        <p:txBody>
          <a:bodyPr/>
          <a:lstStyle/>
          <a:p>
            <a:pPr marL="483870" indent="-369570">
              <a:lnSpc>
                <a:spcPct val="100000"/>
              </a:lnSpc>
              <a:spcBef>
                <a:spcPts val="125"/>
              </a:spcBef>
              <a:tabLst>
                <a:tab pos="483234" algn="l"/>
                <a:tab pos="483870" algn="l"/>
                <a:tab pos="2430145" algn="l"/>
              </a:tabLst>
            </a:pPr>
            <a:r>
              <a:rPr lang="en-US" b="1" spc="-10" dirty="0">
                <a:latin typeface="+mj-lt"/>
                <a:cs typeface="Calibri"/>
              </a:rPr>
              <a:t>AI Code Editor: Cursor</a:t>
            </a:r>
          </a:p>
        </p:txBody>
      </p:sp>
      <p:sp>
        <p:nvSpPr>
          <p:cNvPr id="4" name="Slide Number Placeholder 3">
            <a:extLst>
              <a:ext uri="{FF2B5EF4-FFF2-40B4-BE49-F238E27FC236}">
                <a16:creationId xmlns:a16="http://schemas.microsoft.com/office/drawing/2014/main" id="{90F8AB1C-91B1-D41A-D17A-09618B8A6A20}"/>
              </a:ext>
            </a:extLst>
          </p:cNvPr>
          <p:cNvSpPr txBox="1">
            <a:spLocks/>
          </p:cNvSpPr>
          <p:nvPr/>
        </p:nvSpPr>
        <p:spPr>
          <a:xfrm>
            <a:off x="10058400" y="642855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45</a:t>
            </a:fld>
            <a:endParaRPr lang="en-US" dirty="0">
              <a:solidFill>
                <a:prstClr val="black">
                  <a:tint val="75000"/>
                </a:prstClr>
              </a:solidFill>
              <a:latin typeface="Calibri" panose="020F0502020204030204"/>
            </a:endParaRPr>
          </a:p>
        </p:txBody>
      </p:sp>
      <p:pic>
        <p:nvPicPr>
          <p:cNvPr id="10244" name="Picture 4" descr="How to Install Cursor AI Editor 2025: Windows, Mac &amp; Linux Guide">
            <a:extLst>
              <a:ext uri="{FF2B5EF4-FFF2-40B4-BE49-F238E27FC236}">
                <a16:creationId xmlns:a16="http://schemas.microsoft.com/office/drawing/2014/main" id="{007297A1-96EC-FB1A-B4DA-4C1A5F1ECB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187" y="857423"/>
            <a:ext cx="10515600" cy="59150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1076883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52C43A1E-F661-152E-6C25-D88DE33E3B8C}"/>
            </a:ext>
          </a:extLst>
        </p:cNvPr>
        <p:cNvGrpSpPr/>
        <p:nvPr/>
      </p:nvGrpSpPr>
      <p:grpSpPr>
        <a:xfrm>
          <a:off x="0" y="0"/>
          <a:ext cx="0" cy="0"/>
          <a:chOff x="0" y="0"/>
          <a:chExt cx="0" cy="0"/>
        </a:xfrm>
      </p:grpSpPr>
      <p:sp>
        <p:nvSpPr>
          <p:cNvPr id="3074" name="Rectangle 2">
            <a:extLst>
              <a:ext uri="{FF2B5EF4-FFF2-40B4-BE49-F238E27FC236}">
                <a16:creationId xmlns:a16="http://schemas.microsoft.com/office/drawing/2014/main" id="{C7E157E5-47ED-62CF-4316-BF4FBB4F74C8}"/>
              </a:ext>
            </a:extLst>
          </p:cNvPr>
          <p:cNvSpPr>
            <a:spLocks noGrp="1" noChangeArrowheads="1"/>
          </p:cNvSpPr>
          <p:nvPr>
            <p:ph type="title"/>
          </p:nvPr>
        </p:nvSpPr>
        <p:spPr>
          <a:xfrm>
            <a:off x="457200" y="168832"/>
            <a:ext cx="8153400" cy="482183"/>
          </a:xfrm>
        </p:spPr>
        <p:txBody>
          <a:bodyPr/>
          <a:lstStyle/>
          <a:p>
            <a:pPr marL="483870" indent="-369570">
              <a:lnSpc>
                <a:spcPct val="100000"/>
              </a:lnSpc>
              <a:spcBef>
                <a:spcPts val="125"/>
              </a:spcBef>
              <a:tabLst>
                <a:tab pos="483234" algn="l"/>
                <a:tab pos="483870" algn="l"/>
                <a:tab pos="2430145" algn="l"/>
              </a:tabLst>
            </a:pPr>
            <a:r>
              <a:rPr lang="en-US" b="1" spc="-10" dirty="0">
                <a:latin typeface="+mj-lt"/>
                <a:cs typeface="Calibri"/>
              </a:rPr>
              <a:t>AI Voice Generator: </a:t>
            </a:r>
            <a:r>
              <a:rPr lang="en-US" b="1" spc="-10" dirty="0" err="1">
                <a:latin typeface="+mj-lt"/>
                <a:cs typeface="Calibri"/>
              </a:rPr>
              <a:t>ElevenLabs</a:t>
            </a:r>
            <a:endParaRPr lang="en-US" b="1" spc="-10" dirty="0">
              <a:latin typeface="+mj-lt"/>
              <a:cs typeface="Calibri"/>
            </a:endParaRPr>
          </a:p>
        </p:txBody>
      </p:sp>
      <p:sp>
        <p:nvSpPr>
          <p:cNvPr id="4" name="Slide Number Placeholder 3">
            <a:extLst>
              <a:ext uri="{FF2B5EF4-FFF2-40B4-BE49-F238E27FC236}">
                <a16:creationId xmlns:a16="http://schemas.microsoft.com/office/drawing/2014/main" id="{0B9CF362-2882-D648-C707-343ECBD5E79C}"/>
              </a:ext>
            </a:extLst>
          </p:cNvPr>
          <p:cNvSpPr txBox="1">
            <a:spLocks/>
          </p:cNvSpPr>
          <p:nvPr/>
        </p:nvSpPr>
        <p:spPr>
          <a:xfrm>
            <a:off x="10058400" y="642855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46</a:t>
            </a:fld>
            <a:endParaRPr lang="en-US" dirty="0">
              <a:solidFill>
                <a:prstClr val="black">
                  <a:tint val="75000"/>
                </a:prstClr>
              </a:solidFill>
              <a:latin typeface="Calibri" panose="020F0502020204030204"/>
            </a:endParaRPr>
          </a:p>
        </p:txBody>
      </p:sp>
      <p:pic>
        <p:nvPicPr>
          <p:cNvPr id="5" name="Online Media 4" title="ElevenLabs - Text to Speech, Dubbing, Sound Effects and more">
            <a:hlinkClick r:id="" action="ppaction://media"/>
            <a:extLst>
              <a:ext uri="{FF2B5EF4-FFF2-40B4-BE49-F238E27FC236}">
                <a16:creationId xmlns:a16="http://schemas.microsoft.com/office/drawing/2014/main" id="{C9C6CC99-AED3-D829-1A20-6DB43DD9A773}"/>
              </a:ext>
            </a:extLst>
          </p:cNvPr>
          <p:cNvPicPr>
            <a:picLocks noRot="1" noChangeAspect="1"/>
          </p:cNvPicPr>
          <p:nvPr>
            <a:videoFile r:link="rId2"/>
          </p:nvPr>
        </p:nvPicPr>
        <p:blipFill>
          <a:blip r:embed="rId5"/>
          <a:stretch>
            <a:fillRect/>
          </a:stretch>
        </p:blipFill>
        <p:spPr>
          <a:xfrm>
            <a:off x="1066800" y="909647"/>
            <a:ext cx="9731375" cy="5493928"/>
          </a:xfrm>
          <a:prstGeom prst="rect">
            <a:avLst/>
          </a:prstGeom>
        </p:spPr>
      </p:pic>
    </p:spTree>
    <p:custDataLst>
      <p:tags r:id="rId1"/>
    </p:custDataLst>
    <p:extLst>
      <p:ext uri="{BB962C8B-B14F-4D97-AF65-F5344CB8AC3E}">
        <p14:creationId xmlns:p14="http://schemas.microsoft.com/office/powerpoint/2010/main" val="18265950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52C43A1E-F661-152E-6C25-D88DE33E3B8C}"/>
            </a:ext>
          </a:extLst>
        </p:cNvPr>
        <p:cNvGrpSpPr/>
        <p:nvPr/>
      </p:nvGrpSpPr>
      <p:grpSpPr>
        <a:xfrm>
          <a:off x="0" y="0"/>
          <a:ext cx="0" cy="0"/>
          <a:chOff x="0" y="0"/>
          <a:chExt cx="0" cy="0"/>
        </a:xfrm>
      </p:grpSpPr>
      <p:sp>
        <p:nvSpPr>
          <p:cNvPr id="3074" name="Rectangle 2">
            <a:extLst>
              <a:ext uri="{FF2B5EF4-FFF2-40B4-BE49-F238E27FC236}">
                <a16:creationId xmlns:a16="http://schemas.microsoft.com/office/drawing/2014/main" id="{C7E157E5-47ED-62CF-4316-BF4FBB4F74C8}"/>
              </a:ext>
            </a:extLst>
          </p:cNvPr>
          <p:cNvSpPr>
            <a:spLocks noGrp="1" noChangeArrowheads="1"/>
          </p:cNvSpPr>
          <p:nvPr>
            <p:ph type="title"/>
          </p:nvPr>
        </p:nvSpPr>
        <p:spPr>
          <a:xfrm>
            <a:off x="457200" y="168832"/>
            <a:ext cx="8153400" cy="482183"/>
          </a:xfrm>
        </p:spPr>
        <p:txBody>
          <a:bodyPr/>
          <a:lstStyle/>
          <a:p>
            <a:pPr marL="483870" indent="-369570">
              <a:lnSpc>
                <a:spcPct val="100000"/>
              </a:lnSpc>
              <a:spcBef>
                <a:spcPts val="125"/>
              </a:spcBef>
              <a:tabLst>
                <a:tab pos="483234" algn="l"/>
                <a:tab pos="483870" algn="l"/>
                <a:tab pos="2430145" algn="l"/>
              </a:tabLst>
            </a:pPr>
            <a:r>
              <a:rPr lang="en-US" b="1" spc="-10" dirty="0">
                <a:latin typeface="+mj-lt"/>
                <a:cs typeface="Calibri"/>
              </a:rPr>
              <a:t>AI Music Generator: Suno</a:t>
            </a:r>
          </a:p>
        </p:txBody>
      </p:sp>
      <p:sp>
        <p:nvSpPr>
          <p:cNvPr id="4" name="Slide Number Placeholder 3">
            <a:extLst>
              <a:ext uri="{FF2B5EF4-FFF2-40B4-BE49-F238E27FC236}">
                <a16:creationId xmlns:a16="http://schemas.microsoft.com/office/drawing/2014/main" id="{0B9CF362-2882-D648-C707-343ECBD5E79C}"/>
              </a:ext>
            </a:extLst>
          </p:cNvPr>
          <p:cNvSpPr txBox="1">
            <a:spLocks/>
          </p:cNvSpPr>
          <p:nvPr/>
        </p:nvSpPr>
        <p:spPr>
          <a:xfrm>
            <a:off x="10058400" y="642855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47</a:t>
            </a:fld>
            <a:endParaRPr lang="en-US" dirty="0">
              <a:solidFill>
                <a:prstClr val="black">
                  <a:tint val="75000"/>
                </a:prstClr>
              </a:solidFill>
              <a:latin typeface="Calibri" panose="020F0502020204030204"/>
            </a:endParaRPr>
          </a:p>
        </p:txBody>
      </p:sp>
      <p:pic>
        <p:nvPicPr>
          <p:cNvPr id="2" name="Online Media 1" title="Suno iOS App is Here! Make any song you can imagine">
            <a:hlinkClick r:id="" action="ppaction://media"/>
            <a:extLst>
              <a:ext uri="{FF2B5EF4-FFF2-40B4-BE49-F238E27FC236}">
                <a16:creationId xmlns:a16="http://schemas.microsoft.com/office/drawing/2014/main" id="{D7BD3E72-08D2-4F29-CBC0-3523532D8282}"/>
              </a:ext>
            </a:extLst>
          </p:cNvPr>
          <p:cNvPicPr>
            <a:picLocks noRot="1" noChangeAspect="1"/>
          </p:cNvPicPr>
          <p:nvPr>
            <a:videoFile r:link="rId2"/>
          </p:nvPr>
        </p:nvPicPr>
        <p:blipFill>
          <a:blip r:embed="rId5"/>
          <a:stretch>
            <a:fillRect/>
          </a:stretch>
        </p:blipFill>
        <p:spPr>
          <a:xfrm>
            <a:off x="964142" y="896121"/>
            <a:ext cx="10122958" cy="5715000"/>
          </a:xfrm>
          <a:prstGeom prst="rect">
            <a:avLst/>
          </a:prstGeom>
        </p:spPr>
      </p:pic>
    </p:spTree>
    <p:custDataLst>
      <p:tags r:id="rId1"/>
    </p:custDataLst>
    <p:extLst>
      <p:ext uri="{BB962C8B-B14F-4D97-AF65-F5344CB8AC3E}">
        <p14:creationId xmlns:p14="http://schemas.microsoft.com/office/powerpoint/2010/main" val="19804137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042823D8-27A8-EC82-F5FC-5B34436FA01A}"/>
            </a:ext>
          </a:extLst>
        </p:cNvPr>
        <p:cNvGrpSpPr/>
        <p:nvPr/>
      </p:nvGrpSpPr>
      <p:grpSpPr>
        <a:xfrm>
          <a:off x="0" y="0"/>
          <a:ext cx="0" cy="0"/>
          <a:chOff x="0" y="0"/>
          <a:chExt cx="0" cy="0"/>
        </a:xfrm>
      </p:grpSpPr>
      <p:sp>
        <p:nvSpPr>
          <p:cNvPr id="3074" name="Rectangle 2">
            <a:extLst>
              <a:ext uri="{FF2B5EF4-FFF2-40B4-BE49-F238E27FC236}">
                <a16:creationId xmlns:a16="http://schemas.microsoft.com/office/drawing/2014/main" id="{9DE24E51-19D9-B863-A779-9113B8B210FA}"/>
              </a:ext>
            </a:extLst>
          </p:cNvPr>
          <p:cNvSpPr>
            <a:spLocks noGrp="1" noChangeArrowheads="1"/>
          </p:cNvSpPr>
          <p:nvPr>
            <p:ph type="title"/>
          </p:nvPr>
        </p:nvSpPr>
        <p:spPr>
          <a:xfrm>
            <a:off x="457200" y="168832"/>
            <a:ext cx="8153400" cy="482183"/>
          </a:xfrm>
        </p:spPr>
        <p:txBody>
          <a:bodyPr/>
          <a:lstStyle/>
          <a:p>
            <a:pPr marL="483870" indent="-369570">
              <a:lnSpc>
                <a:spcPct val="100000"/>
              </a:lnSpc>
              <a:spcBef>
                <a:spcPts val="125"/>
              </a:spcBef>
              <a:tabLst>
                <a:tab pos="483234" algn="l"/>
                <a:tab pos="483870" algn="l"/>
                <a:tab pos="2430145" algn="l"/>
              </a:tabLst>
            </a:pPr>
            <a:r>
              <a:rPr lang="en-US" b="1" spc="-10" dirty="0">
                <a:latin typeface="+mj-lt"/>
                <a:cs typeface="Calibri"/>
              </a:rPr>
              <a:t>AI Symposium</a:t>
            </a:r>
          </a:p>
        </p:txBody>
      </p:sp>
      <p:sp>
        <p:nvSpPr>
          <p:cNvPr id="4" name="Slide Number Placeholder 3">
            <a:extLst>
              <a:ext uri="{FF2B5EF4-FFF2-40B4-BE49-F238E27FC236}">
                <a16:creationId xmlns:a16="http://schemas.microsoft.com/office/drawing/2014/main" id="{E2B86F1D-1041-EE3A-8106-D54D0274B450}"/>
              </a:ext>
            </a:extLst>
          </p:cNvPr>
          <p:cNvSpPr txBox="1">
            <a:spLocks/>
          </p:cNvSpPr>
          <p:nvPr/>
        </p:nvSpPr>
        <p:spPr>
          <a:xfrm>
            <a:off x="10058400" y="642855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48</a:t>
            </a:fld>
            <a:endParaRPr lang="en-US" dirty="0">
              <a:solidFill>
                <a:prstClr val="black">
                  <a:tint val="75000"/>
                </a:prstClr>
              </a:solidFill>
              <a:latin typeface="Calibri" panose="020F0502020204030204"/>
            </a:endParaRPr>
          </a:p>
        </p:txBody>
      </p:sp>
      <p:sp>
        <p:nvSpPr>
          <p:cNvPr id="2" name="TextBox 1">
            <a:extLst>
              <a:ext uri="{FF2B5EF4-FFF2-40B4-BE49-F238E27FC236}">
                <a16:creationId xmlns:a16="http://schemas.microsoft.com/office/drawing/2014/main" id="{8584BC15-72CD-E293-47B0-FC857ECE9470}"/>
              </a:ext>
            </a:extLst>
          </p:cNvPr>
          <p:cNvSpPr txBox="1"/>
          <p:nvPr/>
        </p:nvSpPr>
        <p:spPr>
          <a:xfrm>
            <a:off x="134073" y="5901044"/>
            <a:ext cx="7315199" cy="861774"/>
          </a:xfrm>
          <a:prstGeom prst="rect">
            <a:avLst/>
          </a:prstGeom>
          <a:noFill/>
        </p:spPr>
        <p:txBody>
          <a:bodyPr wrap="square" rtlCol="0">
            <a:spAutoFit/>
          </a:bodyPr>
          <a:lstStyle/>
          <a:p>
            <a:pPr>
              <a:spcBef>
                <a:spcPts val="600"/>
              </a:spcBef>
              <a:spcAft>
                <a:spcPts val="600"/>
              </a:spcAft>
              <a:buClr>
                <a:srgbClr val="FF0000"/>
              </a:buClr>
            </a:pPr>
            <a:r>
              <a:rPr lang="en-US" sz="2000" dirty="0">
                <a:solidFill>
                  <a:schemeClr val="accent2"/>
                </a:solidFill>
                <a:latin typeface="+mj-lt"/>
                <a:cs typeface="Arial" panose="020B0604020202020204" pitchFamily="34" charset="0"/>
                <a:hlinkClick r:id="rId4">
                  <a:extLst>
                    <a:ext uri="{A12FA001-AC4F-418D-AE19-62706E023703}">
                      <ahyp:hlinkClr xmlns:ahyp="http://schemas.microsoft.com/office/drawing/2018/hyperlinkcolor" val="tx"/>
                    </a:ext>
                  </a:extLst>
                </a:hlinkClick>
              </a:rPr>
              <a:t>https://www.ai-research-lab.org/events/ai-symposium/2025</a:t>
            </a:r>
            <a:endParaRPr lang="en-US" sz="2000" b="1" dirty="0">
              <a:solidFill>
                <a:schemeClr val="accent2"/>
              </a:solidFill>
              <a:latin typeface="+mj-lt"/>
              <a:cs typeface="Arial" panose="020B0604020202020204" pitchFamily="34" charset="0"/>
            </a:endParaRPr>
          </a:p>
          <a:p>
            <a:pPr marL="342900" indent="-342900">
              <a:spcBef>
                <a:spcPts val="600"/>
              </a:spcBef>
              <a:spcAft>
                <a:spcPts val="600"/>
              </a:spcAft>
              <a:buFont typeface="Wingdings" panose="05000000000000000000" pitchFamily="2" charset="2"/>
              <a:buChar char="q"/>
            </a:pPr>
            <a:endParaRPr lang="en-US" sz="2000" dirty="0">
              <a:solidFill>
                <a:schemeClr val="tx1"/>
              </a:solidFill>
              <a:latin typeface="+mj-lt"/>
              <a:cs typeface="Arial" panose="020B0604020202020204" pitchFamily="34" charset="0"/>
            </a:endParaRPr>
          </a:p>
        </p:txBody>
      </p:sp>
      <p:pic>
        <p:nvPicPr>
          <p:cNvPr id="15" name="Picture 14">
            <a:extLst>
              <a:ext uri="{FF2B5EF4-FFF2-40B4-BE49-F238E27FC236}">
                <a16:creationId xmlns:a16="http://schemas.microsoft.com/office/drawing/2014/main" id="{3F5B8C3D-2643-C1D6-817C-5853BEC60B61}"/>
              </a:ext>
            </a:extLst>
          </p:cNvPr>
          <p:cNvPicPr>
            <a:picLocks noChangeAspect="1"/>
          </p:cNvPicPr>
          <p:nvPr/>
        </p:nvPicPr>
        <p:blipFill>
          <a:blip r:embed="rId5"/>
          <a:stretch>
            <a:fillRect/>
          </a:stretch>
        </p:blipFill>
        <p:spPr>
          <a:xfrm>
            <a:off x="0" y="818510"/>
            <a:ext cx="12192000" cy="3105996"/>
          </a:xfrm>
          <a:prstGeom prst="rect">
            <a:avLst/>
          </a:prstGeom>
        </p:spPr>
      </p:pic>
      <p:sp>
        <p:nvSpPr>
          <p:cNvPr id="17" name="TextBox 16">
            <a:extLst>
              <a:ext uri="{FF2B5EF4-FFF2-40B4-BE49-F238E27FC236}">
                <a16:creationId xmlns:a16="http://schemas.microsoft.com/office/drawing/2014/main" id="{40516DEB-9AC9-D324-D72E-034995EA4156}"/>
              </a:ext>
            </a:extLst>
          </p:cNvPr>
          <p:cNvSpPr txBox="1"/>
          <p:nvPr/>
        </p:nvSpPr>
        <p:spPr>
          <a:xfrm>
            <a:off x="152400" y="4180551"/>
            <a:ext cx="6134582" cy="1754326"/>
          </a:xfrm>
          <a:prstGeom prst="rect">
            <a:avLst/>
          </a:prstGeom>
          <a:noFill/>
        </p:spPr>
        <p:txBody>
          <a:bodyPr wrap="square">
            <a:spAutoFit/>
          </a:bodyPr>
          <a:lstStyle/>
          <a:p>
            <a:pPr algn="l">
              <a:buNone/>
            </a:pPr>
            <a:r>
              <a:rPr lang="en-US" b="1" i="0" dirty="0">
                <a:solidFill>
                  <a:srgbClr val="9F0909"/>
                </a:solidFill>
                <a:effectLst/>
                <a:latin typeface="+mj-lt"/>
              </a:rPr>
              <a:t>June 26-27, 2025</a:t>
            </a:r>
          </a:p>
          <a:p>
            <a:pPr algn="l">
              <a:buNone/>
            </a:pPr>
            <a:r>
              <a:rPr lang="en-US" b="1" i="0" dirty="0">
                <a:solidFill>
                  <a:srgbClr val="9F0909"/>
                </a:solidFill>
                <a:effectLst/>
                <a:latin typeface="+mj-lt"/>
              </a:rPr>
              <a:t>USD – Sioux Falls</a:t>
            </a:r>
            <a:br>
              <a:rPr lang="en-US" b="0" i="0" dirty="0">
                <a:solidFill>
                  <a:srgbClr val="000000"/>
                </a:solidFill>
                <a:effectLst/>
                <a:latin typeface="+mj-lt"/>
              </a:rPr>
            </a:br>
            <a:r>
              <a:rPr lang="en-US" b="0" i="0" dirty="0">
                <a:solidFill>
                  <a:srgbClr val="000000"/>
                </a:solidFill>
                <a:effectLst/>
                <a:latin typeface="+mj-lt"/>
              </a:rPr>
              <a:t>Avera Hall</a:t>
            </a:r>
            <a:br>
              <a:rPr lang="en-US" b="0" i="0" dirty="0">
                <a:solidFill>
                  <a:srgbClr val="000000"/>
                </a:solidFill>
                <a:effectLst/>
                <a:latin typeface="+mj-lt"/>
              </a:rPr>
            </a:br>
            <a:r>
              <a:rPr lang="en-US" b="0" i="0" dirty="0">
                <a:solidFill>
                  <a:srgbClr val="000000"/>
                </a:solidFill>
                <a:effectLst/>
                <a:latin typeface="+mj-lt"/>
              </a:rPr>
              <a:t>4801 N. Career Ave.</a:t>
            </a:r>
            <a:br>
              <a:rPr lang="en-US" b="0" i="0" dirty="0">
                <a:solidFill>
                  <a:srgbClr val="000000"/>
                </a:solidFill>
                <a:effectLst/>
                <a:latin typeface="+mj-lt"/>
              </a:rPr>
            </a:br>
            <a:r>
              <a:rPr lang="en-US" b="0" i="0" dirty="0">
                <a:solidFill>
                  <a:srgbClr val="000000"/>
                </a:solidFill>
                <a:effectLst/>
                <a:latin typeface="+mj-lt"/>
              </a:rPr>
              <a:t>Sioux Falls, SD 57107</a:t>
            </a:r>
          </a:p>
          <a:p>
            <a:pPr algn="l">
              <a:buNone/>
            </a:pPr>
            <a:endParaRPr lang="en-US" b="0" i="0" dirty="0">
              <a:solidFill>
                <a:srgbClr val="000000"/>
              </a:solidFill>
              <a:effectLst/>
              <a:latin typeface="+mj-lt"/>
            </a:endParaRPr>
          </a:p>
        </p:txBody>
      </p:sp>
    </p:spTree>
    <p:custDataLst>
      <p:tags r:id="rId1"/>
    </p:custDataLst>
    <p:extLst>
      <p:ext uri="{BB962C8B-B14F-4D97-AF65-F5344CB8AC3E}">
        <p14:creationId xmlns:p14="http://schemas.microsoft.com/office/powerpoint/2010/main" val="111319048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4C6688F-EB27-CA74-ED81-743CBD99D449}"/>
              </a:ext>
            </a:extLst>
          </p:cNvPr>
          <p:cNvSpPr>
            <a:spLocks noGrp="1" noChangeArrowheads="1"/>
          </p:cNvSpPr>
          <p:nvPr>
            <p:ph type="title"/>
          </p:nvPr>
        </p:nvSpPr>
        <p:spPr>
          <a:xfrm>
            <a:off x="685800" y="76200"/>
            <a:ext cx="8153400" cy="426142"/>
          </a:xfrm>
        </p:spPr>
        <p:txBody>
          <a:bodyPr/>
          <a:lstStyle/>
          <a:p>
            <a:r>
              <a:rPr lang="en-US" altLang="en-US" dirty="0"/>
              <a:t>Q&amp;A</a:t>
            </a:r>
            <a:endParaRPr lang="en-US" altLang="en-US" sz="2400" dirty="0"/>
          </a:p>
        </p:txBody>
      </p:sp>
      <p:sp>
        <p:nvSpPr>
          <p:cNvPr id="4" name="Slide Number Placeholder 3">
            <a:extLst>
              <a:ext uri="{FF2B5EF4-FFF2-40B4-BE49-F238E27FC236}">
                <a16:creationId xmlns:a16="http://schemas.microsoft.com/office/drawing/2014/main" id="{8F6E4BE9-652E-DEE5-C1F1-F5479B2E09FB}"/>
              </a:ext>
            </a:extLst>
          </p:cNvPr>
          <p:cNvSpPr txBox="1">
            <a:spLocks/>
          </p:cNvSpPr>
          <p:nvPr/>
        </p:nvSpPr>
        <p:spPr>
          <a:xfrm>
            <a:off x="9982200" y="6370637"/>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49</a:t>
            </a:fld>
            <a:endParaRPr lang="en-US" dirty="0">
              <a:solidFill>
                <a:prstClr val="black">
                  <a:tint val="75000"/>
                </a:prstClr>
              </a:solidFill>
              <a:latin typeface="Calibri" panose="020F0502020204030204"/>
            </a:endParaRPr>
          </a:p>
        </p:txBody>
      </p:sp>
      <p:pic>
        <p:nvPicPr>
          <p:cNvPr id="74754" name="Picture 2" descr="Q&amp;A: What Can Red Cross Records Say About History of Humanitarianism &amp;  Human Rights? | Humanitarianism &amp; Human Rights">
            <a:extLst>
              <a:ext uri="{FF2B5EF4-FFF2-40B4-BE49-F238E27FC236}">
                <a16:creationId xmlns:a16="http://schemas.microsoft.com/office/drawing/2014/main" id="{3376E36B-1DD9-1FC2-8905-06A22D30B1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74716"/>
            <a:ext cx="12192000" cy="4064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BCA8A9E-2E0B-2874-5E56-1281FA13E16A}"/>
              </a:ext>
            </a:extLst>
          </p:cNvPr>
          <p:cNvSpPr/>
          <p:nvPr/>
        </p:nvSpPr>
        <p:spPr bwMode="auto">
          <a:xfrm>
            <a:off x="0" y="5399088"/>
            <a:ext cx="12192000" cy="971549"/>
          </a:xfrm>
          <a:prstGeom prst="rect">
            <a:avLst/>
          </a:prstGeom>
          <a:solidFill>
            <a:srgbClr val="9F0909"/>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ndParaRPr>
          </a:p>
        </p:txBody>
      </p:sp>
      <p:sp>
        <p:nvSpPr>
          <p:cNvPr id="6" name="TextBox 5">
            <a:extLst>
              <a:ext uri="{FF2B5EF4-FFF2-40B4-BE49-F238E27FC236}">
                <a16:creationId xmlns:a16="http://schemas.microsoft.com/office/drawing/2014/main" id="{767CCD2D-D27B-F6B4-1600-5CD85B6EC1D6}"/>
              </a:ext>
            </a:extLst>
          </p:cNvPr>
          <p:cNvSpPr txBox="1"/>
          <p:nvPr/>
        </p:nvSpPr>
        <p:spPr>
          <a:xfrm>
            <a:off x="381000" y="5399088"/>
            <a:ext cx="10896600" cy="958660"/>
          </a:xfrm>
          <a:prstGeom prst="rect">
            <a:avLst/>
          </a:prstGeom>
          <a:noFill/>
        </p:spPr>
        <p:txBody>
          <a:bodyPr wrap="square">
            <a:spAutoFit/>
          </a:bodyPr>
          <a:lstStyle/>
          <a:p>
            <a:pPr>
              <a:lnSpc>
                <a:spcPct val="150000"/>
              </a:lnSpc>
            </a:pPr>
            <a:r>
              <a:rPr lang="en-US" sz="2000" dirty="0">
                <a:solidFill>
                  <a:schemeClr val="bg1"/>
                </a:solidFill>
              </a:rPr>
              <a:t>“Today's technology was yesterday's science fiction.”</a:t>
            </a:r>
            <a:endParaRPr lang="en-US" sz="1200" dirty="0">
              <a:solidFill>
                <a:schemeClr val="bg1"/>
              </a:solidFill>
            </a:endParaRPr>
          </a:p>
          <a:p>
            <a:pPr>
              <a:lnSpc>
                <a:spcPct val="150000"/>
              </a:lnSpc>
            </a:pPr>
            <a:r>
              <a:rPr lang="en-US" sz="2000" dirty="0">
                <a:solidFill>
                  <a:schemeClr val="bg1"/>
                </a:solidFill>
              </a:rPr>
              <a:t>- Dr. Rodrigue Rizk</a:t>
            </a:r>
          </a:p>
        </p:txBody>
      </p:sp>
    </p:spTree>
    <p:custDataLst>
      <p:tags r:id="rId1"/>
    </p:custDataLst>
    <p:extLst>
      <p:ext uri="{BB962C8B-B14F-4D97-AF65-F5344CB8AC3E}">
        <p14:creationId xmlns:p14="http://schemas.microsoft.com/office/powerpoint/2010/main" val="396661782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4C6688F-EB27-CA74-ED81-743CBD99D449}"/>
              </a:ext>
            </a:extLst>
          </p:cNvPr>
          <p:cNvSpPr>
            <a:spLocks noGrp="1" noChangeArrowheads="1"/>
          </p:cNvSpPr>
          <p:nvPr>
            <p:ph type="title"/>
          </p:nvPr>
        </p:nvSpPr>
        <p:spPr>
          <a:xfrm>
            <a:off x="609600" y="136523"/>
            <a:ext cx="8153400" cy="426142"/>
          </a:xfrm>
        </p:spPr>
        <p:txBody>
          <a:bodyPr/>
          <a:lstStyle/>
          <a:p>
            <a:r>
              <a:rPr lang="en-US" altLang="en-US" dirty="0"/>
              <a:t>When Do We Use AI?</a:t>
            </a:r>
          </a:p>
        </p:txBody>
      </p:sp>
      <p:sp>
        <p:nvSpPr>
          <p:cNvPr id="4" name="Slide Number Placeholder 3">
            <a:extLst>
              <a:ext uri="{FF2B5EF4-FFF2-40B4-BE49-F238E27FC236}">
                <a16:creationId xmlns:a16="http://schemas.microsoft.com/office/drawing/2014/main" id="{8F6E4BE9-652E-DEE5-C1F1-F5479B2E09FB}"/>
              </a:ext>
            </a:extLst>
          </p:cNvPr>
          <p:cNvSpPr txBox="1">
            <a:spLocks/>
          </p:cNvSpPr>
          <p:nvPr/>
        </p:nvSpPr>
        <p:spPr>
          <a:xfrm>
            <a:off x="7981950" y="6356352"/>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5</a:t>
            </a:fld>
            <a:endParaRPr lang="en-US" dirty="0">
              <a:solidFill>
                <a:prstClr val="black">
                  <a:tint val="75000"/>
                </a:prstClr>
              </a:solidFill>
              <a:latin typeface="Calibri" panose="020F0502020204030204"/>
            </a:endParaRPr>
          </a:p>
        </p:txBody>
      </p:sp>
      <p:sp>
        <p:nvSpPr>
          <p:cNvPr id="2" name="Rectangle 3">
            <a:extLst>
              <a:ext uri="{FF2B5EF4-FFF2-40B4-BE49-F238E27FC236}">
                <a16:creationId xmlns:a16="http://schemas.microsoft.com/office/drawing/2014/main" id="{A0EB1CE6-C610-D068-FF1C-DB8CA30017EF}"/>
              </a:ext>
            </a:extLst>
          </p:cNvPr>
          <p:cNvSpPr txBox="1">
            <a:spLocks noChangeArrowheads="1"/>
          </p:cNvSpPr>
          <p:nvPr/>
        </p:nvSpPr>
        <p:spPr bwMode="auto">
          <a:xfrm>
            <a:off x="228600" y="1162702"/>
            <a:ext cx="11582400" cy="845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500" tIns="25400" rIns="63500" bIns="25400" numCol="1" anchor="t" anchorCtr="0" compatLnSpc="1">
            <a:prstTxWarp prst="textNoShape">
              <a:avLst/>
            </a:prstTxWarp>
            <a:spAutoFit/>
          </a:bodyPr>
          <a:lstStyle>
            <a:lvl1pPr marL="287338" indent="-287338" algn="l" rtl="0" eaLnBrk="0" fontAlgn="base" hangingPunct="0">
              <a:lnSpc>
                <a:spcPct val="90000"/>
              </a:lnSpc>
              <a:spcBef>
                <a:spcPct val="65000"/>
              </a:spcBef>
              <a:spcAft>
                <a:spcPct val="0"/>
              </a:spcAft>
              <a:buClr>
                <a:schemeClr val="accent1"/>
              </a:buClr>
              <a:buSzPct val="75000"/>
              <a:buFont typeface="Wingdings" panose="05000000000000000000" pitchFamily="2" charset="2"/>
              <a:buChar char="q"/>
              <a:defRPr sz="2400">
                <a:solidFill>
                  <a:schemeClr val="tx1"/>
                </a:solidFill>
                <a:latin typeface="+mn-lt"/>
                <a:ea typeface="+mn-ea"/>
                <a:cs typeface="+mn-cs"/>
              </a:defRPr>
            </a:lvl1pPr>
            <a:lvl2pPr marL="741363" indent="-246063" algn="l" rtl="0" eaLnBrk="0" fontAlgn="base" hangingPunct="0">
              <a:lnSpc>
                <a:spcPct val="85000"/>
              </a:lnSpc>
              <a:spcBef>
                <a:spcPct val="40000"/>
              </a:spcBef>
              <a:spcAft>
                <a:spcPct val="0"/>
              </a:spcAft>
              <a:buClr>
                <a:schemeClr val="accent1"/>
              </a:buClr>
              <a:buSzPct val="75000"/>
              <a:buFont typeface="Monotype Sorts" pitchFamily="2" charset="2"/>
              <a:buChar char="l"/>
              <a:defRPr sz="2000">
                <a:solidFill>
                  <a:schemeClr val="tx1"/>
                </a:solidFill>
                <a:latin typeface="+mn-lt"/>
              </a:defRPr>
            </a:lvl2pPr>
            <a:lvl3pPr marL="1146175" indent="-176213" algn="l" rtl="0" eaLnBrk="0" fontAlgn="base" hangingPunct="0">
              <a:lnSpc>
                <a:spcPct val="85000"/>
              </a:lnSpc>
              <a:spcBef>
                <a:spcPct val="40000"/>
              </a:spcBef>
              <a:spcAft>
                <a:spcPct val="0"/>
              </a:spcAft>
              <a:buClr>
                <a:schemeClr val="accent1"/>
              </a:buClr>
              <a:buSzPct val="100000"/>
              <a:buChar char="-"/>
              <a:defRPr>
                <a:solidFill>
                  <a:schemeClr val="tx1"/>
                </a:solidFill>
                <a:latin typeface="+mn-lt"/>
              </a:defRPr>
            </a:lvl3pPr>
            <a:lvl4pPr marL="1714500" indent="-342900" algn="l" rtl="0" eaLnBrk="0" fontAlgn="base" hangingPunct="0">
              <a:spcBef>
                <a:spcPct val="20000"/>
              </a:spcBef>
              <a:spcAft>
                <a:spcPct val="0"/>
              </a:spcAft>
              <a:buChar char="–"/>
              <a:defRPr sz="2000">
                <a:solidFill>
                  <a:schemeClr val="tx1"/>
                </a:solidFill>
                <a:latin typeface="Times New Roman" charset="0"/>
              </a:defRPr>
            </a:lvl4pPr>
            <a:lvl5pPr marL="2171700" indent="-342900" algn="l" rtl="0" eaLnBrk="0" fontAlgn="base" hangingPunct="0">
              <a:spcBef>
                <a:spcPct val="20000"/>
              </a:spcBef>
              <a:spcAft>
                <a:spcPct val="0"/>
              </a:spcAft>
              <a:buChar char="»"/>
              <a:defRPr sz="2000">
                <a:solidFill>
                  <a:schemeClr val="tx1"/>
                </a:solidFill>
                <a:latin typeface="Times New Roman" charset="0"/>
              </a:defRPr>
            </a:lvl5pPr>
            <a:lvl6pPr marL="2628900" indent="-342900" algn="l" rtl="0" eaLnBrk="0" fontAlgn="base" hangingPunct="0">
              <a:spcBef>
                <a:spcPct val="20000"/>
              </a:spcBef>
              <a:spcAft>
                <a:spcPct val="0"/>
              </a:spcAft>
              <a:buChar char="»"/>
              <a:defRPr sz="2000">
                <a:solidFill>
                  <a:schemeClr val="tx1"/>
                </a:solidFill>
                <a:latin typeface="Times New Roman" charset="0"/>
              </a:defRPr>
            </a:lvl6pPr>
            <a:lvl7pPr marL="3086100" indent="-342900" algn="l" rtl="0" eaLnBrk="0" fontAlgn="base" hangingPunct="0">
              <a:spcBef>
                <a:spcPct val="20000"/>
              </a:spcBef>
              <a:spcAft>
                <a:spcPct val="0"/>
              </a:spcAft>
              <a:buChar char="»"/>
              <a:defRPr sz="2000">
                <a:solidFill>
                  <a:schemeClr val="tx1"/>
                </a:solidFill>
                <a:latin typeface="Times New Roman" charset="0"/>
              </a:defRPr>
            </a:lvl7pPr>
            <a:lvl8pPr marL="3543300" indent="-342900" algn="l" rtl="0" eaLnBrk="0" fontAlgn="base" hangingPunct="0">
              <a:spcBef>
                <a:spcPct val="20000"/>
              </a:spcBef>
              <a:spcAft>
                <a:spcPct val="0"/>
              </a:spcAft>
              <a:buChar char="»"/>
              <a:defRPr sz="2000">
                <a:solidFill>
                  <a:schemeClr val="tx1"/>
                </a:solidFill>
                <a:latin typeface="Times New Roman" charset="0"/>
              </a:defRPr>
            </a:lvl8pPr>
            <a:lvl9pPr marL="4000500" indent="-342900" algn="l" rtl="0" eaLnBrk="0" fontAlgn="base" hangingPunct="0">
              <a:spcBef>
                <a:spcPct val="20000"/>
              </a:spcBef>
              <a:spcAft>
                <a:spcPct val="0"/>
              </a:spcAft>
              <a:buChar char="»"/>
              <a:defRPr sz="2000">
                <a:solidFill>
                  <a:schemeClr val="tx1"/>
                </a:solidFill>
                <a:latin typeface="Times New Roman" charset="0"/>
              </a:defRPr>
            </a:lvl9pPr>
          </a:lstStyle>
          <a:p>
            <a:pPr algn="just"/>
            <a:r>
              <a:rPr lang="en-US" dirty="0"/>
              <a:t>A classic example of a task that requires AI</a:t>
            </a:r>
          </a:p>
          <a:p>
            <a:pPr lvl="1" algn="just"/>
            <a:r>
              <a:rPr lang="en-US" sz="2400" i="1" dirty="0"/>
              <a:t>It is very hard to say what makes a 2</a:t>
            </a:r>
            <a:endParaRPr lang="en-US" altLang="en-US" sz="2400" i="1" kern="0" dirty="0"/>
          </a:p>
        </p:txBody>
      </p:sp>
      <p:pic>
        <p:nvPicPr>
          <p:cNvPr id="9" name="Picture 8">
            <a:extLst>
              <a:ext uri="{FF2B5EF4-FFF2-40B4-BE49-F238E27FC236}">
                <a16:creationId xmlns:a16="http://schemas.microsoft.com/office/drawing/2014/main" id="{6ABDD3D3-274A-2559-3DF8-62645E7A4CD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590800" y="2209800"/>
            <a:ext cx="6575673" cy="4410075"/>
          </a:xfrm>
          <a:prstGeom prst="rect">
            <a:avLst/>
          </a:prstGeom>
        </p:spPr>
      </p:pic>
    </p:spTree>
    <p:custDataLst>
      <p:tags r:id="rId1"/>
    </p:custDataLst>
    <p:extLst>
      <p:ext uri="{BB962C8B-B14F-4D97-AF65-F5344CB8AC3E}">
        <p14:creationId xmlns:p14="http://schemas.microsoft.com/office/powerpoint/2010/main" val="226158444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140FED43-FE61-D237-9D48-4D9567250574}"/>
            </a:ext>
          </a:extLst>
        </p:cNvPr>
        <p:cNvGrpSpPr/>
        <p:nvPr/>
      </p:nvGrpSpPr>
      <p:grpSpPr>
        <a:xfrm>
          <a:off x="0" y="0"/>
          <a:ext cx="0" cy="0"/>
          <a:chOff x="0" y="0"/>
          <a:chExt cx="0" cy="0"/>
        </a:xfrm>
      </p:grpSpPr>
      <p:sp>
        <p:nvSpPr>
          <p:cNvPr id="3074" name="Rectangle 2">
            <a:extLst>
              <a:ext uri="{FF2B5EF4-FFF2-40B4-BE49-F238E27FC236}">
                <a16:creationId xmlns:a16="http://schemas.microsoft.com/office/drawing/2014/main" id="{3CE668A7-5CDC-1F1F-A435-A4087BE88E5D}"/>
              </a:ext>
            </a:extLst>
          </p:cNvPr>
          <p:cNvSpPr>
            <a:spLocks noGrp="1" noChangeArrowheads="1"/>
          </p:cNvSpPr>
          <p:nvPr>
            <p:ph type="title"/>
          </p:nvPr>
        </p:nvSpPr>
        <p:spPr>
          <a:xfrm>
            <a:off x="457200" y="168832"/>
            <a:ext cx="8153400" cy="482183"/>
          </a:xfrm>
        </p:spPr>
        <p:txBody>
          <a:bodyPr/>
          <a:lstStyle/>
          <a:p>
            <a:pPr marL="483870" indent="-369570">
              <a:lnSpc>
                <a:spcPct val="100000"/>
              </a:lnSpc>
              <a:spcBef>
                <a:spcPts val="125"/>
              </a:spcBef>
              <a:tabLst>
                <a:tab pos="483234" algn="l"/>
                <a:tab pos="483870" algn="l"/>
                <a:tab pos="2430145" algn="l"/>
              </a:tabLst>
            </a:pPr>
            <a:r>
              <a:rPr lang="en-US" b="1" spc="-10" dirty="0">
                <a:latin typeface="+mj-lt"/>
                <a:cs typeface="Calibri"/>
              </a:rPr>
              <a:t>Introduction</a:t>
            </a:r>
          </a:p>
        </p:txBody>
      </p:sp>
      <p:sp>
        <p:nvSpPr>
          <p:cNvPr id="4" name="Slide Number Placeholder 3">
            <a:extLst>
              <a:ext uri="{FF2B5EF4-FFF2-40B4-BE49-F238E27FC236}">
                <a16:creationId xmlns:a16="http://schemas.microsoft.com/office/drawing/2014/main" id="{9015558A-8E51-EB10-F96C-6EAAEE8AA10D}"/>
              </a:ext>
            </a:extLst>
          </p:cNvPr>
          <p:cNvSpPr txBox="1">
            <a:spLocks/>
          </p:cNvSpPr>
          <p:nvPr/>
        </p:nvSpPr>
        <p:spPr>
          <a:xfrm>
            <a:off x="10058400" y="642855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6</a:t>
            </a:fld>
            <a:endParaRPr lang="en-US" dirty="0">
              <a:solidFill>
                <a:prstClr val="black">
                  <a:tint val="75000"/>
                </a:prstClr>
              </a:solidFill>
              <a:latin typeface="Calibri" panose="020F0502020204030204"/>
            </a:endParaRPr>
          </a:p>
        </p:txBody>
      </p:sp>
      <p:sp>
        <p:nvSpPr>
          <p:cNvPr id="5" name="Rectangle 3">
            <a:extLst>
              <a:ext uri="{FF2B5EF4-FFF2-40B4-BE49-F238E27FC236}">
                <a16:creationId xmlns:a16="http://schemas.microsoft.com/office/drawing/2014/main" id="{518EA810-B547-ADA3-4F14-B165F56A5CF3}"/>
              </a:ext>
            </a:extLst>
          </p:cNvPr>
          <p:cNvSpPr txBox="1">
            <a:spLocks noChangeArrowheads="1"/>
          </p:cNvSpPr>
          <p:nvPr/>
        </p:nvSpPr>
        <p:spPr bwMode="auto">
          <a:xfrm>
            <a:off x="200246" y="914400"/>
            <a:ext cx="11791507" cy="5760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500" tIns="25400" rIns="63500" bIns="25400" numCol="1" anchor="t" anchorCtr="0" compatLnSpc="1">
            <a:prstTxWarp prst="textNoShape">
              <a:avLst/>
            </a:prstTxWarp>
            <a:spAutoFit/>
          </a:bodyPr>
          <a:lstStyle>
            <a:lvl1pPr marL="287338" indent="-287338" algn="l" rtl="0" eaLnBrk="0" fontAlgn="base" hangingPunct="0">
              <a:lnSpc>
                <a:spcPct val="90000"/>
              </a:lnSpc>
              <a:spcBef>
                <a:spcPct val="65000"/>
              </a:spcBef>
              <a:spcAft>
                <a:spcPct val="0"/>
              </a:spcAft>
              <a:buClr>
                <a:schemeClr val="accent1"/>
              </a:buClr>
              <a:buSzPct val="75000"/>
              <a:buFont typeface="Wingdings" panose="05000000000000000000" pitchFamily="2" charset="2"/>
              <a:buChar char="q"/>
              <a:defRPr sz="2400">
                <a:solidFill>
                  <a:schemeClr val="tx1"/>
                </a:solidFill>
                <a:latin typeface="+mn-lt"/>
                <a:ea typeface="+mn-ea"/>
                <a:cs typeface="+mn-cs"/>
              </a:defRPr>
            </a:lvl1pPr>
            <a:lvl2pPr marL="741363" indent="-246063" algn="l" rtl="0" eaLnBrk="0" fontAlgn="base" hangingPunct="0">
              <a:lnSpc>
                <a:spcPct val="85000"/>
              </a:lnSpc>
              <a:spcBef>
                <a:spcPct val="40000"/>
              </a:spcBef>
              <a:spcAft>
                <a:spcPct val="0"/>
              </a:spcAft>
              <a:buClr>
                <a:schemeClr val="accent1"/>
              </a:buClr>
              <a:buSzPct val="75000"/>
              <a:buFont typeface="Monotype Sorts" pitchFamily="2" charset="2"/>
              <a:buChar char="l"/>
              <a:defRPr sz="2000">
                <a:solidFill>
                  <a:schemeClr val="tx1"/>
                </a:solidFill>
                <a:latin typeface="+mn-lt"/>
              </a:defRPr>
            </a:lvl2pPr>
            <a:lvl3pPr marL="1146175" indent="-176213" algn="l" rtl="0" eaLnBrk="0" fontAlgn="base" hangingPunct="0">
              <a:lnSpc>
                <a:spcPct val="85000"/>
              </a:lnSpc>
              <a:spcBef>
                <a:spcPct val="40000"/>
              </a:spcBef>
              <a:spcAft>
                <a:spcPct val="0"/>
              </a:spcAft>
              <a:buClr>
                <a:schemeClr val="accent1"/>
              </a:buClr>
              <a:buSzPct val="100000"/>
              <a:buChar char="-"/>
              <a:defRPr>
                <a:solidFill>
                  <a:schemeClr val="tx1"/>
                </a:solidFill>
                <a:latin typeface="+mn-lt"/>
              </a:defRPr>
            </a:lvl3pPr>
            <a:lvl4pPr marL="1714500" indent="-342900" algn="l" rtl="0" eaLnBrk="0" fontAlgn="base" hangingPunct="0">
              <a:spcBef>
                <a:spcPct val="20000"/>
              </a:spcBef>
              <a:spcAft>
                <a:spcPct val="0"/>
              </a:spcAft>
              <a:buChar char="–"/>
              <a:defRPr sz="2000">
                <a:solidFill>
                  <a:schemeClr val="tx1"/>
                </a:solidFill>
                <a:latin typeface="Times New Roman" charset="0"/>
              </a:defRPr>
            </a:lvl4pPr>
            <a:lvl5pPr marL="2171700" indent="-342900" algn="l" rtl="0" eaLnBrk="0" fontAlgn="base" hangingPunct="0">
              <a:spcBef>
                <a:spcPct val="20000"/>
              </a:spcBef>
              <a:spcAft>
                <a:spcPct val="0"/>
              </a:spcAft>
              <a:buChar char="»"/>
              <a:defRPr sz="2000">
                <a:solidFill>
                  <a:schemeClr val="tx1"/>
                </a:solidFill>
                <a:latin typeface="Times New Roman" charset="0"/>
              </a:defRPr>
            </a:lvl5pPr>
            <a:lvl6pPr marL="2628900" indent="-342900" algn="l" rtl="0" eaLnBrk="0" fontAlgn="base" hangingPunct="0">
              <a:spcBef>
                <a:spcPct val="20000"/>
              </a:spcBef>
              <a:spcAft>
                <a:spcPct val="0"/>
              </a:spcAft>
              <a:buChar char="»"/>
              <a:defRPr sz="2000">
                <a:solidFill>
                  <a:schemeClr val="tx1"/>
                </a:solidFill>
                <a:latin typeface="Times New Roman" charset="0"/>
              </a:defRPr>
            </a:lvl6pPr>
            <a:lvl7pPr marL="3086100" indent="-342900" algn="l" rtl="0" eaLnBrk="0" fontAlgn="base" hangingPunct="0">
              <a:spcBef>
                <a:spcPct val="20000"/>
              </a:spcBef>
              <a:spcAft>
                <a:spcPct val="0"/>
              </a:spcAft>
              <a:buChar char="»"/>
              <a:defRPr sz="2000">
                <a:solidFill>
                  <a:schemeClr val="tx1"/>
                </a:solidFill>
                <a:latin typeface="Times New Roman" charset="0"/>
              </a:defRPr>
            </a:lvl7pPr>
            <a:lvl8pPr marL="3543300" indent="-342900" algn="l" rtl="0" eaLnBrk="0" fontAlgn="base" hangingPunct="0">
              <a:spcBef>
                <a:spcPct val="20000"/>
              </a:spcBef>
              <a:spcAft>
                <a:spcPct val="0"/>
              </a:spcAft>
              <a:buChar char="»"/>
              <a:defRPr sz="2000">
                <a:solidFill>
                  <a:schemeClr val="tx1"/>
                </a:solidFill>
                <a:latin typeface="Times New Roman" charset="0"/>
              </a:defRPr>
            </a:lvl8pPr>
            <a:lvl9pPr marL="4000500" indent="-342900" algn="l" rtl="0" eaLnBrk="0" fontAlgn="base" hangingPunct="0">
              <a:spcBef>
                <a:spcPct val="20000"/>
              </a:spcBef>
              <a:spcAft>
                <a:spcPct val="0"/>
              </a:spcAft>
              <a:buChar char="»"/>
              <a:defRPr sz="2000">
                <a:solidFill>
                  <a:schemeClr val="tx1"/>
                </a:solidFill>
                <a:latin typeface="Times New Roman" charset="0"/>
              </a:defRPr>
            </a:lvl9pPr>
          </a:lstStyle>
          <a:p>
            <a:pPr algn="just"/>
            <a:r>
              <a:rPr lang="en-US" b="1" dirty="0">
                <a:solidFill>
                  <a:srgbClr val="C00000"/>
                </a:solidFill>
                <a:latin typeface="+mj-lt"/>
              </a:rPr>
              <a:t>1st Industrial Revolution (Late 18th – Early 19th Century):</a:t>
            </a:r>
          </a:p>
          <a:p>
            <a:pPr lvl="1" algn="just"/>
            <a:r>
              <a:rPr lang="en-US" b="1" dirty="0">
                <a:solidFill>
                  <a:srgbClr val="C00000"/>
                </a:solidFill>
                <a:latin typeface="+mj-lt"/>
              </a:rPr>
              <a:t>Key Focus: </a:t>
            </a:r>
            <a:r>
              <a:rPr lang="en-US" dirty="0">
                <a:latin typeface="+mj-lt"/>
              </a:rPr>
              <a:t>Transition from agrarian to industrial societies</a:t>
            </a:r>
          </a:p>
          <a:p>
            <a:pPr lvl="1" algn="just"/>
            <a:r>
              <a:rPr lang="en-US" b="1" dirty="0">
                <a:solidFill>
                  <a:srgbClr val="C00000"/>
                </a:solidFill>
                <a:latin typeface="+mj-lt"/>
              </a:rPr>
              <a:t>Key Innovations</a:t>
            </a:r>
            <a:r>
              <a:rPr lang="en-US" dirty="0">
                <a:latin typeface="+mj-lt"/>
              </a:rPr>
              <a:t>: Steam engine, mechanized textile production, mass manufacturing</a:t>
            </a:r>
          </a:p>
          <a:p>
            <a:pPr lvl="1" algn="just"/>
            <a:r>
              <a:rPr lang="en-US" b="1" dirty="0">
                <a:solidFill>
                  <a:srgbClr val="C00000"/>
                </a:solidFill>
                <a:latin typeface="+mj-lt"/>
              </a:rPr>
              <a:t>Impact: </a:t>
            </a:r>
            <a:r>
              <a:rPr lang="en-US" dirty="0">
                <a:latin typeface="+mj-lt"/>
              </a:rPr>
              <a:t>Introduction of mechanization in agriculture and industry</a:t>
            </a:r>
          </a:p>
          <a:p>
            <a:pPr lvl="1" algn="just"/>
            <a:endParaRPr lang="en-US" dirty="0">
              <a:latin typeface="+mj-lt"/>
            </a:endParaRPr>
          </a:p>
          <a:p>
            <a:pPr algn="just"/>
            <a:r>
              <a:rPr lang="en-US" b="1" dirty="0">
                <a:solidFill>
                  <a:srgbClr val="C00000"/>
                </a:solidFill>
                <a:latin typeface="+mj-lt"/>
              </a:rPr>
              <a:t>2nd Industrial Revolution (Late 19th – Early 20th Century):</a:t>
            </a:r>
          </a:p>
          <a:p>
            <a:pPr lvl="1" algn="just"/>
            <a:r>
              <a:rPr lang="en-US" b="1" dirty="0">
                <a:solidFill>
                  <a:srgbClr val="C00000"/>
                </a:solidFill>
                <a:latin typeface="+mj-lt"/>
              </a:rPr>
              <a:t>Key Focus</a:t>
            </a:r>
            <a:r>
              <a:rPr lang="en-US" dirty="0">
                <a:latin typeface="+mj-lt"/>
              </a:rPr>
              <a:t>: Mass production, electricity, and assembly lines</a:t>
            </a:r>
          </a:p>
          <a:p>
            <a:pPr lvl="1" algn="just"/>
            <a:r>
              <a:rPr lang="en-US" b="1" dirty="0">
                <a:solidFill>
                  <a:srgbClr val="C00000"/>
                </a:solidFill>
                <a:latin typeface="+mj-lt"/>
              </a:rPr>
              <a:t>Key Innovations: </a:t>
            </a:r>
            <a:r>
              <a:rPr lang="en-US" dirty="0">
                <a:latin typeface="+mj-lt"/>
              </a:rPr>
              <a:t>Electricity, internal combustion engine, telecommunication</a:t>
            </a:r>
          </a:p>
          <a:p>
            <a:pPr lvl="1" algn="just"/>
            <a:r>
              <a:rPr lang="en-US" b="1" dirty="0">
                <a:solidFill>
                  <a:srgbClr val="C00000"/>
                </a:solidFill>
                <a:latin typeface="+mj-lt"/>
              </a:rPr>
              <a:t>Impact: </a:t>
            </a:r>
            <a:r>
              <a:rPr lang="en-US" dirty="0">
                <a:latin typeface="+mj-lt"/>
              </a:rPr>
              <a:t>Expansion of factories, urbanization, and improved transportation</a:t>
            </a:r>
          </a:p>
          <a:p>
            <a:pPr lvl="1" algn="just"/>
            <a:endParaRPr lang="en-US" dirty="0">
              <a:latin typeface="+mj-lt"/>
            </a:endParaRPr>
          </a:p>
          <a:p>
            <a:pPr algn="just"/>
            <a:r>
              <a:rPr lang="en-US" b="1" dirty="0">
                <a:solidFill>
                  <a:srgbClr val="C00000"/>
                </a:solidFill>
                <a:latin typeface="+mj-lt"/>
              </a:rPr>
              <a:t>3rd Industrial Revolution (Mid-20th Century):</a:t>
            </a:r>
          </a:p>
          <a:p>
            <a:pPr lvl="1" algn="just"/>
            <a:r>
              <a:rPr lang="en-US" b="1" dirty="0">
                <a:solidFill>
                  <a:srgbClr val="C00000"/>
                </a:solidFill>
                <a:latin typeface="+mj-lt"/>
              </a:rPr>
              <a:t>Key Focus: </a:t>
            </a:r>
            <a:r>
              <a:rPr lang="en-US" dirty="0">
                <a:latin typeface="+mj-lt"/>
              </a:rPr>
              <a:t>Digital revolution and automation</a:t>
            </a:r>
          </a:p>
          <a:p>
            <a:pPr lvl="1" algn="just"/>
            <a:r>
              <a:rPr lang="en-US" b="1" dirty="0">
                <a:solidFill>
                  <a:srgbClr val="C00000"/>
                </a:solidFill>
                <a:latin typeface="+mj-lt"/>
              </a:rPr>
              <a:t>Key Innovations: </a:t>
            </a:r>
            <a:r>
              <a:rPr lang="en-US" dirty="0">
                <a:latin typeface="+mj-lt"/>
              </a:rPr>
              <a:t>Computers, electronics, and the internet</a:t>
            </a:r>
          </a:p>
          <a:p>
            <a:pPr lvl="1" algn="just"/>
            <a:r>
              <a:rPr lang="en-US" b="1" dirty="0">
                <a:solidFill>
                  <a:srgbClr val="C00000"/>
                </a:solidFill>
                <a:latin typeface="+mj-lt"/>
              </a:rPr>
              <a:t>Impact: </a:t>
            </a:r>
            <a:r>
              <a:rPr lang="en-US" dirty="0">
                <a:latin typeface="+mj-lt"/>
              </a:rPr>
              <a:t>Rise of information technology and automation in production</a:t>
            </a:r>
          </a:p>
        </p:txBody>
      </p:sp>
    </p:spTree>
    <p:custDataLst>
      <p:tags r:id="rId1"/>
    </p:custDataLst>
    <p:extLst>
      <p:ext uri="{BB962C8B-B14F-4D97-AF65-F5344CB8AC3E}">
        <p14:creationId xmlns:p14="http://schemas.microsoft.com/office/powerpoint/2010/main" val="191165149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EF629C1C-F886-4C75-59DC-A9B6195161F9}"/>
            </a:ext>
          </a:extLst>
        </p:cNvPr>
        <p:cNvGrpSpPr/>
        <p:nvPr/>
      </p:nvGrpSpPr>
      <p:grpSpPr>
        <a:xfrm>
          <a:off x="0" y="0"/>
          <a:ext cx="0" cy="0"/>
          <a:chOff x="0" y="0"/>
          <a:chExt cx="0" cy="0"/>
        </a:xfrm>
      </p:grpSpPr>
      <p:sp>
        <p:nvSpPr>
          <p:cNvPr id="3074" name="Rectangle 2">
            <a:extLst>
              <a:ext uri="{FF2B5EF4-FFF2-40B4-BE49-F238E27FC236}">
                <a16:creationId xmlns:a16="http://schemas.microsoft.com/office/drawing/2014/main" id="{2DBD1078-5600-AB88-3386-7FF70887C5F8}"/>
              </a:ext>
            </a:extLst>
          </p:cNvPr>
          <p:cNvSpPr>
            <a:spLocks noGrp="1" noChangeArrowheads="1"/>
          </p:cNvSpPr>
          <p:nvPr>
            <p:ph type="title"/>
          </p:nvPr>
        </p:nvSpPr>
        <p:spPr>
          <a:xfrm>
            <a:off x="457200" y="168832"/>
            <a:ext cx="8153400" cy="482183"/>
          </a:xfrm>
        </p:spPr>
        <p:txBody>
          <a:bodyPr/>
          <a:lstStyle/>
          <a:p>
            <a:pPr marL="483870" indent="-369570">
              <a:lnSpc>
                <a:spcPct val="100000"/>
              </a:lnSpc>
              <a:spcBef>
                <a:spcPts val="125"/>
              </a:spcBef>
              <a:tabLst>
                <a:tab pos="483234" algn="l"/>
                <a:tab pos="483870" algn="l"/>
                <a:tab pos="2430145" algn="l"/>
              </a:tabLst>
            </a:pPr>
            <a:r>
              <a:rPr lang="en-US" b="1" spc="-10" dirty="0">
                <a:latin typeface="+mj-lt"/>
                <a:cs typeface="Calibri"/>
              </a:rPr>
              <a:t>Introduction</a:t>
            </a:r>
          </a:p>
        </p:txBody>
      </p:sp>
      <p:sp>
        <p:nvSpPr>
          <p:cNvPr id="4" name="Slide Number Placeholder 3">
            <a:extLst>
              <a:ext uri="{FF2B5EF4-FFF2-40B4-BE49-F238E27FC236}">
                <a16:creationId xmlns:a16="http://schemas.microsoft.com/office/drawing/2014/main" id="{69CEB311-EED4-8E3D-B7F4-F47531D9BD82}"/>
              </a:ext>
            </a:extLst>
          </p:cNvPr>
          <p:cNvSpPr txBox="1">
            <a:spLocks/>
          </p:cNvSpPr>
          <p:nvPr/>
        </p:nvSpPr>
        <p:spPr>
          <a:xfrm>
            <a:off x="10058400" y="642855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7</a:t>
            </a:fld>
            <a:endParaRPr lang="en-US" dirty="0">
              <a:solidFill>
                <a:prstClr val="black">
                  <a:tint val="75000"/>
                </a:prstClr>
              </a:solidFill>
              <a:latin typeface="Calibri" panose="020F0502020204030204"/>
            </a:endParaRPr>
          </a:p>
        </p:txBody>
      </p:sp>
      <p:sp>
        <p:nvSpPr>
          <p:cNvPr id="5" name="Rectangle 3">
            <a:extLst>
              <a:ext uri="{FF2B5EF4-FFF2-40B4-BE49-F238E27FC236}">
                <a16:creationId xmlns:a16="http://schemas.microsoft.com/office/drawing/2014/main" id="{766897D2-0382-1B9B-D4EC-A7E22C52D0C1}"/>
              </a:ext>
            </a:extLst>
          </p:cNvPr>
          <p:cNvSpPr txBox="1">
            <a:spLocks noChangeArrowheads="1"/>
          </p:cNvSpPr>
          <p:nvPr/>
        </p:nvSpPr>
        <p:spPr bwMode="auto">
          <a:xfrm>
            <a:off x="200246" y="914400"/>
            <a:ext cx="11791507" cy="1799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500" tIns="25400" rIns="63500" bIns="25400" numCol="1" anchor="t" anchorCtr="0" compatLnSpc="1">
            <a:prstTxWarp prst="textNoShape">
              <a:avLst/>
            </a:prstTxWarp>
            <a:spAutoFit/>
          </a:bodyPr>
          <a:lstStyle>
            <a:lvl1pPr marL="287338" indent="-287338" algn="l" rtl="0" eaLnBrk="0" fontAlgn="base" hangingPunct="0">
              <a:lnSpc>
                <a:spcPct val="90000"/>
              </a:lnSpc>
              <a:spcBef>
                <a:spcPct val="65000"/>
              </a:spcBef>
              <a:spcAft>
                <a:spcPct val="0"/>
              </a:spcAft>
              <a:buClr>
                <a:schemeClr val="accent1"/>
              </a:buClr>
              <a:buSzPct val="75000"/>
              <a:buFont typeface="Wingdings" panose="05000000000000000000" pitchFamily="2" charset="2"/>
              <a:buChar char="q"/>
              <a:defRPr sz="2400">
                <a:solidFill>
                  <a:schemeClr val="tx1"/>
                </a:solidFill>
                <a:latin typeface="+mn-lt"/>
                <a:ea typeface="+mn-ea"/>
                <a:cs typeface="+mn-cs"/>
              </a:defRPr>
            </a:lvl1pPr>
            <a:lvl2pPr marL="741363" indent="-246063" algn="l" rtl="0" eaLnBrk="0" fontAlgn="base" hangingPunct="0">
              <a:lnSpc>
                <a:spcPct val="85000"/>
              </a:lnSpc>
              <a:spcBef>
                <a:spcPct val="40000"/>
              </a:spcBef>
              <a:spcAft>
                <a:spcPct val="0"/>
              </a:spcAft>
              <a:buClr>
                <a:schemeClr val="accent1"/>
              </a:buClr>
              <a:buSzPct val="75000"/>
              <a:buFont typeface="Monotype Sorts" pitchFamily="2" charset="2"/>
              <a:buChar char="l"/>
              <a:defRPr sz="2000">
                <a:solidFill>
                  <a:schemeClr val="tx1"/>
                </a:solidFill>
                <a:latin typeface="+mn-lt"/>
              </a:defRPr>
            </a:lvl2pPr>
            <a:lvl3pPr marL="1146175" indent="-176213" algn="l" rtl="0" eaLnBrk="0" fontAlgn="base" hangingPunct="0">
              <a:lnSpc>
                <a:spcPct val="85000"/>
              </a:lnSpc>
              <a:spcBef>
                <a:spcPct val="40000"/>
              </a:spcBef>
              <a:spcAft>
                <a:spcPct val="0"/>
              </a:spcAft>
              <a:buClr>
                <a:schemeClr val="accent1"/>
              </a:buClr>
              <a:buSzPct val="100000"/>
              <a:buChar char="-"/>
              <a:defRPr>
                <a:solidFill>
                  <a:schemeClr val="tx1"/>
                </a:solidFill>
                <a:latin typeface="+mn-lt"/>
              </a:defRPr>
            </a:lvl3pPr>
            <a:lvl4pPr marL="1714500" indent="-342900" algn="l" rtl="0" eaLnBrk="0" fontAlgn="base" hangingPunct="0">
              <a:spcBef>
                <a:spcPct val="20000"/>
              </a:spcBef>
              <a:spcAft>
                <a:spcPct val="0"/>
              </a:spcAft>
              <a:buChar char="–"/>
              <a:defRPr sz="2000">
                <a:solidFill>
                  <a:schemeClr val="tx1"/>
                </a:solidFill>
                <a:latin typeface="Times New Roman" charset="0"/>
              </a:defRPr>
            </a:lvl4pPr>
            <a:lvl5pPr marL="2171700" indent="-342900" algn="l" rtl="0" eaLnBrk="0" fontAlgn="base" hangingPunct="0">
              <a:spcBef>
                <a:spcPct val="20000"/>
              </a:spcBef>
              <a:spcAft>
                <a:spcPct val="0"/>
              </a:spcAft>
              <a:buChar char="»"/>
              <a:defRPr sz="2000">
                <a:solidFill>
                  <a:schemeClr val="tx1"/>
                </a:solidFill>
                <a:latin typeface="Times New Roman" charset="0"/>
              </a:defRPr>
            </a:lvl5pPr>
            <a:lvl6pPr marL="2628900" indent="-342900" algn="l" rtl="0" eaLnBrk="0" fontAlgn="base" hangingPunct="0">
              <a:spcBef>
                <a:spcPct val="20000"/>
              </a:spcBef>
              <a:spcAft>
                <a:spcPct val="0"/>
              </a:spcAft>
              <a:buChar char="»"/>
              <a:defRPr sz="2000">
                <a:solidFill>
                  <a:schemeClr val="tx1"/>
                </a:solidFill>
                <a:latin typeface="Times New Roman" charset="0"/>
              </a:defRPr>
            </a:lvl6pPr>
            <a:lvl7pPr marL="3086100" indent="-342900" algn="l" rtl="0" eaLnBrk="0" fontAlgn="base" hangingPunct="0">
              <a:spcBef>
                <a:spcPct val="20000"/>
              </a:spcBef>
              <a:spcAft>
                <a:spcPct val="0"/>
              </a:spcAft>
              <a:buChar char="»"/>
              <a:defRPr sz="2000">
                <a:solidFill>
                  <a:schemeClr val="tx1"/>
                </a:solidFill>
                <a:latin typeface="Times New Roman" charset="0"/>
              </a:defRPr>
            </a:lvl7pPr>
            <a:lvl8pPr marL="3543300" indent="-342900" algn="l" rtl="0" eaLnBrk="0" fontAlgn="base" hangingPunct="0">
              <a:spcBef>
                <a:spcPct val="20000"/>
              </a:spcBef>
              <a:spcAft>
                <a:spcPct val="0"/>
              </a:spcAft>
              <a:buChar char="»"/>
              <a:defRPr sz="2000">
                <a:solidFill>
                  <a:schemeClr val="tx1"/>
                </a:solidFill>
                <a:latin typeface="Times New Roman" charset="0"/>
              </a:defRPr>
            </a:lvl8pPr>
            <a:lvl9pPr marL="4000500" indent="-342900" algn="l" rtl="0" eaLnBrk="0" fontAlgn="base" hangingPunct="0">
              <a:spcBef>
                <a:spcPct val="20000"/>
              </a:spcBef>
              <a:spcAft>
                <a:spcPct val="0"/>
              </a:spcAft>
              <a:buChar char="»"/>
              <a:defRPr sz="2000">
                <a:solidFill>
                  <a:schemeClr val="tx1"/>
                </a:solidFill>
                <a:latin typeface="Times New Roman" charset="0"/>
              </a:defRPr>
            </a:lvl9pPr>
          </a:lstStyle>
          <a:p>
            <a:pPr algn="just"/>
            <a:r>
              <a:rPr lang="en-US" b="1" dirty="0">
                <a:solidFill>
                  <a:srgbClr val="C00000"/>
                </a:solidFill>
                <a:latin typeface="+mj-lt"/>
              </a:rPr>
              <a:t>4th Industrial Revolution (21st Century – Present):</a:t>
            </a:r>
          </a:p>
          <a:p>
            <a:pPr lvl="1" algn="just"/>
            <a:r>
              <a:rPr lang="en-US" b="1" dirty="0">
                <a:solidFill>
                  <a:srgbClr val="C00000"/>
                </a:solidFill>
                <a:latin typeface="+mj-lt"/>
              </a:rPr>
              <a:t>Key Focus: </a:t>
            </a:r>
            <a:r>
              <a:rPr lang="en-US" dirty="0">
                <a:latin typeface="+mj-lt"/>
              </a:rPr>
              <a:t>Integration of AI, robotics, and IoT with advanced digital technologies</a:t>
            </a:r>
          </a:p>
          <a:p>
            <a:pPr lvl="1" algn="just"/>
            <a:r>
              <a:rPr lang="en-US" b="1" dirty="0">
                <a:solidFill>
                  <a:srgbClr val="C00000"/>
                </a:solidFill>
                <a:latin typeface="+mj-lt"/>
              </a:rPr>
              <a:t>Key Innovations: </a:t>
            </a:r>
            <a:r>
              <a:rPr lang="en-US" dirty="0">
                <a:latin typeface="+mj-lt"/>
              </a:rPr>
              <a:t>Artificial intelligence, machine learning, big data, robotics</a:t>
            </a:r>
          </a:p>
          <a:p>
            <a:pPr lvl="1" algn="just"/>
            <a:r>
              <a:rPr lang="en-US" b="1" dirty="0">
                <a:solidFill>
                  <a:srgbClr val="C00000"/>
                </a:solidFill>
                <a:latin typeface="+mj-lt"/>
              </a:rPr>
              <a:t>Impact: </a:t>
            </a:r>
            <a:r>
              <a:rPr lang="en-US" dirty="0">
                <a:latin typeface="+mj-lt"/>
              </a:rPr>
              <a:t>Revolutionizing industries with automation, smart technologies, and data-driven decisions</a:t>
            </a:r>
            <a:endParaRPr lang="en-US" sz="2400" dirty="0"/>
          </a:p>
        </p:txBody>
      </p:sp>
      <p:pic>
        <p:nvPicPr>
          <p:cNvPr id="2" name="Picture 2" descr="Artificial Intelligence: Next Frontier is Cybersecurity &gt; National Security  Agency/Central Security Service &gt; Article">
            <a:extLst>
              <a:ext uri="{FF2B5EF4-FFF2-40B4-BE49-F238E27FC236}">
                <a16:creationId xmlns:a16="http://schemas.microsoft.com/office/drawing/2014/main" id="{02F638C8-1DA2-C483-FB7F-A9F45AA76F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713867"/>
            <a:ext cx="6057503" cy="37864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5689234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B8C81B47-25D7-C399-72E2-207BA4B6E9C6}"/>
            </a:ext>
          </a:extLst>
        </p:cNvPr>
        <p:cNvGrpSpPr/>
        <p:nvPr/>
      </p:nvGrpSpPr>
      <p:grpSpPr>
        <a:xfrm>
          <a:off x="0" y="0"/>
          <a:ext cx="0" cy="0"/>
          <a:chOff x="0" y="0"/>
          <a:chExt cx="0" cy="0"/>
        </a:xfrm>
      </p:grpSpPr>
      <p:sp>
        <p:nvSpPr>
          <p:cNvPr id="3074" name="Rectangle 2">
            <a:extLst>
              <a:ext uri="{FF2B5EF4-FFF2-40B4-BE49-F238E27FC236}">
                <a16:creationId xmlns:a16="http://schemas.microsoft.com/office/drawing/2014/main" id="{9E3A7781-BBB2-0065-1AC6-E6436CBBBF63}"/>
              </a:ext>
            </a:extLst>
          </p:cNvPr>
          <p:cNvSpPr>
            <a:spLocks noGrp="1" noChangeArrowheads="1"/>
          </p:cNvSpPr>
          <p:nvPr>
            <p:ph type="title"/>
          </p:nvPr>
        </p:nvSpPr>
        <p:spPr>
          <a:xfrm>
            <a:off x="457200" y="168832"/>
            <a:ext cx="8153400" cy="482183"/>
          </a:xfrm>
        </p:spPr>
        <p:txBody>
          <a:bodyPr/>
          <a:lstStyle/>
          <a:p>
            <a:pPr marL="483870" indent="-369570">
              <a:lnSpc>
                <a:spcPct val="100000"/>
              </a:lnSpc>
              <a:spcBef>
                <a:spcPts val="125"/>
              </a:spcBef>
              <a:tabLst>
                <a:tab pos="483234" algn="l"/>
                <a:tab pos="483870" algn="l"/>
                <a:tab pos="2430145" algn="l"/>
              </a:tabLst>
            </a:pPr>
            <a:r>
              <a:rPr lang="en-US" b="1" spc="-10" dirty="0">
                <a:latin typeface="+mj-lt"/>
                <a:cs typeface="Calibri"/>
              </a:rPr>
              <a:t>Introduction</a:t>
            </a:r>
          </a:p>
        </p:txBody>
      </p:sp>
      <p:sp>
        <p:nvSpPr>
          <p:cNvPr id="4" name="Slide Number Placeholder 3">
            <a:extLst>
              <a:ext uri="{FF2B5EF4-FFF2-40B4-BE49-F238E27FC236}">
                <a16:creationId xmlns:a16="http://schemas.microsoft.com/office/drawing/2014/main" id="{8C7654BA-1F00-17CF-B2D2-A921ED74B76A}"/>
              </a:ext>
            </a:extLst>
          </p:cNvPr>
          <p:cNvSpPr txBox="1">
            <a:spLocks/>
          </p:cNvSpPr>
          <p:nvPr/>
        </p:nvSpPr>
        <p:spPr>
          <a:xfrm>
            <a:off x="10058400" y="642855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8</a:t>
            </a:fld>
            <a:endParaRPr lang="en-US" dirty="0">
              <a:solidFill>
                <a:prstClr val="black">
                  <a:tint val="75000"/>
                </a:prstClr>
              </a:solidFill>
              <a:latin typeface="Calibri" panose="020F0502020204030204"/>
            </a:endParaRPr>
          </a:p>
        </p:txBody>
      </p:sp>
      <p:sp>
        <p:nvSpPr>
          <p:cNvPr id="5" name="Rectangle 3">
            <a:extLst>
              <a:ext uri="{FF2B5EF4-FFF2-40B4-BE49-F238E27FC236}">
                <a16:creationId xmlns:a16="http://schemas.microsoft.com/office/drawing/2014/main" id="{34DEAF4E-F40E-42E4-5EE0-40F1AF7F8C96}"/>
              </a:ext>
            </a:extLst>
          </p:cNvPr>
          <p:cNvSpPr txBox="1">
            <a:spLocks noChangeArrowheads="1"/>
          </p:cNvSpPr>
          <p:nvPr/>
        </p:nvSpPr>
        <p:spPr bwMode="auto">
          <a:xfrm>
            <a:off x="220052" y="1371600"/>
            <a:ext cx="8153400" cy="3504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500" tIns="25400" rIns="63500" bIns="25400" numCol="1" anchor="t" anchorCtr="0" compatLnSpc="1">
            <a:prstTxWarp prst="textNoShape">
              <a:avLst/>
            </a:prstTxWarp>
            <a:spAutoFit/>
          </a:bodyPr>
          <a:lstStyle>
            <a:lvl1pPr marL="287338" indent="-287338" algn="l" rtl="0" eaLnBrk="0" fontAlgn="base" hangingPunct="0">
              <a:lnSpc>
                <a:spcPct val="90000"/>
              </a:lnSpc>
              <a:spcBef>
                <a:spcPct val="65000"/>
              </a:spcBef>
              <a:spcAft>
                <a:spcPct val="0"/>
              </a:spcAft>
              <a:buClr>
                <a:schemeClr val="accent1"/>
              </a:buClr>
              <a:buSzPct val="75000"/>
              <a:buFont typeface="Wingdings" panose="05000000000000000000" pitchFamily="2" charset="2"/>
              <a:buChar char="q"/>
              <a:defRPr sz="2400">
                <a:solidFill>
                  <a:schemeClr val="tx1"/>
                </a:solidFill>
                <a:latin typeface="+mn-lt"/>
                <a:ea typeface="+mn-ea"/>
                <a:cs typeface="+mn-cs"/>
              </a:defRPr>
            </a:lvl1pPr>
            <a:lvl2pPr marL="741363" indent="-246063" algn="l" rtl="0" eaLnBrk="0" fontAlgn="base" hangingPunct="0">
              <a:lnSpc>
                <a:spcPct val="85000"/>
              </a:lnSpc>
              <a:spcBef>
                <a:spcPct val="40000"/>
              </a:spcBef>
              <a:spcAft>
                <a:spcPct val="0"/>
              </a:spcAft>
              <a:buClr>
                <a:schemeClr val="accent1"/>
              </a:buClr>
              <a:buSzPct val="75000"/>
              <a:buFont typeface="Monotype Sorts" pitchFamily="2" charset="2"/>
              <a:buChar char="l"/>
              <a:defRPr sz="2000">
                <a:solidFill>
                  <a:schemeClr val="tx1"/>
                </a:solidFill>
                <a:latin typeface="+mn-lt"/>
              </a:defRPr>
            </a:lvl2pPr>
            <a:lvl3pPr marL="1146175" indent="-176213" algn="l" rtl="0" eaLnBrk="0" fontAlgn="base" hangingPunct="0">
              <a:lnSpc>
                <a:spcPct val="85000"/>
              </a:lnSpc>
              <a:spcBef>
                <a:spcPct val="40000"/>
              </a:spcBef>
              <a:spcAft>
                <a:spcPct val="0"/>
              </a:spcAft>
              <a:buClr>
                <a:schemeClr val="accent1"/>
              </a:buClr>
              <a:buSzPct val="100000"/>
              <a:buChar char="-"/>
              <a:defRPr>
                <a:solidFill>
                  <a:schemeClr val="tx1"/>
                </a:solidFill>
                <a:latin typeface="+mn-lt"/>
              </a:defRPr>
            </a:lvl3pPr>
            <a:lvl4pPr marL="1714500" indent="-342900" algn="l" rtl="0" eaLnBrk="0" fontAlgn="base" hangingPunct="0">
              <a:spcBef>
                <a:spcPct val="20000"/>
              </a:spcBef>
              <a:spcAft>
                <a:spcPct val="0"/>
              </a:spcAft>
              <a:buChar char="–"/>
              <a:defRPr sz="2000">
                <a:solidFill>
                  <a:schemeClr val="tx1"/>
                </a:solidFill>
                <a:latin typeface="Times New Roman" charset="0"/>
              </a:defRPr>
            </a:lvl4pPr>
            <a:lvl5pPr marL="2171700" indent="-342900" algn="l" rtl="0" eaLnBrk="0" fontAlgn="base" hangingPunct="0">
              <a:spcBef>
                <a:spcPct val="20000"/>
              </a:spcBef>
              <a:spcAft>
                <a:spcPct val="0"/>
              </a:spcAft>
              <a:buChar char="»"/>
              <a:defRPr sz="2000">
                <a:solidFill>
                  <a:schemeClr val="tx1"/>
                </a:solidFill>
                <a:latin typeface="Times New Roman" charset="0"/>
              </a:defRPr>
            </a:lvl5pPr>
            <a:lvl6pPr marL="2628900" indent="-342900" algn="l" rtl="0" eaLnBrk="0" fontAlgn="base" hangingPunct="0">
              <a:spcBef>
                <a:spcPct val="20000"/>
              </a:spcBef>
              <a:spcAft>
                <a:spcPct val="0"/>
              </a:spcAft>
              <a:buChar char="»"/>
              <a:defRPr sz="2000">
                <a:solidFill>
                  <a:schemeClr val="tx1"/>
                </a:solidFill>
                <a:latin typeface="Times New Roman" charset="0"/>
              </a:defRPr>
            </a:lvl6pPr>
            <a:lvl7pPr marL="3086100" indent="-342900" algn="l" rtl="0" eaLnBrk="0" fontAlgn="base" hangingPunct="0">
              <a:spcBef>
                <a:spcPct val="20000"/>
              </a:spcBef>
              <a:spcAft>
                <a:spcPct val="0"/>
              </a:spcAft>
              <a:buChar char="»"/>
              <a:defRPr sz="2000">
                <a:solidFill>
                  <a:schemeClr val="tx1"/>
                </a:solidFill>
                <a:latin typeface="Times New Roman" charset="0"/>
              </a:defRPr>
            </a:lvl7pPr>
            <a:lvl8pPr marL="3543300" indent="-342900" algn="l" rtl="0" eaLnBrk="0" fontAlgn="base" hangingPunct="0">
              <a:spcBef>
                <a:spcPct val="20000"/>
              </a:spcBef>
              <a:spcAft>
                <a:spcPct val="0"/>
              </a:spcAft>
              <a:buChar char="»"/>
              <a:defRPr sz="2000">
                <a:solidFill>
                  <a:schemeClr val="tx1"/>
                </a:solidFill>
                <a:latin typeface="Times New Roman" charset="0"/>
              </a:defRPr>
            </a:lvl8pPr>
            <a:lvl9pPr marL="4000500" indent="-342900" algn="l" rtl="0" eaLnBrk="0" fontAlgn="base" hangingPunct="0">
              <a:spcBef>
                <a:spcPct val="20000"/>
              </a:spcBef>
              <a:spcAft>
                <a:spcPct val="0"/>
              </a:spcAft>
              <a:buChar char="»"/>
              <a:defRPr sz="2000">
                <a:solidFill>
                  <a:schemeClr val="tx1"/>
                </a:solidFill>
                <a:latin typeface="Times New Roman" charset="0"/>
              </a:defRPr>
            </a:lvl9pPr>
          </a:lstStyle>
          <a:p>
            <a:pPr algn="just"/>
            <a:r>
              <a:rPr lang="en-US" b="1" dirty="0">
                <a:solidFill>
                  <a:srgbClr val="C00000"/>
                </a:solidFill>
                <a:latin typeface="+mj-lt"/>
              </a:rPr>
              <a:t>John Henry and the Machine </a:t>
            </a:r>
            <a:r>
              <a:rPr lang="en-US" dirty="0">
                <a:latin typeface="+mj-lt"/>
              </a:rPr>
              <a:t>is a famous American folk tale that symbolizes the conflict between </a:t>
            </a:r>
            <a:r>
              <a:rPr lang="en-US" b="1" dirty="0">
                <a:solidFill>
                  <a:srgbClr val="C00000"/>
                </a:solidFill>
                <a:latin typeface="+mj-lt"/>
              </a:rPr>
              <a:t>humans</a:t>
            </a:r>
            <a:r>
              <a:rPr lang="en-US" dirty="0">
                <a:latin typeface="+mj-lt"/>
              </a:rPr>
              <a:t> and </a:t>
            </a:r>
            <a:r>
              <a:rPr lang="en-US" b="1" dirty="0">
                <a:solidFill>
                  <a:srgbClr val="C00000"/>
                </a:solidFill>
                <a:latin typeface="+mj-lt"/>
              </a:rPr>
              <a:t>machines</a:t>
            </a:r>
            <a:r>
              <a:rPr lang="en-US" dirty="0">
                <a:latin typeface="+mj-lt"/>
              </a:rPr>
              <a:t>, especially during the </a:t>
            </a:r>
            <a:r>
              <a:rPr lang="en-US" b="1" dirty="0">
                <a:solidFill>
                  <a:srgbClr val="C00000"/>
                </a:solidFill>
                <a:latin typeface="+mj-lt"/>
              </a:rPr>
              <a:t>Industrial Revolution</a:t>
            </a:r>
            <a:r>
              <a:rPr lang="en-US" dirty="0">
                <a:latin typeface="+mj-lt"/>
              </a:rPr>
              <a:t>.</a:t>
            </a:r>
          </a:p>
          <a:p>
            <a:pPr algn="just"/>
            <a:endParaRPr lang="en-US" dirty="0">
              <a:latin typeface="+mj-lt"/>
            </a:endParaRPr>
          </a:p>
          <a:p>
            <a:pPr algn="just"/>
            <a:r>
              <a:rPr lang="en-US" dirty="0">
                <a:latin typeface="+mj-lt"/>
              </a:rPr>
              <a:t>The story is a metaphor for the </a:t>
            </a:r>
            <a:r>
              <a:rPr lang="en-US" b="1" dirty="0">
                <a:solidFill>
                  <a:srgbClr val="C00000"/>
                </a:solidFill>
                <a:latin typeface="+mj-lt"/>
              </a:rPr>
              <a:t>societal changes </a:t>
            </a:r>
            <a:r>
              <a:rPr lang="en-US" dirty="0">
                <a:latin typeface="+mj-lt"/>
              </a:rPr>
              <a:t>brought about by the rise of machines during the Industrial Revolution.</a:t>
            </a:r>
          </a:p>
          <a:p>
            <a:pPr lvl="1" algn="just"/>
            <a:r>
              <a:rPr lang="en-US" dirty="0">
                <a:latin typeface="+mj-lt"/>
              </a:rPr>
              <a:t>It reflects the fears, challenges, and conflicts that arose as technology started replacing traditional, human-based work.</a:t>
            </a:r>
          </a:p>
        </p:txBody>
      </p:sp>
      <p:pic>
        <p:nvPicPr>
          <p:cNvPr id="4098" name="Picture 2">
            <a:extLst>
              <a:ext uri="{FF2B5EF4-FFF2-40B4-BE49-F238E27FC236}">
                <a16:creationId xmlns:a16="http://schemas.microsoft.com/office/drawing/2014/main" id="{5D86EB20-3274-FE78-D86C-C92FA457D3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0600" y="993415"/>
            <a:ext cx="3349625" cy="50244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7209032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4C6688F-EB27-CA74-ED81-743CBD99D449}"/>
              </a:ext>
            </a:extLst>
          </p:cNvPr>
          <p:cNvSpPr>
            <a:spLocks noGrp="1" noChangeArrowheads="1"/>
          </p:cNvSpPr>
          <p:nvPr>
            <p:ph type="title"/>
          </p:nvPr>
        </p:nvSpPr>
        <p:spPr>
          <a:xfrm>
            <a:off x="457200" y="168832"/>
            <a:ext cx="8153400" cy="482183"/>
          </a:xfrm>
        </p:spPr>
        <p:txBody>
          <a:bodyPr/>
          <a:lstStyle/>
          <a:p>
            <a:pPr marL="483870" indent="-369570">
              <a:lnSpc>
                <a:spcPct val="100000"/>
              </a:lnSpc>
              <a:spcBef>
                <a:spcPts val="125"/>
              </a:spcBef>
              <a:tabLst>
                <a:tab pos="483234" algn="l"/>
                <a:tab pos="483870" algn="l"/>
                <a:tab pos="2430145" algn="l"/>
              </a:tabLst>
            </a:pPr>
            <a:r>
              <a:rPr lang="en-US" b="1" spc="-10" dirty="0">
                <a:latin typeface="+mj-lt"/>
                <a:cs typeface="Calibri"/>
              </a:rPr>
              <a:t>Artificial Intelligence</a:t>
            </a:r>
          </a:p>
        </p:txBody>
      </p:sp>
      <p:sp>
        <p:nvSpPr>
          <p:cNvPr id="4" name="Slide Number Placeholder 3">
            <a:extLst>
              <a:ext uri="{FF2B5EF4-FFF2-40B4-BE49-F238E27FC236}">
                <a16:creationId xmlns:a16="http://schemas.microsoft.com/office/drawing/2014/main" id="{8F6E4BE9-652E-DEE5-C1F1-F5479B2E09FB}"/>
              </a:ext>
            </a:extLst>
          </p:cNvPr>
          <p:cNvSpPr txBox="1">
            <a:spLocks/>
          </p:cNvSpPr>
          <p:nvPr/>
        </p:nvSpPr>
        <p:spPr>
          <a:xfrm>
            <a:off x="10058400" y="642855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18D0479-0E96-4A31-B68E-E29C8CC25B6A}" type="slidenum">
              <a:rPr lang="en-US">
                <a:solidFill>
                  <a:prstClr val="black">
                    <a:tint val="75000"/>
                  </a:prstClr>
                </a:solidFill>
                <a:latin typeface="Calibri" panose="020F0502020204030204"/>
              </a:rPr>
              <a:pPr fontAlgn="auto">
                <a:spcBef>
                  <a:spcPts val="0"/>
                </a:spcBef>
                <a:spcAft>
                  <a:spcPts val="0"/>
                </a:spcAft>
              </a:pPr>
              <a:t>9</a:t>
            </a:fld>
            <a:endParaRPr lang="en-US" dirty="0">
              <a:solidFill>
                <a:prstClr val="black">
                  <a:tint val="75000"/>
                </a:prstClr>
              </a:solidFill>
              <a:latin typeface="Calibri" panose="020F0502020204030204"/>
            </a:endParaRPr>
          </a:p>
        </p:txBody>
      </p:sp>
      <p:sp>
        <p:nvSpPr>
          <p:cNvPr id="2" name="TextBox 1">
            <a:extLst>
              <a:ext uri="{FF2B5EF4-FFF2-40B4-BE49-F238E27FC236}">
                <a16:creationId xmlns:a16="http://schemas.microsoft.com/office/drawing/2014/main" id="{44F3EBF5-9FE1-7871-E50A-DE3676275708}"/>
              </a:ext>
            </a:extLst>
          </p:cNvPr>
          <p:cNvSpPr txBox="1"/>
          <p:nvPr/>
        </p:nvSpPr>
        <p:spPr>
          <a:xfrm>
            <a:off x="213633" y="1084766"/>
            <a:ext cx="10906124" cy="861774"/>
          </a:xfrm>
          <a:prstGeom prst="rect">
            <a:avLst/>
          </a:prstGeom>
          <a:noFill/>
        </p:spPr>
        <p:txBody>
          <a:bodyPr wrap="square" rtlCol="0">
            <a:spAutoFit/>
          </a:bodyPr>
          <a:lstStyle/>
          <a:p>
            <a:pPr marL="342900" indent="-342900">
              <a:spcBef>
                <a:spcPts val="600"/>
              </a:spcBef>
              <a:spcAft>
                <a:spcPts val="600"/>
              </a:spcAft>
              <a:buClr>
                <a:srgbClr val="FF0000"/>
              </a:buClr>
              <a:buFont typeface="Wingdings" panose="05000000000000000000" pitchFamily="2" charset="2"/>
              <a:buChar char="q"/>
            </a:pPr>
            <a:r>
              <a:rPr lang="en-US" sz="2000" b="1" dirty="0">
                <a:solidFill>
                  <a:srgbClr val="C00000"/>
                </a:solidFill>
                <a:latin typeface="+mj-lt"/>
                <a:cs typeface="Arial" panose="020B0604020202020204" pitchFamily="34" charset="0"/>
              </a:rPr>
              <a:t>AI </a:t>
            </a:r>
            <a:r>
              <a:rPr lang="en-US" sz="2000" dirty="0">
                <a:solidFill>
                  <a:schemeClr val="tx1"/>
                </a:solidFill>
                <a:latin typeface="+mj-lt"/>
                <a:cs typeface="Arial" panose="020B0604020202020204" pitchFamily="34" charset="0"/>
              </a:rPr>
              <a:t>can be broadly defined as </a:t>
            </a:r>
            <a:r>
              <a:rPr lang="en-US" sz="2000" b="1" dirty="0">
                <a:solidFill>
                  <a:srgbClr val="C00000"/>
                </a:solidFill>
                <a:latin typeface="+mj-lt"/>
                <a:cs typeface="Arial" panose="020B0604020202020204" pitchFamily="34" charset="0"/>
              </a:rPr>
              <a:t>technology</a:t>
            </a:r>
            <a:r>
              <a:rPr lang="en-US" sz="2000" dirty="0">
                <a:solidFill>
                  <a:schemeClr val="tx1"/>
                </a:solidFill>
                <a:latin typeface="+mj-lt"/>
                <a:cs typeface="Arial" panose="020B0604020202020204" pitchFamily="34" charset="0"/>
              </a:rPr>
              <a:t> that can </a:t>
            </a:r>
            <a:r>
              <a:rPr lang="en-US" sz="2000" b="1" dirty="0">
                <a:solidFill>
                  <a:srgbClr val="C00000"/>
                </a:solidFill>
                <a:latin typeface="+mj-lt"/>
                <a:cs typeface="Arial" panose="020B0604020202020204" pitchFamily="34" charset="0"/>
              </a:rPr>
              <a:t>learn</a:t>
            </a:r>
            <a:r>
              <a:rPr lang="en-US" sz="2000" dirty="0">
                <a:solidFill>
                  <a:schemeClr val="tx1"/>
                </a:solidFill>
                <a:latin typeface="+mj-lt"/>
                <a:cs typeface="Arial" panose="020B0604020202020204" pitchFamily="34" charset="0"/>
              </a:rPr>
              <a:t> and produce </a:t>
            </a:r>
            <a:r>
              <a:rPr lang="en-US" sz="2000" b="1" dirty="0">
                <a:solidFill>
                  <a:srgbClr val="C00000"/>
                </a:solidFill>
                <a:latin typeface="+mj-lt"/>
                <a:cs typeface="Arial" panose="020B0604020202020204" pitchFamily="34" charset="0"/>
              </a:rPr>
              <a:t>intelligent behavior</a:t>
            </a:r>
            <a:r>
              <a:rPr lang="en-US" sz="2000" dirty="0">
                <a:solidFill>
                  <a:schemeClr val="tx1"/>
                </a:solidFill>
                <a:latin typeface="+mj-lt"/>
                <a:cs typeface="Arial" panose="020B0604020202020204" pitchFamily="34" charset="0"/>
              </a:rPr>
              <a:t>.</a:t>
            </a:r>
          </a:p>
          <a:p>
            <a:pPr marL="342900" indent="-342900">
              <a:spcBef>
                <a:spcPts val="600"/>
              </a:spcBef>
              <a:spcAft>
                <a:spcPts val="600"/>
              </a:spcAft>
              <a:buFont typeface="Wingdings" panose="05000000000000000000" pitchFamily="2" charset="2"/>
              <a:buChar char="q"/>
            </a:pPr>
            <a:endParaRPr lang="en-US" sz="2000" dirty="0">
              <a:solidFill>
                <a:schemeClr val="tx1"/>
              </a:solidFill>
              <a:latin typeface="+mj-lt"/>
              <a:cs typeface="Arial" panose="020B0604020202020204" pitchFamily="34" charset="0"/>
            </a:endParaRPr>
          </a:p>
        </p:txBody>
      </p:sp>
      <p:sp>
        <p:nvSpPr>
          <p:cNvPr id="3" name="Content Placeholder 2">
            <a:extLst>
              <a:ext uri="{FF2B5EF4-FFF2-40B4-BE49-F238E27FC236}">
                <a16:creationId xmlns:a16="http://schemas.microsoft.com/office/drawing/2014/main" id="{D27AC97D-F18C-7E40-9636-F2A88287CD0F}"/>
              </a:ext>
            </a:extLst>
          </p:cNvPr>
          <p:cNvSpPr>
            <a:spLocks noGrp="1"/>
          </p:cNvSpPr>
          <p:nvPr/>
        </p:nvSpPr>
        <p:spPr>
          <a:xfrm>
            <a:off x="838200" y="1253331"/>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QA" dirty="0"/>
          </a:p>
        </p:txBody>
      </p:sp>
      <p:pic>
        <p:nvPicPr>
          <p:cNvPr id="5" name="Picture 4" descr="Pulmonary tuberculosis | Radiology Case | Radiopaedia.org">
            <a:extLst>
              <a:ext uri="{FF2B5EF4-FFF2-40B4-BE49-F238E27FC236}">
                <a16:creationId xmlns:a16="http://schemas.microsoft.com/office/drawing/2014/main" id="{440FA3D6-855E-EB47-96F6-39F435E5CE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3744" y="2938153"/>
            <a:ext cx="1702837" cy="12042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4">
            <a:extLst>
              <a:ext uri="{FF2B5EF4-FFF2-40B4-BE49-F238E27FC236}">
                <a16:creationId xmlns:a16="http://schemas.microsoft.com/office/drawing/2014/main" id="{839B7C91-64D2-E642-992B-FC1112C28A70}"/>
              </a:ext>
            </a:extLst>
          </p:cNvPr>
          <p:cNvSpPr txBox="1"/>
          <p:nvPr/>
        </p:nvSpPr>
        <p:spPr>
          <a:xfrm>
            <a:off x="2507576" y="2104533"/>
            <a:ext cx="1184940" cy="584775"/>
          </a:xfrm>
          <a:prstGeom prst="rect">
            <a:avLst/>
          </a:prstGeom>
          <a:noFill/>
        </p:spPr>
        <p:txBody>
          <a:bodyPr wrap="none" rtlCol="0">
            <a:spAutoFit/>
          </a:bodyPr>
          <a:lstStyle>
            <a:defPPr>
              <a:defRPr lang="en-Q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QA" sz="3200" b="1" dirty="0">
                <a:solidFill>
                  <a:srgbClr val="C00000"/>
                </a:solidFill>
              </a:rPr>
              <a:t>Input</a:t>
            </a:r>
          </a:p>
        </p:txBody>
      </p:sp>
      <p:sp>
        <p:nvSpPr>
          <p:cNvPr id="7" name="TextBox 5">
            <a:extLst>
              <a:ext uri="{FF2B5EF4-FFF2-40B4-BE49-F238E27FC236}">
                <a16:creationId xmlns:a16="http://schemas.microsoft.com/office/drawing/2014/main" id="{8952AD98-1B06-234E-A63E-941C4A26FF54}"/>
              </a:ext>
            </a:extLst>
          </p:cNvPr>
          <p:cNvSpPr txBox="1"/>
          <p:nvPr/>
        </p:nvSpPr>
        <p:spPr>
          <a:xfrm>
            <a:off x="8100556" y="2347991"/>
            <a:ext cx="1526380" cy="584775"/>
          </a:xfrm>
          <a:prstGeom prst="rect">
            <a:avLst/>
          </a:prstGeom>
          <a:noFill/>
        </p:spPr>
        <p:txBody>
          <a:bodyPr wrap="none" rtlCol="0">
            <a:spAutoFit/>
          </a:bodyPr>
          <a:lstStyle>
            <a:defPPr>
              <a:defRPr lang="en-Q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QA" sz="3200" b="1" dirty="0">
                <a:solidFill>
                  <a:srgbClr val="C00000"/>
                </a:solidFill>
              </a:rPr>
              <a:t>Output</a:t>
            </a:r>
          </a:p>
        </p:txBody>
      </p:sp>
      <p:sp>
        <p:nvSpPr>
          <p:cNvPr id="9" name="TextBox 7">
            <a:extLst>
              <a:ext uri="{FF2B5EF4-FFF2-40B4-BE49-F238E27FC236}">
                <a16:creationId xmlns:a16="http://schemas.microsoft.com/office/drawing/2014/main" id="{674FD622-CD7D-FB4C-B31B-5B67D972340F}"/>
              </a:ext>
            </a:extLst>
          </p:cNvPr>
          <p:cNvSpPr txBox="1"/>
          <p:nvPr/>
        </p:nvSpPr>
        <p:spPr>
          <a:xfrm>
            <a:off x="7839684" y="3309436"/>
            <a:ext cx="2048125" cy="461665"/>
          </a:xfrm>
          <a:prstGeom prst="rect">
            <a:avLst/>
          </a:prstGeom>
          <a:noFill/>
        </p:spPr>
        <p:txBody>
          <a:bodyPr wrap="none" rtlCol="0">
            <a:spAutoFit/>
          </a:bodyPr>
          <a:lstStyle>
            <a:defPPr>
              <a:defRPr lang="en-Q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QA" sz="2400" b="1" dirty="0"/>
              <a:t>“Tuberculosis”</a:t>
            </a:r>
          </a:p>
        </p:txBody>
      </p:sp>
      <p:sp>
        <p:nvSpPr>
          <p:cNvPr id="10" name="Oval 9">
            <a:extLst>
              <a:ext uri="{FF2B5EF4-FFF2-40B4-BE49-F238E27FC236}">
                <a16:creationId xmlns:a16="http://schemas.microsoft.com/office/drawing/2014/main" id="{DF944596-E453-7548-ABFC-BD7D85B9A3D9}"/>
              </a:ext>
            </a:extLst>
          </p:cNvPr>
          <p:cNvSpPr/>
          <p:nvPr/>
        </p:nvSpPr>
        <p:spPr>
          <a:xfrm>
            <a:off x="4300835" y="2788767"/>
            <a:ext cx="3042745" cy="1503005"/>
          </a:xfrm>
          <a:prstGeom prst="ellipse">
            <a:avLst/>
          </a:prstGeom>
          <a:solidFill>
            <a:schemeClr val="accent5">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Q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QA" sz="2400" b="1" dirty="0"/>
              <a:t>AI </a:t>
            </a:r>
            <a:r>
              <a:rPr lang="en-US" sz="2400" b="1" dirty="0"/>
              <a:t>Algorithm</a:t>
            </a:r>
            <a:endParaRPr lang="en-QA" sz="2400" b="1" dirty="0"/>
          </a:p>
        </p:txBody>
      </p:sp>
      <p:cxnSp>
        <p:nvCxnSpPr>
          <p:cNvPr id="11" name="Straight Arrow Connector 10">
            <a:extLst>
              <a:ext uri="{FF2B5EF4-FFF2-40B4-BE49-F238E27FC236}">
                <a16:creationId xmlns:a16="http://schemas.microsoft.com/office/drawing/2014/main" id="{8DC064F8-3F44-E445-A910-BB8469768E2D}"/>
              </a:ext>
            </a:extLst>
          </p:cNvPr>
          <p:cNvCxnSpPr>
            <a:stCxn id="5" idx="3"/>
            <a:endCxn id="10" idx="2"/>
          </p:cNvCxnSpPr>
          <p:nvPr/>
        </p:nvCxnSpPr>
        <p:spPr>
          <a:xfrm>
            <a:off x="3906581" y="3540270"/>
            <a:ext cx="39425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153A2B6-9F25-B042-BC61-0A0260C9D90E}"/>
              </a:ext>
            </a:extLst>
          </p:cNvPr>
          <p:cNvCxnSpPr>
            <a:stCxn id="10" idx="6"/>
          </p:cNvCxnSpPr>
          <p:nvPr/>
        </p:nvCxnSpPr>
        <p:spPr>
          <a:xfrm flipV="1">
            <a:off x="7343580" y="3540269"/>
            <a:ext cx="394254"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8309043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2|9.1|5.2"/>
</p:tagLst>
</file>

<file path=ppt/tags/tag10.xml><?xml version="1.0" encoding="utf-8"?>
<p:tagLst xmlns:a="http://schemas.openxmlformats.org/drawingml/2006/main" xmlns:r="http://schemas.openxmlformats.org/officeDocument/2006/relationships" xmlns:p="http://schemas.openxmlformats.org/presentationml/2006/main">
  <p:tag name="TIMING" val="|2|9.1|5.2"/>
</p:tagLst>
</file>

<file path=ppt/tags/tag11.xml><?xml version="1.0" encoding="utf-8"?>
<p:tagLst xmlns:a="http://schemas.openxmlformats.org/drawingml/2006/main" xmlns:r="http://schemas.openxmlformats.org/officeDocument/2006/relationships" xmlns:p="http://schemas.openxmlformats.org/presentationml/2006/main">
  <p:tag name="TIMING" val="|2|9.1|5.2"/>
</p:tagLst>
</file>

<file path=ppt/tags/tag12.xml><?xml version="1.0" encoding="utf-8"?>
<p:tagLst xmlns:a="http://schemas.openxmlformats.org/drawingml/2006/main" xmlns:r="http://schemas.openxmlformats.org/officeDocument/2006/relationships" xmlns:p="http://schemas.openxmlformats.org/presentationml/2006/main">
  <p:tag name="TIMING" val="|2|9.1|5.2"/>
</p:tagLst>
</file>

<file path=ppt/tags/tag13.xml><?xml version="1.0" encoding="utf-8"?>
<p:tagLst xmlns:a="http://schemas.openxmlformats.org/drawingml/2006/main" xmlns:r="http://schemas.openxmlformats.org/officeDocument/2006/relationships" xmlns:p="http://schemas.openxmlformats.org/presentationml/2006/main">
  <p:tag name="TIMING" val="|2|9.1|5.2"/>
</p:tagLst>
</file>

<file path=ppt/tags/tag14.xml><?xml version="1.0" encoding="utf-8"?>
<p:tagLst xmlns:a="http://schemas.openxmlformats.org/drawingml/2006/main" xmlns:r="http://schemas.openxmlformats.org/officeDocument/2006/relationships" xmlns:p="http://schemas.openxmlformats.org/presentationml/2006/main">
  <p:tag name="TIMING" val="|2|9.1|5.2"/>
</p:tagLst>
</file>

<file path=ppt/tags/tag15.xml><?xml version="1.0" encoding="utf-8"?>
<p:tagLst xmlns:a="http://schemas.openxmlformats.org/drawingml/2006/main" xmlns:r="http://schemas.openxmlformats.org/officeDocument/2006/relationships" xmlns:p="http://schemas.openxmlformats.org/presentationml/2006/main">
  <p:tag name="TIMING" val="|2|9.1|5.2"/>
</p:tagLst>
</file>

<file path=ppt/tags/tag16.xml><?xml version="1.0" encoding="utf-8"?>
<p:tagLst xmlns:a="http://schemas.openxmlformats.org/drawingml/2006/main" xmlns:r="http://schemas.openxmlformats.org/officeDocument/2006/relationships" xmlns:p="http://schemas.openxmlformats.org/presentationml/2006/main">
  <p:tag name="TIMING" val="|2|9.1|5.2"/>
</p:tagLst>
</file>

<file path=ppt/tags/tag17.xml><?xml version="1.0" encoding="utf-8"?>
<p:tagLst xmlns:a="http://schemas.openxmlformats.org/drawingml/2006/main" xmlns:r="http://schemas.openxmlformats.org/officeDocument/2006/relationships" xmlns:p="http://schemas.openxmlformats.org/presentationml/2006/main">
  <p:tag name="TIMING" val="|2|9.1|5.2"/>
</p:tagLst>
</file>

<file path=ppt/tags/tag18.xml><?xml version="1.0" encoding="utf-8"?>
<p:tagLst xmlns:a="http://schemas.openxmlformats.org/drawingml/2006/main" xmlns:r="http://schemas.openxmlformats.org/officeDocument/2006/relationships" xmlns:p="http://schemas.openxmlformats.org/presentationml/2006/main">
  <p:tag name="TIMING" val="|2|9.1|5.2"/>
</p:tagLst>
</file>

<file path=ppt/tags/tag19.xml><?xml version="1.0" encoding="utf-8"?>
<p:tagLst xmlns:a="http://schemas.openxmlformats.org/drawingml/2006/main" xmlns:r="http://schemas.openxmlformats.org/officeDocument/2006/relationships" xmlns:p="http://schemas.openxmlformats.org/presentationml/2006/main">
  <p:tag name="TIMING" val="|2|9.1|5.2"/>
</p:tagLst>
</file>

<file path=ppt/tags/tag2.xml><?xml version="1.0" encoding="utf-8"?>
<p:tagLst xmlns:a="http://schemas.openxmlformats.org/drawingml/2006/main" xmlns:r="http://schemas.openxmlformats.org/officeDocument/2006/relationships" xmlns:p="http://schemas.openxmlformats.org/presentationml/2006/main">
  <p:tag name="TIMING" val="|2|9.1|5.2"/>
</p:tagLst>
</file>

<file path=ppt/tags/tag20.xml><?xml version="1.0" encoding="utf-8"?>
<p:tagLst xmlns:a="http://schemas.openxmlformats.org/drawingml/2006/main" xmlns:r="http://schemas.openxmlformats.org/officeDocument/2006/relationships" xmlns:p="http://schemas.openxmlformats.org/presentationml/2006/main">
  <p:tag name="TIMING" val="|2|9.1|5.2"/>
</p:tagLst>
</file>

<file path=ppt/tags/tag21.xml><?xml version="1.0" encoding="utf-8"?>
<p:tagLst xmlns:a="http://schemas.openxmlformats.org/drawingml/2006/main" xmlns:r="http://schemas.openxmlformats.org/officeDocument/2006/relationships" xmlns:p="http://schemas.openxmlformats.org/presentationml/2006/main">
  <p:tag name="TIMING" val="|2|9.1|5.2"/>
</p:tagLst>
</file>

<file path=ppt/tags/tag22.xml><?xml version="1.0" encoding="utf-8"?>
<p:tagLst xmlns:a="http://schemas.openxmlformats.org/drawingml/2006/main" xmlns:r="http://schemas.openxmlformats.org/officeDocument/2006/relationships" xmlns:p="http://schemas.openxmlformats.org/presentationml/2006/main">
  <p:tag name="TIMING" val="|2|9.1|5.2"/>
</p:tagLst>
</file>

<file path=ppt/tags/tag23.xml><?xml version="1.0" encoding="utf-8"?>
<p:tagLst xmlns:a="http://schemas.openxmlformats.org/drawingml/2006/main" xmlns:r="http://schemas.openxmlformats.org/officeDocument/2006/relationships" xmlns:p="http://schemas.openxmlformats.org/presentationml/2006/main">
  <p:tag name="TIMING" val="|2|9.1|5.2"/>
</p:tagLst>
</file>

<file path=ppt/tags/tag24.xml><?xml version="1.0" encoding="utf-8"?>
<p:tagLst xmlns:a="http://schemas.openxmlformats.org/drawingml/2006/main" xmlns:r="http://schemas.openxmlformats.org/officeDocument/2006/relationships" xmlns:p="http://schemas.openxmlformats.org/presentationml/2006/main">
  <p:tag name="TIMING" val="|2|9.1|5.2"/>
</p:tagLst>
</file>

<file path=ppt/tags/tag25.xml><?xml version="1.0" encoding="utf-8"?>
<p:tagLst xmlns:a="http://schemas.openxmlformats.org/drawingml/2006/main" xmlns:r="http://schemas.openxmlformats.org/officeDocument/2006/relationships" xmlns:p="http://schemas.openxmlformats.org/presentationml/2006/main">
  <p:tag name="TIMING" val="|2|9.1|5.2"/>
</p:tagLst>
</file>

<file path=ppt/tags/tag26.xml><?xml version="1.0" encoding="utf-8"?>
<p:tagLst xmlns:a="http://schemas.openxmlformats.org/drawingml/2006/main" xmlns:r="http://schemas.openxmlformats.org/officeDocument/2006/relationships" xmlns:p="http://schemas.openxmlformats.org/presentationml/2006/main">
  <p:tag name="TIMING" val="|2|9.1|5.2"/>
</p:tagLst>
</file>

<file path=ppt/tags/tag27.xml><?xml version="1.0" encoding="utf-8"?>
<p:tagLst xmlns:a="http://schemas.openxmlformats.org/drawingml/2006/main" xmlns:r="http://schemas.openxmlformats.org/officeDocument/2006/relationships" xmlns:p="http://schemas.openxmlformats.org/presentationml/2006/main">
  <p:tag name="TIMING" val="|2|9.1|5.2"/>
</p:tagLst>
</file>

<file path=ppt/tags/tag28.xml><?xml version="1.0" encoding="utf-8"?>
<p:tagLst xmlns:a="http://schemas.openxmlformats.org/drawingml/2006/main" xmlns:r="http://schemas.openxmlformats.org/officeDocument/2006/relationships" xmlns:p="http://schemas.openxmlformats.org/presentationml/2006/main">
  <p:tag name="TIMING" val="|2|9.1|5.2"/>
</p:tagLst>
</file>

<file path=ppt/tags/tag29.xml><?xml version="1.0" encoding="utf-8"?>
<p:tagLst xmlns:a="http://schemas.openxmlformats.org/drawingml/2006/main" xmlns:r="http://schemas.openxmlformats.org/officeDocument/2006/relationships" xmlns:p="http://schemas.openxmlformats.org/presentationml/2006/main">
  <p:tag name="TIMING" val="|2|9.1|5.2"/>
</p:tagLst>
</file>

<file path=ppt/tags/tag3.xml><?xml version="1.0" encoding="utf-8"?>
<p:tagLst xmlns:a="http://schemas.openxmlformats.org/drawingml/2006/main" xmlns:r="http://schemas.openxmlformats.org/officeDocument/2006/relationships" xmlns:p="http://schemas.openxmlformats.org/presentationml/2006/main">
  <p:tag name="TIMING" val="|2|9.1|5.2"/>
</p:tagLst>
</file>

<file path=ppt/tags/tag30.xml><?xml version="1.0" encoding="utf-8"?>
<p:tagLst xmlns:a="http://schemas.openxmlformats.org/drawingml/2006/main" xmlns:r="http://schemas.openxmlformats.org/officeDocument/2006/relationships" xmlns:p="http://schemas.openxmlformats.org/presentationml/2006/main">
  <p:tag name="TIMING" val="|2|9.1|5.2"/>
</p:tagLst>
</file>

<file path=ppt/tags/tag31.xml><?xml version="1.0" encoding="utf-8"?>
<p:tagLst xmlns:a="http://schemas.openxmlformats.org/drawingml/2006/main" xmlns:r="http://schemas.openxmlformats.org/officeDocument/2006/relationships" xmlns:p="http://schemas.openxmlformats.org/presentationml/2006/main">
  <p:tag name="TIMING" val="|2|9.1|5.2"/>
</p:tagLst>
</file>

<file path=ppt/tags/tag32.xml><?xml version="1.0" encoding="utf-8"?>
<p:tagLst xmlns:a="http://schemas.openxmlformats.org/drawingml/2006/main" xmlns:r="http://schemas.openxmlformats.org/officeDocument/2006/relationships" xmlns:p="http://schemas.openxmlformats.org/presentationml/2006/main">
  <p:tag name="TIMING" val="|2|9.1|5.2"/>
</p:tagLst>
</file>

<file path=ppt/tags/tag33.xml><?xml version="1.0" encoding="utf-8"?>
<p:tagLst xmlns:a="http://schemas.openxmlformats.org/drawingml/2006/main" xmlns:r="http://schemas.openxmlformats.org/officeDocument/2006/relationships" xmlns:p="http://schemas.openxmlformats.org/presentationml/2006/main">
  <p:tag name="TIMING" val="|2|9.1|5.2"/>
</p:tagLst>
</file>

<file path=ppt/tags/tag34.xml><?xml version="1.0" encoding="utf-8"?>
<p:tagLst xmlns:a="http://schemas.openxmlformats.org/drawingml/2006/main" xmlns:r="http://schemas.openxmlformats.org/officeDocument/2006/relationships" xmlns:p="http://schemas.openxmlformats.org/presentationml/2006/main">
  <p:tag name="TIMING" val="|2|9.1|5.2"/>
</p:tagLst>
</file>

<file path=ppt/tags/tag35.xml><?xml version="1.0" encoding="utf-8"?>
<p:tagLst xmlns:a="http://schemas.openxmlformats.org/drawingml/2006/main" xmlns:r="http://schemas.openxmlformats.org/officeDocument/2006/relationships" xmlns:p="http://schemas.openxmlformats.org/presentationml/2006/main">
  <p:tag name="TIMING" val="|2|9.1|5.2"/>
</p:tagLst>
</file>

<file path=ppt/tags/tag36.xml><?xml version="1.0" encoding="utf-8"?>
<p:tagLst xmlns:a="http://schemas.openxmlformats.org/drawingml/2006/main" xmlns:r="http://schemas.openxmlformats.org/officeDocument/2006/relationships" xmlns:p="http://schemas.openxmlformats.org/presentationml/2006/main">
  <p:tag name="TIMING" val="|2|9.1|5.2"/>
</p:tagLst>
</file>

<file path=ppt/tags/tag37.xml><?xml version="1.0" encoding="utf-8"?>
<p:tagLst xmlns:a="http://schemas.openxmlformats.org/drawingml/2006/main" xmlns:r="http://schemas.openxmlformats.org/officeDocument/2006/relationships" xmlns:p="http://schemas.openxmlformats.org/presentationml/2006/main">
  <p:tag name="TIMING" val="|2|9.1|5.2"/>
</p:tagLst>
</file>

<file path=ppt/tags/tag38.xml><?xml version="1.0" encoding="utf-8"?>
<p:tagLst xmlns:a="http://schemas.openxmlformats.org/drawingml/2006/main" xmlns:r="http://schemas.openxmlformats.org/officeDocument/2006/relationships" xmlns:p="http://schemas.openxmlformats.org/presentationml/2006/main">
  <p:tag name="TIMING" val="|2|9.1|5.2"/>
</p:tagLst>
</file>

<file path=ppt/tags/tag39.xml><?xml version="1.0" encoding="utf-8"?>
<p:tagLst xmlns:a="http://schemas.openxmlformats.org/drawingml/2006/main" xmlns:r="http://schemas.openxmlformats.org/officeDocument/2006/relationships" xmlns:p="http://schemas.openxmlformats.org/presentationml/2006/main">
  <p:tag name="TIMING" val="|2|9.1|5.2"/>
</p:tagLst>
</file>

<file path=ppt/tags/tag4.xml><?xml version="1.0" encoding="utf-8"?>
<p:tagLst xmlns:a="http://schemas.openxmlformats.org/drawingml/2006/main" xmlns:r="http://schemas.openxmlformats.org/officeDocument/2006/relationships" xmlns:p="http://schemas.openxmlformats.org/presentationml/2006/main">
  <p:tag name="TIMING" val="|2|9.1|5.2"/>
</p:tagLst>
</file>

<file path=ppt/tags/tag40.xml><?xml version="1.0" encoding="utf-8"?>
<p:tagLst xmlns:a="http://schemas.openxmlformats.org/drawingml/2006/main" xmlns:r="http://schemas.openxmlformats.org/officeDocument/2006/relationships" xmlns:p="http://schemas.openxmlformats.org/presentationml/2006/main">
  <p:tag name="TIMING" val="|2|9.1|5.2"/>
</p:tagLst>
</file>

<file path=ppt/tags/tag41.xml><?xml version="1.0" encoding="utf-8"?>
<p:tagLst xmlns:a="http://schemas.openxmlformats.org/drawingml/2006/main" xmlns:r="http://schemas.openxmlformats.org/officeDocument/2006/relationships" xmlns:p="http://schemas.openxmlformats.org/presentationml/2006/main">
  <p:tag name="TIMING" val="|2|9.1|5.2"/>
</p:tagLst>
</file>

<file path=ppt/tags/tag42.xml><?xml version="1.0" encoding="utf-8"?>
<p:tagLst xmlns:a="http://schemas.openxmlformats.org/drawingml/2006/main" xmlns:r="http://schemas.openxmlformats.org/officeDocument/2006/relationships" xmlns:p="http://schemas.openxmlformats.org/presentationml/2006/main">
  <p:tag name="TIMING" val="|2|9.1|5.2"/>
</p:tagLst>
</file>

<file path=ppt/tags/tag43.xml><?xml version="1.0" encoding="utf-8"?>
<p:tagLst xmlns:a="http://schemas.openxmlformats.org/drawingml/2006/main" xmlns:r="http://schemas.openxmlformats.org/officeDocument/2006/relationships" xmlns:p="http://schemas.openxmlformats.org/presentationml/2006/main">
  <p:tag name="TIMING" val="|2|9.1|5.2"/>
</p:tagLst>
</file>

<file path=ppt/tags/tag44.xml><?xml version="1.0" encoding="utf-8"?>
<p:tagLst xmlns:a="http://schemas.openxmlformats.org/drawingml/2006/main" xmlns:r="http://schemas.openxmlformats.org/officeDocument/2006/relationships" xmlns:p="http://schemas.openxmlformats.org/presentationml/2006/main">
  <p:tag name="TIMING" val="|2|9.1|5.2"/>
</p:tagLst>
</file>

<file path=ppt/tags/tag45.xml><?xml version="1.0" encoding="utf-8"?>
<p:tagLst xmlns:a="http://schemas.openxmlformats.org/drawingml/2006/main" xmlns:r="http://schemas.openxmlformats.org/officeDocument/2006/relationships" xmlns:p="http://schemas.openxmlformats.org/presentationml/2006/main">
  <p:tag name="TIMING" val="|2|9.1|5.2"/>
</p:tagLst>
</file>

<file path=ppt/tags/tag46.xml><?xml version="1.0" encoding="utf-8"?>
<p:tagLst xmlns:a="http://schemas.openxmlformats.org/drawingml/2006/main" xmlns:r="http://schemas.openxmlformats.org/officeDocument/2006/relationships" xmlns:p="http://schemas.openxmlformats.org/presentationml/2006/main">
  <p:tag name="TIMING" val="|2|9.1|5.2"/>
</p:tagLst>
</file>

<file path=ppt/tags/tag47.xml><?xml version="1.0" encoding="utf-8"?>
<p:tagLst xmlns:a="http://schemas.openxmlformats.org/drawingml/2006/main" xmlns:r="http://schemas.openxmlformats.org/officeDocument/2006/relationships" xmlns:p="http://schemas.openxmlformats.org/presentationml/2006/main">
  <p:tag name="TIMING" val="|2|9.1|5.2"/>
</p:tagLst>
</file>

<file path=ppt/tags/tag48.xml><?xml version="1.0" encoding="utf-8"?>
<p:tagLst xmlns:a="http://schemas.openxmlformats.org/drawingml/2006/main" xmlns:r="http://schemas.openxmlformats.org/officeDocument/2006/relationships" xmlns:p="http://schemas.openxmlformats.org/presentationml/2006/main">
  <p:tag name="TIMING" val="|2|9.1|5.2"/>
</p:tagLst>
</file>

<file path=ppt/tags/tag5.xml><?xml version="1.0" encoding="utf-8"?>
<p:tagLst xmlns:a="http://schemas.openxmlformats.org/drawingml/2006/main" xmlns:r="http://schemas.openxmlformats.org/officeDocument/2006/relationships" xmlns:p="http://schemas.openxmlformats.org/presentationml/2006/main">
  <p:tag name="TIMING" val="|2|9.1|5.2"/>
</p:tagLst>
</file>

<file path=ppt/tags/tag6.xml><?xml version="1.0" encoding="utf-8"?>
<p:tagLst xmlns:a="http://schemas.openxmlformats.org/drawingml/2006/main" xmlns:r="http://schemas.openxmlformats.org/officeDocument/2006/relationships" xmlns:p="http://schemas.openxmlformats.org/presentationml/2006/main">
  <p:tag name="TIMING" val="|2|9.1|5.2"/>
</p:tagLst>
</file>

<file path=ppt/tags/tag7.xml><?xml version="1.0" encoding="utf-8"?>
<p:tagLst xmlns:a="http://schemas.openxmlformats.org/drawingml/2006/main" xmlns:r="http://schemas.openxmlformats.org/officeDocument/2006/relationships" xmlns:p="http://schemas.openxmlformats.org/presentationml/2006/main">
  <p:tag name="TIMING" val="|2|9.1|5.2"/>
</p:tagLst>
</file>

<file path=ppt/tags/tag8.xml><?xml version="1.0" encoding="utf-8"?>
<p:tagLst xmlns:a="http://schemas.openxmlformats.org/drawingml/2006/main" xmlns:r="http://schemas.openxmlformats.org/officeDocument/2006/relationships" xmlns:p="http://schemas.openxmlformats.org/presentationml/2006/main">
  <p:tag name="TIMING" val="|2|9.1|5.2"/>
</p:tagLst>
</file>

<file path=ppt/tags/tag9.xml><?xml version="1.0" encoding="utf-8"?>
<p:tagLst xmlns:a="http://schemas.openxmlformats.org/drawingml/2006/main" xmlns:r="http://schemas.openxmlformats.org/officeDocument/2006/relationships" xmlns:p="http://schemas.openxmlformats.org/presentationml/2006/main">
  <p:tag name="TIMING" val="|2|9.1|5.2"/>
</p:tagLst>
</file>

<file path=ppt/theme/theme1.xml><?xml version="1.0" encoding="utf-8"?>
<a:theme xmlns:a="http://schemas.openxmlformats.org/drawingml/2006/main" name="mjicse431">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mjicse43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accent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accent1"/>
            </a:solidFill>
            <a:effectLst/>
            <a:latin typeface="Arial" charset="0"/>
          </a:defRPr>
        </a:defPPr>
      </a:lstStyle>
    </a:lnDef>
  </a:objectDefaults>
  <a:extraClrSchemeLst>
    <a:extraClrScheme>
      <a:clrScheme name="mjicse43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jicse43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jicse43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jicse43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jicse43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jicse43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jicse43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6305</TotalTime>
  <Pages>47</Pages>
  <Words>1904</Words>
  <Application>Microsoft Office PowerPoint</Application>
  <PresentationFormat>Widescreen</PresentationFormat>
  <Paragraphs>258</Paragraphs>
  <Slides>49</Slides>
  <Notes>49</Notes>
  <HiddenSlides>0</HiddenSlides>
  <MMClips>11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49</vt:i4>
      </vt:variant>
    </vt:vector>
  </HeadingPairs>
  <TitlesOfParts>
    <vt:vector size="58" baseType="lpstr">
      <vt:lpstr>Arial</vt:lpstr>
      <vt:lpstr>Calibri</vt:lpstr>
      <vt:lpstr>Google Sans</vt:lpstr>
      <vt:lpstr>Monotype Sorts</vt:lpstr>
      <vt:lpstr>Roboto</vt:lpstr>
      <vt:lpstr>Söhne</vt:lpstr>
      <vt:lpstr>Times New Roman</vt:lpstr>
      <vt:lpstr>Wingdings</vt:lpstr>
      <vt:lpstr>mjicse431</vt:lpstr>
      <vt:lpstr>What is AI and Why Should We Care?</vt:lpstr>
      <vt:lpstr>Quote</vt:lpstr>
      <vt:lpstr>Introduction</vt:lpstr>
      <vt:lpstr>AI in Daily Life</vt:lpstr>
      <vt:lpstr>When Do We Use AI?</vt:lpstr>
      <vt:lpstr>Introduction</vt:lpstr>
      <vt:lpstr>Introduction</vt:lpstr>
      <vt:lpstr>Introduction</vt:lpstr>
      <vt:lpstr>Artificial Intelligence</vt:lpstr>
      <vt:lpstr>Artificial Intelligence (AI) – Machine Learning (ML) – Deep Learning (DL)</vt:lpstr>
      <vt:lpstr>PowerPoint Presentation</vt:lpstr>
      <vt:lpstr>Introduction</vt:lpstr>
      <vt:lpstr>Introduction</vt:lpstr>
      <vt:lpstr>What is Machine Learning?</vt:lpstr>
      <vt:lpstr>Machine Learning</vt:lpstr>
      <vt:lpstr>McCulloch &amp; Pitt's neuron model (1943)</vt:lpstr>
      <vt:lpstr>Timeline</vt:lpstr>
      <vt:lpstr>Computational Neuron Model</vt:lpstr>
      <vt:lpstr>Artificial Neural Networks – Deep Learning</vt:lpstr>
      <vt:lpstr>Computing and thought</vt:lpstr>
      <vt:lpstr>Computing and thought</vt:lpstr>
      <vt:lpstr>Van Essen Diagram</vt:lpstr>
      <vt:lpstr>Universal learning circuits</vt:lpstr>
      <vt:lpstr>Learning Paradigm</vt:lpstr>
      <vt:lpstr>Learning Paradigm</vt:lpstr>
      <vt:lpstr>Learning Paradigm</vt:lpstr>
      <vt:lpstr>Learning Paradigm</vt:lpstr>
      <vt:lpstr>Learning Paradigm</vt:lpstr>
      <vt:lpstr>Selling Shovels in a Gold Rush: AI Tools</vt:lpstr>
      <vt:lpstr>AI Assistant / Chatbot: Ch‎atGPT</vt:lpstr>
      <vt:lpstr>AI Assistant / Chatbot: Claude</vt:lpstr>
      <vt:lpstr>AI Assistant / Chatbot: Gemini</vt:lpstr>
      <vt:lpstr>AI Assistant / Chatbot: Grok</vt:lpstr>
      <vt:lpstr>AI Image Generator: GPT-4o</vt:lpstr>
      <vt:lpstr>AI Image Generator: Midjourney</vt:lpstr>
      <vt:lpstr>AI research/education tool: Deep Research</vt:lpstr>
      <vt:lpstr>AI research/education tool: NotebookLM</vt:lpstr>
      <vt:lpstr>AI Grammar Checker: Grammarly</vt:lpstr>
      <vt:lpstr>AI Search Engine: Perplexity</vt:lpstr>
      <vt:lpstr>AI Search Engine: ChatGPT Search</vt:lpstr>
      <vt:lpstr>AI Search Engine: Google AI Mode</vt:lpstr>
      <vt:lpstr>AI Design Tool: Canva Magic Studio</vt:lpstr>
      <vt:lpstr>AI App Builder: Lovable</vt:lpstr>
      <vt:lpstr>AI App Builder: Gemini 2.5 Pro</vt:lpstr>
      <vt:lpstr>AI Code Editor: Cursor</vt:lpstr>
      <vt:lpstr>AI Voice Generator: ElevenLabs</vt:lpstr>
      <vt:lpstr>AI Music Generator: Suno</vt:lpstr>
      <vt:lpstr>AI Symposium</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CSC 792 Dr Rizk : Markov Decision Processes</dc:title>
  <dc:creator>axk1769</dc:creator>
  <cp:lastModifiedBy>Rizk, Rodrigue</cp:lastModifiedBy>
  <cp:revision>559</cp:revision>
  <cp:lastPrinted>1997-08-27T08:28:34Z</cp:lastPrinted>
  <dcterms:created xsi:type="dcterms:W3CDTF">1997-08-19T16:58:46Z</dcterms:created>
  <dcterms:modified xsi:type="dcterms:W3CDTF">2025-06-23T06:46:41Z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38202f9-8d41-4950-b014-f183e397b746_Enabled">
    <vt:lpwstr>true</vt:lpwstr>
  </property>
  <property fmtid="{D5CDD505-2E9C-101B-9397-08002B2CF9AE}" pid="3" name="MSIP_Label_638202f9-8d41-4950-b014-f183e397b746_SetDate">
    <vt:lpwstr>2023-01-09T16:55:53Z</vt:lpwstr>
  </property>
  <property fmtid="{D5CDD505-2E9C-101B-9397-08002B2CF9AE}" pid="4" name="MSIP_Label_638202f9-8d41-4950-b014-f183e397b746_Method">
    <vt:lpwstr>Standard</vt:lpwstr>
  </property>
  <property fmtid="{D5CDD505-2E9C-101B-9397-08002B2CF9AE}" pid="5" name="MSIP_Label_638202f9-8d41-4950-b014-f183e397b746_Name">
    <vt:lpwstr>defa4170-0d19-0005-0004-bc88714345d2</vt:lpwstr>
  </property>
  <property fmtid="{D5CDD505-2E9C-101B-9397-08002B2CF9AE}" pid="6" name="MSIP_Label_638202f9-8d41-4950-b014-f183e397b746_SiteId">
    <vt:lpwstr>13b3b0ce-cd75-49a4-bfea-0a03b01ff1ab</vt:lpwstr>
  </property>
  <property fmtid="{D5CDD505-2E9C-101B-9397-08002B2CF9AE}" pid="7" name="MSIP_Label_638202f9-8d41-4950-b014-f183e397b746_ActionId">
    <vt:lpwstr>b1009367-bfff-4bca-b97f-d50f4f92baa0</vt:lpwstr>
  </property>
  <property fmtid="{D5CDD505-2E9C-101B-9397-08002B2CF9AE}" pid="8" name="MSIP_Label_638202f9-8d41-4950-b014-f183e397b746_ContentBits">
    <vt:lpwstr>0</vt:lpwstr>
  </property>
  <property fmtid="{D5CDD505-2E9C-101B-9397-08002B2CF9AE}" pid="9" name="MSIP_Label_8cb311d3-aea9-4488-bc88-99739ecc7603_Enabled">
    <vt:lpwstr>true</vt:lpwstr>
  </property>
  <property fmtid="{D5CDD505-2E9C-101B-9397-08002B2CF9AE}" pid="10" name="MSIP_Label_8cb311d3-aea9-4488-bc88-99739ecc7603_SetDate">
    <vt:lpwstr>2025-06-23T03:56:09Z</vt:lpwstr>
  </property>
  <property fmtid="{D5CDD505-2E9C-101B-9397-08002B2CF9AE}" pid="11" name="MSIP_Label_8cb311d3-aea9-4488-bc88-99739ecc7603_Method">
    <vt:lpwstr>Standard</vt:lpwstr>
  </property>
  <property fmtid="{D5CDD505-2E9C-101B-9397-08002B2CF9AE}" pid="12" name="MSIP_Label_8cb311d3-aea9-4488-bc88-99739ecc7603_Name">
    <vt:lpwstr>Internal - University</vt:lpwstr>
  </property>
  <property fmtid="{D5CDD505-2E9C-101B-9397-08002B2CF9AE}" pid="13" name="MSIP_Label_8cb311d3-aea9-4488-bc88-99739ecc7603_SiteId">
    <vt:lpwstr>9c36a7d0-bf7b-4991-9b78-be91a52f0226</vt:lpwstr>
  </property>
  <property fmtid="{D5CDD505-2E9C-101B-9397-08002B2CF9AE}" pid="14" name="MSIP_Label_8cb311d3-aea9-4488-bc88-99739ecc7603_ActionId">
    <vt:lpwstr>bf0ccbb0-3336-4e4a-bf00-873c313e596a</vt:lpwstr>
  </property>
  <property fmtid="{D5CDD505-2E9C-101B-9397-08002B2CF9AE}" pid="15" name="MSIP_Label_8cb311d3-aea9-4488-bc88-99739ecc7603_ContentBits">
    <vt:lpwstr>0</vt:lpwstr>
  </property>
  <property fmtid="{D5CDD505-2E9C-101B-9397-08002B2CF9AE}" pid="16" name="MSIP_Label_8cb311d3-aea9-4488-bc88-99739ecc7603_Tag">
    <vt:lpwstr>10, 3, 0, 1</vt:lpwstr>
  </property>
</Properties>
</file>