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  <p:sldMasterId id="2147483662" r:id="rId5"/>
  </p:sldMasterIdLst>
  <p:notesMasterIdLst>
    <p:notesMasterId r:id="rId32"/>
  </p:notesMasterIdLst>
  <p:sldIdLst>
    <p:sldId id="838" r:id="rId6"/>
    <p:sldId id="1136" r:id="rId7"/>
    <p:sldId id="1137" r:id="rId8"/>
    <p:sldId id="1057" r:id="rId9"/>
    <p:sldId id="1134" r:id="rId10"/>
    <p:sldId id="316" r:id="rId11"/>
    <p:sldId id="317" r:id="rId12"/>
    <p:sldId id="318" r:id="rId13"/>
    <p:sldId id="319" r:id="rId14"/>
    <p:sldId id="320" r:id="rId15"/>
    <p:sldId id="321" r:id="rId16"/>
    <p:sldId id="1139" r:id="rId17"/>
    <p:sldId id="1140" r:id="rId18"/>
    <p:sldId id="1141" r:id="rId19"/>
    <p:sldId id="1142" r:id="rId20"/>
    <p:sldId id="1147" r:id="rId21"/>
    <p:sldId id="1146" r:id="rId22"/>
    <p:sldId id="1143" r:id="rId23"/>
    <p:sldId id="1144" r:id="rId24"/>
    <p:sldId id="1148" r:id="rId25"/>
    <p:sldId id="1145" r:id="rId26"/>
    <p:sldId id="1115" r:id="rId27"/>
    <p:sldId id="905" r:id="rId28"/>
    <p:sldId id="1132" r:id="rId29"/>
    <p:sldId id="1104" r:id="rId30"/>
    <p:sldId id="1149" r:id="rId31"/>
  </p:sldIdLst>
  <p:sldSz cx="12192000" cy="6858000"/>
  <p:notesSz cx="6858000" cy="9144000"/>
  <p:embeddedFontLst>
    <p:embeddedFont>
      <p:font typeface="Arial Narrow" panose="020B0604020202020204" pitchFamily="34" charset="0"/>
      <p:regular r:id="rId33"/>
      <p:bold r:id="rId34"/>
      <p:italic r:id="rId35"/>
      <p:boldItalic r:id="rId36"/>
    </p:embeddedFont>
    <p:embeddedFont>
      <p:font typeface="Bree Serif" panose="02000503040000020004" pitchFamily="2" charset="77"/>
      <p:regular r:id="rId37"/>
    </p:embeddedFont>
    <p:embeddedFont>
      <p:font typeface="Impact" panose="020B0806030902050204" pitchFamily="34" charset="0"/>
      <p:regular r:id="rId38"/>
    </p:embeddedFont>
    <p:embeddedFont>
      <p:font typeface="Oswald" pitchFamily="2" charset="77"/>
      <p:regular r:id="rId39"/>
      <p:bold r:id="rId40"/>
    </p:embeddedFont>
    <p:embeddedFont>
      <p:font typeface="Oswald SemiBold" panose="020F0502020204030204" pitchFamily="34" charset="0"/>
      <p:regular r:id="rId41"/>
      <p:bold r:id="rId42"/>
    </p:embeddedFont>
    <p:embeddedFont>
      <p:font typeface="Tahoma" panose="020B0604030504040204" pitchFamily="34" charset="0"/>
      <p:regular r:id="rId43"/>
      <p:bold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343A3F"/>
    <a:srgbClr val="25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DFA255-9E9A-4A4E-8463-2BF7E170C1AD}" v="381" dt="2025-06-17T17:58:50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54"/>
    <p:restoredTop sz="97672"/>
  </p:normalViewPr>
  <p:slideViewPr>
    <p:cSldViewPr snapToGrid="0">
      <p:cViewPr varScale="1">
        <p:scale>
          <a:sx n="118" d="100"/>
          <a:sy n="118" d="100"/>
        </p:scale>
        <p:origin x="208" y="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7.fntdata"/><Relationship Id="rId21" Type="http://schemas.openxmlformats.org/officeDocument/2006/relationships/slide" Target="slides/slide16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4.fntdata"/><Relationship Id="rId49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ho Kim" userId="782e8ae3-f826-42fb-8b38-e497bb3638bf" providerId="ADAL" clId="{C565FE3B-440D-C443-8875-B26615F58260}"/>
    <pc:docChg chg="undo custSel addSld delSld modSld sldOrd delMainMaster">
      <pc:chgData name="Chiho Kim" userId="782e8ae3-f826-42fb-8b38-e497bb3638bf" providerId="ADAL" clId="{C565FE3B-440D-C443-8875-B26615F58260}" dt="2025-05-16T14:56:44.755" v="1211" actId="12788"/>
      <pc:docMkLst>
        <pc:docMk/>
      </pc:docMkLst>
      <pc:sldChg chg="del">
        <pc:chgData name="Chiho Kim" userId="782e8ae3-f826-42fb-8b38-e497bb3638bf" providerId="ADAL" clId="{C565FE3B-440D-C443-8875-B26615F58260}" dt="2025-05-15T23:11:27.624" v="25" actId="2696"/>
        <pc:sldMkLst>
          <pc:docMk/>
          <pc:sldMk cId="2552326112" sldId="303"/>
        </pc:sldMkLst>
      </pc:sldChg>
      <pc:sldChg chg="del">
        <pc:chgData name="Chiho Kim" userId="782e8ae3-f826-42fb-8b38-e497bb3638bf" providerId="ADAL" clId="{C565FE3B-440D-C443-8875-B26615F58260}" dt="2025-05-15T23:07:35.236" v="8" actId="2696"/>
        <pc:sldMkLst>
          <pc:docMk/>
          <pc:sldMk cId="1867244933" sldId="366"/>
        </pc:sldMkLst>
      </pc:sldChg>
      <pc:sldChg chg="modSp add del mod">
        <pc:chgData name="Chiho Kim" userId="782e8ae3-f826-42fb-8b38-e497bb3638bf" providerId="ADAL" clId="{C565FE3B-440D-C443-8875-B26615F58260}" dt="2025-05-15T23:43:18.554" v="895"/>
        <pc:sldMkLst>
          <pc:docMk/>
          <pc:sldMk cId="2912539389" sldId="854"/>
        </pc:sldMkLst>
        <pc:spChg chg="mod">
          <ac:chgData name="Chiho Kim" userId="782e8ae3-f826-42fb-8b38-e497bb3638bf" providerId="ADAL" clId="{C565FE3B-440D-C443-8875-B26615F58260}" dt="2025-05-15T23:43:18.554" v="895"/>
          <ac:spMkLst>
            <pc:docMk/>
            <pc:sldMk cId="2912539389" sldId="854"/>
            <ac:spMk id="2" creationId="{7E81A5AE-6A8D-1841-66E9-1D9EA6312B70}"/>
          </ac:spMkLst>
        </pc:spChg>
      </pc:sldChg>
      <pc:sldChg chg="del">
        <pc:chgData name="Chiho Kim" userId="782e8ae3-f826-42fb-8b38-e497bb3638bf" providerId="ADAL" clId="{C565FE3B-440D-C443-8875-B26615F58260}" dt="2025-05-15T23:08:50.108" v="21" actId="2696"/>
        <pc:sldMkLst>
          <pc:docMk/>
          <pc:sldMk cId="3975002082" sldId="864"/>
        </pc:sldMkLst>
      </pc:sldChg>
      <pc:sldChg chg="del">
        <pc:chgData name="Chiho Kim" userId="782e8ae3-f826-42fb-8b38-e497bb3638bf" providerId="ADAL" clId="{C565FE3B-440D-C443-8875-B26615F58260}" dt="2025-05-15T23:07:51.862" v="17" actId="2696"/>
        <pc:sldMkLst>
          <pc:docMk/>
          <pc:sldMk cId="2057884696" sldId="874"/>
        </pc:sldMkLst>
      </pc:sldChg>
      <pc:sldChg chg="del">
        <pc:chgData name="Chiho Kim" userId="782e8ae3-f826-42fb-8b38-e497bb3638bf" providerId="ADAL" clId="{C565FE3B-440D-C443-8875-B26615F58260}" dt="2025-05-15T23:07:44.477" v="14" actId="2696"/>
        <pc:sldMkLst>
          <pc:docMk/>
          <pc:sldMk cId="4120945170" sldId="876"/>
        </pc:sldMkLst>
      </pc:sldChg>
      <pc:sldChg chg="del">
        <pc:chgData name="Chiho Kim" userId="782e8ae3-f826-42fb-8b38-e497bb3638bf" providerId="ADAL" clId="{C565FE3B-440D-C443-8875-B26615F58260}" dt="2025-05-15T23:07:52.525" v="18" actId="2696"/>
        <pc:sldMkLst>
          <pc:docMk/>
          <pc:sldMk cId="2675844911" sldId="886"/>
        </pc:sldMkLst>
      </pc:sldChg>
      <pc:sldChg chg="del">
        <pc:chgData name="Chiho Kim" userId="782e8ae3-f826-42fb-8b38-e497bb3638bf" providerId="ADAL" clId="{C565FE3B-440D-C443-8875-B26615F58260}" dt="2025-05-15T23:07:44.867" v="15" actId="2696"/>
        <pc:sldMkLst>
          <pc:docMk/>
          <pc:sldMk cId="2551870483" sldId="891"/>
        </pc:sldMkLst>
      </pc:sldChg>
      <pc:sldChg chg="del">
        <pc:chgData name="Chiho Kim" userId="782e8ae3-f826-42fb-8b38-e497bb3638bf" providerId="ADAL" clId="{C565FE3B-440D-C443-8875-B26615F58260}" dt="2025-05-15T23:07:15.744" v="6" actId="2696"/>
        <pc:sldMkLst>
          <pc:docMk/>
          <pc:sldMk cId="3374229960" sldId="901"/>
        </pc:sldMkLst>
      </pc:sldChg>
      <pc:sldChg chg="del">
        <pc:chgData name="Chiho Kim" userId="782e8ae3-f826-42fb-8b38-e497bb3638bf" providerId="ADAL" clId="{C565FE3B-440D-C443-8875-B26615F58260}" dt="2025-05-15T23:07:08.257" v="4" actId="2696"/>
        <pc:sldMkLst>
          <pc:docMk/>
          <pc:sldMk cId="2433188622" sldId="905"/>
        </pc:sldMkLst>
      </pc:sldChg>
      <pc:sldChg chg="modSp mod">
        <pc:chgData name="Chiho Kim" userId="782e8ae3-f826-42fb-8b38-e497bb3638bf" providerId="ADAL" clId="{C565FE3B-440D-C443-8875-B26615F58260}" dt="2025-05-15T23:28:41.556" v="496" actId="20577"/>
        <pc:sldMkLst>
          <pc:docMk/>
          <pc:sldMk cId="514826125" sldId="907"/>
        </pc:sldMkLst>
        <pc:spChg chg="mod">
          <ac:chgData name="Chiho Kim" userId="782e8ae3-f826-42fb-8b38-e497bb3638bf" providerId="ADAL" clId="{C565FE3B-440D-C443-8875-B26615F58260}" dt="2025-05-15T23:28:41.556" v="496" actId="20577"/>
          <ac:spMkLst>
            <pc:docMk/>
            <pc:sldMk cId="514826125" sldId="907"/>
            <ac:spMk id="2" creationId="{555CF80C-BC00-26C8-75FE-99AFDE845F7D}"/>
          </ac:spMkLst>
        </pc:spChg>
      </pc:sldChg>
      <pc:sldChg chg="addSp delSp modSp mod">
        <pc:chgData name="Chiho Kim" userId="782e8ae3-f826-42fb-8b38-e497bb3638bf" providerId="ADAL" clId="{C565FE3B-440D-C443-8875-B26615F58260}" dt="2025-05-15T23:16:01.751" v="103" actId="408"/>
        <pc:sldMkLst>
          <pc:docMk/>
          <pc:sldMk cId="2118524775" sldId="909"/>
        </pc:sldMkLst>
        <pc:spChg chg="add mod">
          <ac:chgData name="Chiho Kim" userId="782e8ae3-f826-42fb-8b38-e497bb3638bf" providerId="ADAL" clId="{C565FE3B-440D-C443-8875-B26615F58260}" dt="2025-05-15T23:16:01.751" v="103" actId="408"/>
          <ac:spMkLst>
            <pc:docMk/>
            <pc:sldMk cId="2118524775" sldId="909"/>
            <ac:spMk id="7" creationId="{72AF858A-C43C-3F43-E816-8D0BC7F4EA6D}"/>
          </ac:spMkLst>
        </pc:spChg>
        <pc:spChg chg="add mod">
          <ac:chgData name="Chiho Kim" userId="782e8ae3-f826-42fb-8b38-e497bb3638bf" providerId="ADAL" clId="{C565FE3B-440D-C443-8875-B26615F58260}" dt="2025-05-15T23:15:56.725" v="102" actId="1076"/>
          <ac:spMkLst>
            <pc:docMk/>
            <pc:sldMk cId="2118524775" sldId="909"/>
            <ac:spMk id="8" creationId="{8CBB003B-2C2D-2217-DC8C-02DE0555278D}"/>
          </ac:spMkLst>
        </pc:spChg>
        <pc:spChg chg="add mod">
          <ac:chgData name="Chiho Kim" userId="782e8ae3-f826-42fb-8b38-e497bb3638bf" providerId="ADAL" clId="{C565FE3B-440D-C443-8875-B26615F58260}" dt="2025-05-15T23:15:56.725" v="102" actId="1076"/>
          <ac:spMkLst>
            <pc:docMk/>
            <pc:sldMk cId="2118524775" sldId="909"/>
            <ac:spMk id="10" creationId="{922C1E85-95B6-F85C-C087-077FA4AA90AE}"/>
          </ac:spMkLst>
        </pc:spChg>
        <pc:picChg chg="add mod modCrop">
          <ac:chgData name="Chiho Kim" userId="782e8ae3-f826-42fb-8b38-e497bb3638bf" providerId="ADAL" clId="{C565FE3B-440D-C443-8875-B26615F58260}" dt="2025-05-15T23:16:01.751" v="103" actId="408"/>
          <ac:picMkLst>
            <pc:docMk/>
            <pc:sldMk cId="2118524775" sldId="909"/>
            <ac:picMk id="4" creationId="{C04DA033-56ED-C83C-9CAA-7DA5B0E02D93}"/>
          </ac:picMkLst>
        </pc:picChg>
        <pc:picChg chg="add mod modCrop">
          <ac:chgData name="Chiho Kim" userId="782e8ae3-f826-42fb-8b38-e497bb3638bf" providerId="ADAL" clId="{C565FE3B-440D-C443-8875-B26615F58260}" dt="2025-05-15T23:15:56.725" v="102" actId="1076"/>
          <ac:picMkLst>
            <pc:docMk/>
            <pc:sldMk cId="2118524775" sldId="909"/>
            <ac:picMk id="5" creationId="{483F2697-28A3-F006-0C70-D2047C13E8E0}"/>
          </ac:picMkLst>
        </pc:picChg>
        <pc:picChg chg="mod">
          <ac:chgData name="Chiho Kim" userId="782e8ae3-f826-42fb-8b38-e497bb3638bf" providerId="ADAL" clId="{C565FE3B-440D-C443-8875-B26615F58260}" dt="2025-05-15T23:16:01.751" v="103" actId="408"/>
          <ac:picMkLst>
            <pc:docMk/>
            <pc:sldMk cId="2118524775" sldId="909"/>
            <ac:picMk id="18" creationId="{738A822C-BED5-94AF-2479-0D645EDA48BE}"/>
          </ac:picMkLst>
        </pc:picChg>
      </pc:sldChg>
      <pc:sldChg chg="del">
        <pc:chgData name="Chiho Kim" userId="782e8ae3-f826-42fb-8b38-e497bb3638bf" providerId="ADAL" clId="{C565FE3B-440D-C443-8875-B26615F58260}" dt="2025-05-15T23:09:00.250" v="22" actId="2696"/>
        <pc:sldMkLst>
          <pc:docMk/>
          <pc:sldMk cId="1706822185" sldId="1049"/>
        </pc:sldMkLst>
      </pc:sldChg>
      <pc:sldChg chg="del">
        <pc:chgData name="Chiho Kim" userId="782e8ae3-f826-42fb-8b38-e497bb3638bf" providerId="ADAL" clId="{C565FE3B-440D-C443-8875-B26615F58260}" dt="2025-05-15T23:07:04.930" v="1" actId="2696"/>
        <pc:sldMkLst>
          <pc:docMk/>
          <pc:sldMk cId="584871100" sldId="1057"/>
        </pc:sldMkLst>
      </pc:sldChg>
      <pc:sldChg chg="del">
        <pc:chgData name="Chiho Kim" userId="782e8ae3-f826-42fb-8b38-e497bb3638bf" providerId="ADAL" clId="{C565FE3B-440D-C443-8875-B26615F58260}" dt="2025-05-15T23:07:13.167" v="5" actId="2696"/>
        <pc:sldMkLst>
          <pc:docMk/>
          <pc:sldMk cId="3532441744" sldId="1060"/>
        </pc:sldMkLst>
      </pc:sldChg>
      <pc:sldChg chg="del">
        <pc:chgData name="Chiho Kim" userId="782e8ae3-f826-42fb-8b38-e497bb3638bf" providerId="ADAL" clId="{C565FE3B-440D-C443-8875-B26615F58260}" dt="2025-05-15T23:11:34.421" v="27" actId="2696"/>
        <pc:sldMkLst>
          <pc:docMk/>
          <pc:sldMk cId="3048695426" sldId="1065"/>
        </pc:sldMkLst>
      </pc:sldChg>
      <pc:sldChg chg="del">
        <pc:chgData name="Chiho Kim" userId="782e8ae3-f826-42fb-8b38-e497bb3638bf" providerId="ADAL" clId="{C565FE3B-440D-C443-8875-B26615F58260}" dt="2025-05-15T23:07:45.389" v="16" actId="2696"/>
        <pc:sldMkLst>
          <pc:docMk/>
          <pc:sldMk cId="3539420585" sldId="1076"/>
        </pc:sldMkLst>
      </pc:sldChg>
      <pc:sldChg chg="del">
        <pc:chgData name="Chiho Kim" userId="782e8ae3-f826-42fb-8b38-e497bb3638bf" providerId="ADAL" clId="{C565FE3B-440D-C443-8875-B26615F58260}" dt="2025-05-15T23:07:06.855" v="2" actId="2696"/>
        <pc:sldMkLst>
          <pc:docMk/>
          <pc:sldMk cId="3954470133" sldId="1077"/>
        </pc:sldMkLst>
      </pc:sldChg>
      <pc:sldChg chg="del">
        <pc:chgData name="Chiho Kim" userId="782e8ae3-f826-42fb-8b38-e497bb3638bf" providerId="ADAL" clId="{C565FE3B-440D-C443-8875-B26615F58260}" dt="2025-05-15T23:07:07.504" v="3" actId="2696"/>
        <pc:sldMkLst>
          <pc:docMk/>
          <pc:sldMk cId="564789937" sldId="1079"/>
        </pc:sldMkLst>
      </pc:sldChg>
      <pc:sldChg chg="del">
        <pc:chgData name="Chiho Kim" userId="782e8ae3-f826-42fb-8b38-e497bb3638bf" providerId="ADAL" clId="{C565FE3B-440D-C443-8875-B26615F58260}" dt="2025-05-15T23:07:37.395" v="9" actId="2696"/>
        <pc:sldMkLst>
          <pc:docMk/>
          <pc:sldMk cId="2476760361" sldId="1080"/>
        </pc:sldMkLst>
      </pc:sldChg>
      <pc:sldChg chg="del">
        <pc:chgData name="Chiho Kim" userId="782e8ae3-f826-42fb-8b38-e497bb3638bf" providerId="ADAL" clId="{C565FE3B-440D-C443-8875-B26615F58260}" dt="2025-05-15T23:07:39.184" v="10" actId="2696"/>
        <pc:sldMkLst>
          <pc:docMk/>
          <pc:sldMk cId="1036404070" sldId="1081"/>
        </pc:sldMkLst>
      </pc:sldChg>
      <pc:sldChg chg="del">
        <pc:chgData name="Chiho Kim" userId="782e8ae3-f826-42fb-8b38-e497bb3638bf" providerId="ADAL" clId="{C565FE3B-440D-C443-8875-B26615F58260}" dt="2025-05-15T23:07:40.239" v="11" actId="2696"/>
        <pc:sldMkLst>
          <pc:docMk/>
          <pc:sldMk cId="3854915803" sldId="1082"/>
        </pc:sldMkLst>
      </pc:sldChg>
      <pc:sldChg chg="ord">
        <pc:chgData name="Chiho Kim" userId="782e8ae3-f826-42fb-8b38-e497bb3638bf" providerId="ADAL" clId="{C565FE3B-440D-C443-8875-B26615F58260}" dt="2025-05-15T23:09:26.818" v="23" actId="20578"/>
        <pc:sldMkLst>
          <pc:docMk/>
          <pc:sldMk cId="1950692666" sldId="1089"/>
        </pc:sldMkLst>
      </pc:sldChg>
      <pc:sldChg chg="del">
        <pc:chgData name="Chiho Kim" userId="782e8ae3-f826-42fb-8b38-e497bb3638bf" providerId="ADAL" clId="{C565FE3B-440D-C443-8875-B26615F58260}" dt="2025-05-15T23:11:32.127" v="26" actId="2696"/>
        <pc:sldMkLst>
          <pc:docMk/>
          <pc:sldMk cId="105164668" sldId="1090"/>
        </pc:sldMkLst>
      </pc:sldChg>
      <pc:sldChg chg="del">
        <pc:chgData name="Chiho Kim" userId="782e8ae3-f826-42fb-8b38-e497bb3638bf" providerId="ADAL" clId="{C565FE3B-440D-C443-8875-B26615F58260}" dt="2025-05-15T23:07:40.846" v="12" actId="2696"/>
        <pc:sldMkLst>
          <pc:docMk/>
          <pc:sldMk cId="3851674890" sldId="1091"/>
        </pc:sldMkLst>
      </pc:sldChg>
      <pc:sldChg chg="del">
        <pc:chgData name="Chiho Kim" userId="782e8ae3-f826-42fb-8b38-e497bb3638bf" providerId="ADAL" clId="{C565FE3B-440D-C443-8875-B26615F58260}" dt="2025-05-15T23:07:43.695" v="13" actId="2696"/>
        <pc:sldMkLst>
          <pc:docMk/>
          <pc:sldMk cId="1942998514" sldId="1092"/>
        </pc:sldMkLst>
      </pc:sldChg>
      <pc:sldChg chg="modSp mod">
        <pc:chgData name="Chiho Kim" userId="782e8ae3-f826-42fb-8b38-e497bb3638bf" providerId="ADAL" clId="{C565FE3B-440D-C443-8875-B26615F58260}" dt="2025-05-15T23:42:04.786" v="870" actId="20577"/>
        <pc:sldMkLst>
          <pc:docMk/>
          <pc:sldMk cId="2612242794" sldId="1093"/>
        </pc:sldMkLst>
        <pc:spChg chg="mod">
          <ac:chgData name="Chiho Kim" userId="782e8ae3-f826-42fb-8b38-e497bb3638bf" providerId="ADAL" clId="{C565FE3B-440D-C443-8875-B26615F58260}" dt="2025-05-15T23:42:04.786" v="870" actId="20577"/>
          <ac:spMkLst>
            <pc:docMk/>
            <pc:sldMk cId="2612242794" sldId="1093"/>
            <ac:spMk id="2" creationId="{32A542B1-8817-49D3-FFF3-366850F9AD37}"/>
          </ac:spMkLst>
        </pc:spChg>
      </pc:sldChg>
      <pc:sldChg chg="modSp mod">
        <pc:chgData name="Chiho Kim" userId="782e8ae3-f826-42fb-8b38-e497bb3638bf" providerId="ADAL" clId="{C565FE3B-440D-C443-8875-B26615F58260}" dt="2025-05-15T23:42:33.848" v="887" actId="20577"/>
        <pc:sldMkLst>
          <pc:docMk/>
          <pc:sldMk cId="2282970738" sldId="1094"/>
        </pc:sldMkLst>
        <pc:spChg chg="mod">
          <ac:chgData name="Chiho Kim" userId="782e8ae3-f826-42fb-8b38-e497bb3638bf" providerId="ADAL" clId="{C565FE3B-440D-C443-8875-B26615F58260}" dt="2025-05-15T23:42:27.979" v="886" actId="20577"/>
          <ac:spMkLst>
            <pc:docMk/>
            <pc:sldMk cId="2282970738" sldId="1094"/>
            <ac:spMk id="2" creationId="{08AA43ED-9919-06DD-349F-E6A60F339BFA}"/>
          </ac:spMkLst>
        </pc:spChg>
        <pc:spChg chg="mod">
          <ac:chgData name="Chiho Kim" userId="782e8ae3-f826-42fb-8b38-e497bb3638bf" providerId="ADAL" clId="{C565FE3B-440D-C443-8875-B26615F58260}" dt="2025-05-15T23:42:33.848" v="887" actId="20577"/>
          <ac:spMkLst>
            <pc:docMk/>
            <pc:sldMk cId="2282970738" sldId="1094"/>
            <ac:spMk id="6" creationId="{CEEB6725-A6FE-5295-BE6A-049002082B0D}"/>
          </ac:spMkLst>
        </pc:spChg>
      </pc:sldChg>
      <pc:sldChg chg="modSp mod">
        <pc:chgData name="Chiho Kim" userId="782e8ae3-f826-42fb-8b38-e497bb3638bf" providerId="ADAL" clId="{C565FE3B-440D-C443-8875-B26615F58260}" dt="2025-05-15T23:42:55.164" v="892"/>
        <pc:sldMkLst>
          <pc:docMk/>
          <pc:sldMk cId="3536415866" sldId="1095"/>
        </pc:sldMkLst>
        <pc:spChg chg="mod">
          <ac:chgData name="Chiho Kim" userId="782e8ae3-f826-42fb-8b38-e497bb3638bf" providerId="ADAL" clId="{C565FE3B-440D-C443-8875-B26615F58260}" dt="2025-05-15T23:42:55.164" v="892"/>
          <ac:spMkLst>
            <pc:docMk/>
            <pc:sldMk cId="3536415866" sldId="1095"/>
            <ac:spMk id="2" creationId="{649A5B42-95C9-D446-42D7-FE59219DA353}"/>
          </ac:spMkLst>
        </pc:spChg>
        <pc:spChg chg="mod">
          <ac:chgData name="Chiho Kim" userId="782e8ae3-f826-42fb-8b38-e497bb3638bf" providerId="ADAL" clId="{C565FE3B-440D-C443-8875-B26615F58260}" dt="2025-05-15T23:42:40.804" v="888" actId="20577"/>
          <ac:spMkLst>
            <pc:docMk/>
            <pc:sldMk cId="3536415866" sldId="1095"/>
            <ac:spMk id="6" creationId="{B5454738-F88A-7776-0141-467263E8045A}"/>
          </ac:spMkLst>
        </pc:spChg>
      </pc:sldChg>
      <pc:sldChg chg="modSp mod">
        <pc:chgData name="Chiho Kim" userId="782e8ae3-f826-42fb-8b38-e497bb3638bf" providerId="ADAL" clId="{C565FE3B-440D-C443-8875-B26615F58260}" dt="2025-05-15T23:42:57.923" v="893"/>
        <pc:sldMkLst>
          <pc:docMk/>
          <pc:sldMk cId="2878754547" sldId="1096"/>
        </pc:sldMkLst>
        <pc:spChg chg="mod">
          <ac:chgData name="Chiho Kim" userId="782e8ae3-f826-42fb-8b38-e497bb3638bf" providerId="ADAL" clId="{C565FE3B-440D-C443-8875-B26615F58260}" dt="2025-05-15T23:42:57.923" v="893"/>
          <ac:spMkLst>
            <pc:docMk/>
            <pc:sldMk cId="2878754547" sldId="1096"/>
            <ac:spMk id="2" creationId="{1EAEE33E-B96D-26F3-B799-8A8BC4E6056E}"/>
          </ac:spMkLst>
        </pc:spChg>
        <pc:spChg chg="mod">
          <ac:chgData name="Chiho Kim" userId="782e8ae3-f826-42fb-8b38-e497bb3638bf" providerId="ADAL" clId="{C565FE3B-440D-C443-8875-B26615F58260}" dt="2025-05-15T23:42:42.932" v="889" actId="20577"/>
          <ac:spMkLst>
            <pc:docMk/>
            <pc:sldMk cId="2878754547" sldId="1096"/>
            <ac:spMk id="6" creationId="{D8F26A90-45D3-E476-C1DB-74122493C179}"/>
          </ac:spMkLst>
        </pc:spChg>
      </pc:sldChg>
      <pc:sldChg chg="modSp mod">
        <pc:chgData name="Chiho Kim" userId="782e8ae3-f826-42fb-8b38-e497bb3638bf" providerId="ADAL" clId="{C565FE3B-440D-C443-8875-B26615F58260}" dt="2025-05-15T23:43:00.582" v="894"/>
        <pc:sldMkLst>
          <pc:docMk/>
          <pc:sldMk cId="2157084033" sldId="1097"/>
        </pc:sldMkLst>
        <pc:spChg chg="mod">
          <ac:chgData name="Chiho Kim" userId="782e8ae3-f826-42fb-8b38-e497bb3638bf" providerId="ADAL" clId="{C565FE3B-440D-C443-8875-B26615F58260}" dt="2025-05-15T23:43:00.582" v="894"/>
          <ac:spMkLst>
            <pc:docMk/>
            <pc:sldMk cId="2157084033" sldId="1097"/>
            <ac:spMk id="2" creationId="{D8B871E1-F170-5AC3-7B09-9748E9BD8D1F}"/>
          </ac:spMkLst>
        </pc:spChg>
        <pc:spChg chg="mod">
          <ac:chgData name="Chiho Kim" userId="782e8ae3-f826-42fb-8b38-e497bb3638bf" providerId="ADAL" clId="{C565FE3B-440D-C443-8875-B26615F58260}" dt="2025-05-15T23:42:45.997" v="891" actId="20577"/>
          <ac:spMkLst>
            <pc:docMk/>
            <pc:sldMk cId="2157084033" sldId="1097"/>
            <ac:spMk id="6" creationId="{345A0453-73D9-0528-3915-969447CEF9D0}"/>
          </ac:spMkLst>
        </pc:spChg>
      </pc:sldChg>
      <pc:sldChg chg="ord">
        <pc:chgData name="Chiho Kim" userId="782e8ae3-f826-42fb-8b38-e497bb3638bf" providerId="ADAL" clId="{C565FE3B-440D-C443-8875-B26615F58260}" dt="2025-05-15T23:43:42.955" v="896" actId="20578"/>
        <pc:sldMkLst>
          <pc:docMk/>
          <pc:sldMk cId="3527987187" sldId="1098"/>
        </pc:sldMkLst>
      </pc:sldChg>
      <pc:sldChg chg="ord">
        <pc:chgData name="Chiho Kim" userId="782e8ae3-f826-42fb-8b38-e497bb3638bf" providerId="ADAL" clId="{C565FE3B-440D-C443-8875-B26615F58260}" dt="2025-05-15T23:43:42.955" v="896" actId="20578"/>
        <pc:sldMkLst>
          <pc:docMk/>
          <pc:sldMk cId="3501137128" sldId="1099"/>
        </pc:sldMkLst>
      </pc:sldChg>
      <pc:sldChg chg="modSp mod ord">
        <pc:chgData name="Chiho Kim" userId="782e8ae3-f826-42fb-8b38-e497bb3638bf" providerId="ADAL" clId="{C565FE3B-440D-C443-8875-B26615F58260}" dt="2025-05-15T23:29:15.276" v="498" actId="1076"/>
        <pc:sldMkLst>
          <pc:docMk/>
          <pc:sldMk cId="1021451632" sldId="1100"/>
        </pc:sldMkLst>
        <pc:spChg chg="mod">
          <ac:chgData name="Chiho Kim" userId="782e8ae3-f826-42fb-8b38-e497bb3638bf" providerId="ADAL" clId="{C565FE3B-440D-C443-8875-B26615F58260}" dt="2025-05-15T23:29:15.276" v="498" actId="1076"/>
          <ac:spMkLst>
            <pc:docMk/>
            <pc:sldMk cId="1021451632" sldId="1100"/>
            <ac:spMk id="11" creationId="{B57DFB62-26EF-8E52-4ED1-DE61EB410534}"/>
          </ac:spMkLst>
        </pc:spChg>
        <pc:spChg chg="mod">
          <ac:chgData name="Chiho Kim" userId="782e8ae3-f826-42fb-8b38-e497bb3638bf" providerId="ADAL" clId="{C565FE3B-440D-C443-8875-B26615F58260}" dt="2025-05-15T23:29:15.276" v="498" actId="1076"/>
          <ac:spMkLst>
            <pc:docMk/>
            <pc:sldMk cId="1021451632" sldId="1100"/>
            <ac:spMk id="12" creationId="{3A181DDC-A904-26DB-646A-99D2D24E16A8}"/>
          </ac:spMkLst>
        </pc:spChg>
        <pc:spChg chg="mod">
          <ac:chgData name="Chiho Kim" userId="782e8ae3-f826-42fb-8b38-e497bb3638bf" providerId="ADAL" clId="{C565FE3B-440D-C443-8875-B26615F58260}" dt="2025-05-15T23:29:15.276" v="498" actId="1076"/>
          <ac:spMkLst>
            <pc:docMk/>
            <pc:sldMk cId="1021451632" sldId="1100"/>
            <ac:spMk id="13" creationId="{5365D49E-94DF-8674-E20B-7D028CCDC662}"/>
          </ac:spMkLst>
        </pc:spChg>
        <pc:picChg chg="mod">
          <ac:chgData name="Chiho Kim" userId="782e8ae3-f826-42fb-8b38-e497bb3638bf" providerId="ADAL" clId="{C565FE3B-440D-C443-8875-B26615F58260}" dt="2025-05-15T23:29:15.276" v="498" actId="1076"/>
          <ac:picMkLst>
            <pc:docMk/>
            <pc:sldMk cId="1021451632" sldId="1100"/>
            <ac:picMk id="5" creationId="{DC3B2437-2D10-6782-DE4C-48DFD3138557}"/>
          </ac:picMkLst>
        </pc:picChg>
        <pc:picChg chg="mod">
          <ac:chgData name="Chiho Kim" userId="782e8ae3-f826-42fb-8b38-e497bb3638bf" providerId="ADAL" clId="{C565FE3B-440D-C443-8875-B26615F58260}" dt="2025-05-15T23:29:15.276" v="498" actId="1076"/>
          <ac:picMkLst>
            <pc:docMk/>
            <pc:sldMk cId="1021451632" sldId="1100"/>
            <ac:picMk id="7" creationId="{22751647-D20E-2C09-F046-7996417D6194}"/>
          </ac:picMkLst>
        </pc:picChg>
        <pc:picChg chg="mod">
          <ac:chgData name="Chiho Kim" userId="782e8ae3-f826-42fb-8b38-e497bb3638bf" providerId="ADAL" clId="{C565FE3B-440D-C443-8875-B26615F58260}" dt="2025-05-15T23:29:15.276" v="498" actId="1076"/>
          <ac:picMkLst>
            <pc:docMk/>
            <pc:sldMk cId="1021451632" sldId="1100"/>
            <ac:picMk id="9" creationId="{EFDE77BB-A2FA-D8E7-DD00-E619DCA14C97}"/>
          </ac:picMkLst>
        </pc:picChg>
      </pc:sldChg>
      <pc:sldChg chg="del">
        <pc:chgData name="Chiho Kim" userId="782e8ae3-f826-42fb-8b38-e497bb3638bf" providerId="ADAL" clId="{C565FE3B-440D-C443-8875-B26615F58260}" dt="2025-05-15T23:09:31.663" v="24" actId="2696"/>
        <pc:sldMkLst>
          <pc:docMk/>
          <pc:sldMk cId="1871847178" sldId="1103"/>
        </pc:sldMkLst>
      </pc:sldChg>
      <pc:sldChg chg="add">
        <pc:chgData name="Chiho Kim" userId="782e8ae3-f826-42fb-8b38-e497bb3638bf" providerId="ADAL" clId="{C565FE3B-440D-C443-8875-B26615F58260}" dt="2025-05-15T23:07:32.304" v="7"/>
        <pc:sldMkLst>
          <pc:docMk/>
          <pc:sldMk cId="2704232130" sldId="1104"/>
        </pc:sldMkLst>
      </pc:sldChg>
      <pc:sldChg chg="addSp delSp modSp new mod delAnim modAnim">
        <pc:chgData name="Chiho Kim" userId="782e8ae3-f826-42fb-8b38-e497bb3638bf" providerId="ADAL" clId="{C565FE3B-440D-C443-8875-B26615F58260}" dt="2025-05-15T23:18:48.741" v="309" actId="20577"/>
        <pc:sldMkLst>
          <pc:docMk/>
          <pc:sldMk cId="1070558536" sldId="1105"/>
        </pc:sldMkLst>
        <pc:spChg chg="mod">
          <ac:chgData name="Chiho Kim" userId="782e8ae3-f826-42fb-8b38-e497bb3638bf" providerId="ADAL" clId="{C565FE3B-440D-C443-8875-B26615F58260}" dt="2025-05-15T23:16:26.143" v="137" actId="20577"/>
          <ac:spMkLst>
            <pc:docMk/>
            <pc:sldMk cId="1070558536" sldId="1105"/>
            <ac:spMk id="2" creationId="{E8F1901D-381E-66F7-4B3F-54C44232CC97}"/>
          </ac:spMkLst>
        </pc:spChg>
        <pc:spChg chg="add mod">
          <ac:chgData name="Chiho Kim" userId="782e8ae3-f826-42fb-8b38-e497bb3638bf" providerId="ADAL" clId="{C565FE3B-440D-C443-8875-B26615F58260}" dt="2025-05-15T23:18:33.079" v="262" actId="20577"/>
          <ac:spMkLst>
            <pc:docMk/>
            <pc:sldMk cId="1070558536" sldId="1105"/>
            <ac:spMk id="7" creationId="{BCAAB557-50AD-985B-5498-4D74B9429CB8}"/>
          </ac:spMkLst>
        </pc:spChg>
        <pc:spChg chg="add mod">
          <ac:chgData name="Chiho Kim" userId="782e8ae3-f826-42fb-8b38-e497bb3638bf" providerId="ADAL" clId="{C565FE3B-440D-C443-8875-B26615F58260}" dt="2025-05-15T23:18:48.741" v="309" actId="20577"/>
          <ac:spMkLst>
            <pc:docMk/>
            <pc:sldMk cId="1070558536" sldId="1105"/>
            <ac:spMk id="8" creationId="{8CD222A5-B661-9C2D-F0AB-C924CB8AE008}"/>
          </ac:spMkLst>
        </pc:spChg>
        <pc:spChg chg="add mod">
          <ac:chgData name="Chiho Kim" userId="782e8ae3-f826-42fb-8b38-e497bb3638bf" providerId="ADAL" clId="{C565FE3B-440D-C443-8875-B26615F58260}" dt="2025-05-15T23:17:59.885" v="183" actId="6549"/>
          <ac:spMkLst>
            <pc:docMk/>
            <pc:sldMk cId="1070558536" sldId="1105"/>
            <ac:spMk id="9" creationId="{6EF3F67C-B21E-4044-A357-4E609AF8224C}"/>
          </ac:spMkLst>
        </pc:spChg>
        <pc:picChg chg="add mod topLvl">
          <ac:chgData name="Chiho Kim" userId="782e8ae3-f826-42fb-8b38-e497bb3638bf" providerId="ADAL" clId="{C565FE3B-440D-C443-8875-B26615F58260}" dt="2025-05-15T23:18:06.675" v="185" actId="12788"/>
          <ac:picMkLst>
            <pc:docMk/>
            <pc:sldMk cId="1070558536" sldId="1105"/>
            <ac:picMk id="4" creationId="{2137C842-780C-5CC3-73FA-2FBA92F169B1}"/>
          </ac:picMkLst>
        </pc:picChg>
        <pc:picChg chg="add mod topLvl">
          <ac:chgData name="Chiho Kim" userId="782e8ae3-f826-42fb-8b38-e497bb3638bf" providerId="ADAL" clId="{C565FE3B-440D-C443-8875-B26615F58260}" dt="2025-05-15T23:18:09.134" v="187" actId="12788"/>
          <ac:picMkLst>
            <pc:docMk/>
            <pc:sldMk cId="1070558536" sldId="1105"/>
            <ac:picMk id="5" creationId="{EFBE7289-A389-8D71-BAC6-C089C831629E}"/>
          </ac:picMkLst>
        </pc:picChg>
      </pc:sldChg>
      <pc:sldChg chg="modSp add mod">
        <pc:chgData name="Chiho Kim" userId="782e8ae3-f826-42fb-8b38-e497bb3638bf" providerId="ADAL" clId="{C565FE3B-440D-C443-8875-B26615F58260}" dt="2025-05-15T23:19:19.686" v="311" actId="20577"/>
        <pc:sldMkLst>
          <pc:docMk/>
          <pc:sldMk cId="3888755351" sldId="1106"/>
        </pc:sldMkLst>
        <pc:spChg chg="mod">
          <ac:chgData name="Chiho Kim" userId="782e8ae3-f826-42fb-8b38-e497bb3638bf" providerId="ADAL" clId="{C565FE3B-440D-C443-8875-B26615F58260}" dt="2025-05-15T23:19:19.686" v="311" actId="20577"/>
          <ac:spMkLst>
            <pc:docMk/>
            <pc:sldMk cId="3888755351" sldId="1106"/>
            <ac:spMk id="2" creationId="{8342E3E7-E4CD-19F4-2F0A-0BAB6F792D24}"/>
          </ac:spMkLst>
        </pc:spChg>
      </pc:sldChg>
      <pc:sldChg chg="addSp delSp modSp new mod">
        <pc:chgData name="Chiho Kim" userId="782e8ae3-f826-42fb-8b38-e497bb3638bf" providerId="ADAL" clId="{C565FE3B-440D-C443-8875-B26615F58260}" dt="2025-05-15T23:26:07.109" v="460" actId="1035"/>
        <pc:sldMkLst>
          <pc:docMk/>
          <pc:sldMk cId="2316946384" sldId="1107"/>
        </pc:sldMkLst>
        <pc:spChg chg="mod">
          <ac:chgData name="Chiho Kim" userId="782e8ae3-f826-42fb-8b38-e497bb3638bf" providerId="ADAL" clId="{C565FE3B-440D-C443-8875-B26615F58260}" dt="2025-05-15T23:20:00.043" v="334" actId="20577"/>
          <ac:spMkLst>
            <pc:docMk/>
            <pc:sldMk cId="2316946384" sldId="1107"/>
            <ac:spMk id="2" creationId="{D0492D96-4423-755E-C160-11D2384B812F}"/>
          </ac:spMkLst>
        </pc:spChg>
        <pc:picChg chg="add mod topLvl">
          <ac:chgData name="Chiho Kim" userId="782e8ae3-f826-42fb-8b38-e497bb3638bf" providerId="ADAL" clId="{C565FE3B-440D-C443-8875-B26615F58260}" dt="2025-05-15T23:26:07.109" v="460" actId="1035"/>
          <ac:picMkLst>
            <pc:docMk/>
            <pc:sldMk cId="2316946384" sldId="1107"/>
            <ac:picMk id="4" creationId="{CDE98148-C3DC-A9F8-C13A-D0CD40981AB4}"/>
          </ac:picMkLst>
        </pc:picChg>
        <pc:picChg chg="add mod topLvl">
          <ac:chgData name="Chiho Kim" userId="782e8ae3-f826-42fb-8b38-e497bb3638bf" providerId="ADAL" clId="{C565FE3B-440D-C443-8875-B26615F58260}" dt="2025-05-15T23:26:07.109" v="460" actId="1035"/>
          <ac:picMkLst>
            <pc:docMk/>
            <pc:sldMk cId="2316946384" sldId="1107"/>
            <ac:picMk id="7" creationId="{A2E568D0-7EFE-6763-7946-48CAAFC39828}"/>
          </ac:picMkLst>
        </pc:picChg>
        <pc:picChg chg="add mod topLvl">
          <ac:chgData name="Chiho Kim" userId="782e8ae3-f826-42fb-8b38-e497bb3638bf" providerId="ADAL" clId="{C565FE3B-440D-C443-8875-B26615F58260}" dt="2025-05-15T23:26:07.109" v="460" actId="1035"/>
          <ac:picMkLst>
            <pc:docMk/>
            <pc:sldMk cId="2316946384" sldId="1107"/>
            <ac:picMk id="8" creationId="{9ABA2B71-08B4-ACB8-10E9-055095018066}"/>
          </ac:picMkLst>
        </pc:picChg>
        <pc:picChg chg="add mod topLvl">
          <ac:chgData name="Chiho Kim" userId="782e8ae3-f826-42fb-8b38-e497bb3638bf" providerId="ADAL" clId="{C565FE3B-440D-C443-8875-B26615F58260}" dt="2025-05-15T23:26:07.109" v="460" actId="1035"/>
          <ac:picMkLst>
            <pc:docMk/>
            <pc:sldMk cId="2316946384" sldId="1107"/>
            <ac:picMk id="9" creationId="{E6048ADB-E51B-570E-7D14-3250CEA111A0}"/>
          </ac:picMkLst>
        </pc:picChg>
      </pc:sldChg>
      <pc:sldChg chg="new del">
        <pc:chgData name="Chiho Kim" userId="782e8ae3-f826-42fb-8b38-e497bb3638bf" providerId="ADAL" clId="{C565FE3B-440D-C443-8875-B26615F58260}" dt="2025-05-15T23:27:02.310" v="463" actId="2696"/>
        <pc:sldMkLst>
          <pc:docMk/>
          <pc:sldMk cId="2548296339" sldId="1108"/>
        </pc:sldMkLst>
      </pc:sldChg>
      <pc:sldChg chg="add">
        <pc:chgData name="Chiho Kim" userId="782e8ae3-f826-42fb-8b38-e497bb3638bf" providerId="ADAL" clId="{C565FE3B-440D-C443-8875-B26615F58260}" dt="2025-05-15T23:26:58.780" v="462"/>
        <pc:sldMkLst>
          <pc:docMk/>
          <pc:sldMk cId="1244935279" sldId="1126"/>
        </pc:sldMkLst>
      </pc:sldChg>
      <pc:sldChg chg="modSp add mod">
        <pc:chgData name="Chiho Kim" userId="782e8ae3-f826-42fb-8b38-e497bb3638bf" providerId="ADAL" clId="{C565FE3B-440D-C443-8875-B26615F58260}" dt="2025-05-15T23:27:59.245" v="490" actId="6549"/>
        <pc:sldMkLst>
          <pc:docMk/>
          <pc:sldMk cId="155431050" sldId="1127"/>
        </pc:sldMkLst>
        <pc:spChg chg="mod">
          <ac:chgData name="Chiho Kim" userId="782e8ae3-f826-42fb-8b38-e497bb3638bf" providerId="ADAL" clId="{C565FE3B-440D-C443-8875-B26615F58260}" dt="2025-05-15T23:27:59.245" v="490" actId="6549"/>
          <ac:spMkLst>
            <pc:docMk/>
            <pc:sldMk cId="155431050" sldId="1127"/>
            <ac:spMk id="2" creationId="{FE5F891B-FEBE-EFE3-4C7D-133172F46FF4}"/>
          </ac:spMkLst>
        </pc:spChg>
      </pc:sldChg>
      <pc:sldChg chg="new del">
        <pc:chgData name="Chiho Kim" userId="782e8ae3-f826-42fb-8b38-e497bb3638bf" providerId="ADAL" clId="{C565FE3B-440D-C443-8875-B26615F58260}" dt="2025-05-15T23:29:44.689" v="501" actId="2696"/>
        <pc:sldMkLst>
          <pc:docMk/>
          <pc:sldMk cId="3494000071" sldId="1128"/>
        </pc:sldMkLst>
      </pc:sldChg>
      <pc:sldChg chg="addSp delSp modSp new mod ord">
        <pc:chgData name="Chiho Kim" userId="782e8ae3-f826-42fb-8b38-e497bb3638bf" providerId="ADAL" clId="{C565FE3B-440D-C443-8875-B26615F58260}" dt="2025-05-16T01:25:43.964" v="1183" actId="20577"/>
        <pc:sldMkLst>
          <pc:docMk/>
          <pc:sldMk cId="2713512208" sldId="1129"/>
        </pc:sldMkLst>
        <pc:spChg chg="mod">
          <ac:chgData name="Chiho Kim" userId="782e8ae3-f826-42fb-8b38-e497bb3638bf" providerId="ADAL" clId="{C565FE3B-440D-C443-8875-B26615F58260}" dt="2025-05-16T01:18:30.255" v="952" actId="20577"/>
          <ac:spMkLst>
            <pc:docMk/>
            <pc:sldMk cId="2713512208" sldId="1129"/>
            <ac:spMk id="2" creationId="{4E1B4A29-ED46-3F78-60E7-E60346C4D0A8}"/>
          </ac:spMkLst>
        </pc:spChg>
        <pc:spChg chg="add mod">
          <ac:chgData name="Chiho Kim" userId="782e8ae3-f826-42fb-8b38-e497bb3638bf" providerId="ADAL" clId="{C565FE3B-440D-C443-8875-B26615F58260}" dt="2025-05-16T01:25:43.964" v="1183" actId="20577"/>
          <ac:spMkLst>
            <pc:docMk/>
            <pc:sldMk cId="2713512208" sldId="1129"/>
            <ac:spMk id="9" creationId="{038324E3-8FC6-6920-6009-FA05CAF12A6C}"/>
          </ac:spMkLst>
        </pc:spChg>
      </pc:sldChg>
      <pc:sldChg chg="new del">
        <pc:chgData name="Chiho Kim" userId="782e8ae3-f826-42fb-8b38-e497bb3638bf" providerId="ADAL" clId="{C565FE3B-440D-C443-8875-B26615F58260}" dt="2025-05-16T01:18:11.297" v="898" actId="680"/>
        <pc:sldMkLst>
          <pc:docMk/>
          <pc:sldMk cId="1188284239" sldId="1130"/>
        </pc:sldMkLst>
      </pc:sldChg>
      <pc:sldChg chg="addSp modSp add mod">
        <pc:chgData name="Chiho Kim" userId="782e8ae3-f826-42fb-8b38-e497bb3638bf" providerId="ADAL" clId="{C565FE3B-440D-C443-8875-B26615F58260}" dt="2025-05-16T14:56:44.755" v="1211" actId="12788"/>
        <pc:sldMkLst>
          <pc:docMk/>
          <pc:sldMk cId="1235992645" sldId="1130"/>
        </pc:sldMkLst>
        <pc:spChg chg="add mod">
          <ac:chgData name="Chiho Kim" userId="782e8ae3-f826-42fb-8b38-e497bb3638bf" providerId="ADAL" clId="{C565FE3B-440D-C443-8875-B26615F58260}" dt="2025-05-16T14:56:44.755" v="1211" actId="12788"/>
          <ac:spMkLst>
            <pc:docMk/>
            <pc:sldMk cId="1235992645" sldId="1130"/>
            <ac:spMk id="4" creationId="{8A9104DE-0109-9628-0054-BEE54BA11125}"/>
          </ac:spMkLst>
        </pc:spChg>
        <pc:spChg chg="mod">
          <ac:chgData name="Chiho Kim" userId="782e8ae3-f826-42fb-8b38-e497bb3638bf" providerId="ADAL" clId="{C565FE3B-440D-C443-8875-B26615F58260}" dt="2025-05-16T14:56:29.186" v="1206" actId="20577"/>
          <ac:spMkLst>
            <pc:docMk/>
            <pc:sldMk cId="1235992645" sldId="1130"/>
            <ac:spMk id="10" creationId="{AC792672-8B33-928E-2FEC-4ED18A233DD5}"/>
          </ac:spMkLst>
        </pc:spChg>
        <pc:spChg chg="mod">
          <ac:chgData name="Chiho Kim" userId="782e8ae3-f826-42fb-8b38-e497bb3638bf" providerId="ADAL" clId="{C565FE3B-440D-C443-8875-B26615F58260}" dt="2025-05-16T14:56:34.301" v="1208" actId="20577"/>
          <ac:spMkLst>
            <pc:docMk/>
            <pc:sldMk cId="1235992645" sldId="1130"/>
            <ac:spMk id="22" creationId="{F25FD2E1-7720-CE20-E1D7-4C1AFF2814EF}"/>
          </ac:spMkLst>
        </pc:spChg>
      </pc:sldChg>
      <pc:sldChg chg="modSp add del mod">
        <pc:chgData name="Chiho Kim" userId="782e8ae3-f826-42fb-8b38-e497bb3638bf" providerId="ADAL" clId="{C565FE3B-440D-C443-8875-B26615F58260}" dt="2025-05-15T23:41:25.530" v="857" actId="2696"/>
        <pc:sldMkLst>
          <pc:docMk/>
          <pc:sldMk cId="1486379443" sldId="1130"/>
        </pc:sldMkLst>
      </pc:sldChg>
      <pc:sldMasterChg chg="del delSldLayout">
        <pc:chgData name="Chiho Kim" userId="782e8ae3-f826-42fb-8b38-e497bb3638bf" providerId="ADAL" clId="{C565FE3B-440D-C443-8875-B26615F58260}" dt="2025-05-15T23:11:27.624" v="25" actId="2696"/>
        <pc:sldMasterMkLst>
          <pc:docMk/>
          <pc:sldMasterMk cId="2469484826" sldId="2147483669"/>
        </pc:sldMasterMkLst>
        <pc:sldLayoutChg chg="del">
          <pc:chgData name="Chiho Kim" userId="782e8ae3-f826-42fb-8b38-e497bb3638bf" providerId="ADAL" clId="{C565FE3B-440D-C443-8875-B26615F58260}" dt="2025-05-15T23:11:27.624" v="25" actId="2696"/>
          <pc:sldLayoutMkLst>
            <pc:docMk/>
            <pc:sldMasterMk cId="2469484826" sldId="2147483669"/>
            <pc:sldLayoutMk cId="3555095060" sldId="2147483670"/>
          </pc:sldLayoutMkLst>
        </pc:sldLayoutChg>
        <pc:sldLayoutChg chg="del">
          <pc:chgData name="Chiho Kim" userId="782e8ae3-f826-42fb-8b38-e497bb3638bf" providerId="ADAL" clId="{C565FE3B-440D-C443-8875-B26615F58260}" dt="2025-05-15T23:11:27.624" v="25" actId="2696"/>
          <pc:sldLayoutMkLst>
            <pc:docMk/>
            <pc:sldMasterMk cId="2469484826" sldId="2147483669"/>
            <pc:sldLayoutMk cId="1452046499" sldId="2147483671"/>
          </pc:sldLayoutMkLst>
        </pc:sldLayoutChg>
        <pc:sldLayoutChg chg="del">
          <pc:chgData name="Chiho Kim" userId="782e8ae3-f826-42fb-8b38-e497bb3638bf" providerId="ADAL" clId="{C565FE3B-440D-C443-8875-B26615F58260}" dt="2025-05-15T23:11:27.624" v="25" actId="2696"/>
          <pc:sldLayoutMkLst>
            <pc:docMk/>
            <pc:sldMasterMk cId="2469484826" sldId="2147483669"/>
            <pc:sldLayoutMk cId="917027158" sldId="2147483672"/>
          </pc:sldLayoutMkLst>
        </pc:sldLayoutChg>
        <pc:sldLayoutChg chg="del">
          <pc:chgData name="Chiho Kim" userId="782e8ae3-f826-42fb-8b38-e497bb3638bf" providerId="ADAL" clId="{C565FE3B-440D-C443-8875-B26615F58260}" dt="2025-05-15T23:11:27.624" v="25" actId="2696"/>
          <pc:sldLayoutMkLst>
            <pc:docMk/>
            <pc:sldMasterMk cId="2469484826" sldId="2147483669"/>
            <pc:sldLayoutMk cId="3627929557" sldId="2147483673"/>
          </pc:sldLayoutMkLst>
        </pc:sldLayoutChg>
        <pc:sldLayoutChg chg="del">
          <pc:chgData name="Chiho Kim" userId="782e8ae3-f826-42fb-8b38-e497bb3638bf" providerId="ADAL" clId="{C565FE3B-440D-C443-8875-B26615F58260}" dt="2025-05-15T23:11:27.624" v="25" actId="2696"/>
          <pc:sldLayoutMkLst>
            <pc:docMk/>
            <pc:sldMasterMk cId="2469484826" sldId="2147483669"/>
            <pc:sldLayoutMk cId="232474200" sldId="2147483674"/>
          </pc:sldLayoutMkLst>
        </pc:sldLayoutChg>
        <pc:sldLayoutChg chg="del">
          <pc:chgData name="Chiho Kim" userId="782e8ae3-f826-42fb-8b38-e497bb3638bf" providerId="ADAL" clId="{C565FE3B-440D-C443-8875-B26615F58260}" dt="2025-05-15T23:11:27.624" v="25" actId="2696"/>
          <pc:sldLayoutMkLst>
            <pc:docMk/>
            <pc:sldMasterMk cId="2469484826" sldId="2147483669"/>
            <pc:sldLayoutMk cId="1422343818" sldId="2147483675"/>
          </pc:sldLayoutMkLst>
        </pc:sldLayoutChg>
        <pc:sldLayoutChg chg="del">
          <pc:chgData name="Chiho Kim" userId="782e8ae3-f826-42fb-8b38-e497bb3638bf" providerId="ADAL" clId="{C565FE3B-440D-C443-8875-B26615F58260}" dt="2025-05-15T23:11:27.624" v="25" actId="2696"/>
          <pc:sldLayoutMkLst>
            <pc:docMk/>
            <pc:sldMasterMk cId="2469484826" sldId="2147483669"/>
            <pc:sldLayoutMk cId="989695939" sldId="2147483676"/>
          </pc:sldLayoutMkLst>
        </pc:sldLayoutChg>
        <pc:sldLayoutChg chg="del">
          <pc:chgData name="Chiho Kim" userId="782e8ae3-f826-42fb-8b38-e497bb3638bf" providerId="ADAL" clId="{C565FE3B-440D-C443-8875-B26615F58260}" dt="2025-05-15T23:11:27.624" v="25" actId="2696"/>
          <pc:sldLayoutMkLst>
            <pc:docMk/>
            <pc:sldMasterMk cId="2469484826" sldId="2147483669"/>
            <pc:sldLayoutMk cId="3731318628" sldId="2147483677"/>
          </pc:sldLayoutMkLst>
        </pc:sldLayoutChg>
        <pc:sldLayoutChg chg="del">
          <pc:chgData name="Chiho Kim" userId="782e8ae3-f826-42fb-8b38-e497bb3638bf" providerId="ADAL" clId="{C565FE3B-440D-C443-8875-B26615F58260}" dt="2025-05-15T23:11:27.624" v="25" actId="2696"/>
          <pc:sldLayoutMkLst>
            <pc:docMk/>
            <pc:sldMasterMk cId="2469484826" sldId="2147483669"/>
            <pc:sldLayoutMk cId="2577870998" sldId="2147483678"/>
          </pc:sldLayoutMkLst>
        </pc:sldLayoutChg>
        <pc:sldLayoutChg chg="del">
          <pc:chgData name="Chiho Kim" userId="782e8ae3-f826-42fb-8b38-e497bb3638bf" providerId="ADAL" clId="{C565FE3B-440D-C443-8875-B26615F58260}" dt="2025-05-15T23:11:27.624" v="25" actId="2696"/>
          <pc:sldLayoutMkLst>
            <pc:docMk/>
            <pc:sldMasterMk cId="2469484826" sldId="2147483669"/>
            <pc:sldLayoutMk cId="2756389810" sldId="2147483679"/>
          </pc:sldLayoutMkLst>
        </pc:sldLayoutChg>
        <pc:sldLayoutChg chg="del">
          <pc:chgData name="Chiho Kim" userId="782e8ae3-f826-42fb-8b38-e497bb3638bf" providerId="ADAL" clId="{C565FE3B-440D-C443-8875-B26615F58260}" dt="2025-05-15T23:11:27.624" v="25" actId="2696"/>
          <pc:sldLayoutMkLst>
            <pc:docMk/>
            <pc:sldMasterMk cId="2469484826" sldId="2147483669"/>
            <pc:sldLayoutMk cId="112821044" sldId="2147483680"/>
          </pc:sldLayoutMkLst>
        </pc:sldLayoutChg>
        <pc:sldLayoutChg chg="del">
          <pc:chgData name="Chiho Kim" userId="782e8ae3-f826-42fb-8b38-e497bb3638bf" providerId="ADAL" clId="{C565FE3B-440D-C443-8875-B26615F58260}" dt="2025-05-15T23:11:27.624" v="25" actId="2696"/>
          <pc:sldLayoutMkLst>
            <pc:docMk/>
            <pc:sldMasterMk cId="2469484826" sldId="2147483669"/>
            <pc:sldLayoutMk cId="1376986096" sldId="2147483681"/>
          </pc:sldLayoutMkLst>
        </pc:sldLayoutChg>
        <pc:sldLayoutChg chg="del">
          <pc:chgData name="Chiho Kim" userId="782e8ae3-f826-42fb-8b38-e497bb3638bf" providerId="ADAL" clId="{C565FE3B-440D-C443-8875-B26615F58260}" dt="2025-05-15T23:11:27.624" v="25" actId="2696"/>
          <pc:sldLayoutMkLst>
            <pc:docMk/>
            <pc:sldMasterMk cId="2469484826" sldId="2147483669"/>
            <pc:sldLayoutMk cId="4067283162" sldId="2147483682"/>
          </pc:sldLayoutMkLst>
        </pc:sldLayoutChg>
        <pc:sldLayoutChg chg="del">
          <pc:chgData name="Chiho Kim" userId="782e8ae3-f826-42fb-8b38-e497bb3638bf" providerId="ADAL" clId="{C565FE3B-440D-C443-8875-B26615F58260}" dt="2025-05-15T23:11:27.624" v="25" actId="2696"/>
          <pc:sldLayoutMkLst>
            <pc:docMk/>
            <pc:sldMasterMk cId="2469484826" sldId="2147483669"/>
            <pc:sldLayoutMk cId="3906297822" sldId="2147483683"/>
          </pc:sldLayoutMkLst>
        </pc:sldLayoutChg>
        <pc:sldLayoutChg chg="del">
          <pc:chgData name="Chiho Kim" userId="782e8ae3-f826-42fb-8b38-e497bb3638bf" providerId="ADAL" clId="{C565FE3B-440D-C443-8875-B26615F58260}" dt="2025-05-15T23:11:27.624" v="25" actId="2696"/>
          <pc:sldLayoutMkLst>
            <pc:docMk/>
            <pc:sldMasterMk cId="2469484826" sldId="2147483669"/>
            <pc:sldLayoutMk cId="459054746" sldId="2147483684"/>
          </pc:sldLayoutMkLst>
        </pc:sldLayoutChg>
        <pc:sldLayoutChg chg="del">
          <pc:chgData name="Chiho Kim" userId="782e8ae3-f826-42fb-8b38-e497bb3638bf" providerId="ADAL" clId="{C565FE3B-440D-C443-8875-B26615F58260}" dt="2025-05-15T23:11:27.624" v="25" actId="2696"/>
          <pc:sldLayoutMkLst>
            <pc:docMk/>
            <pc:sldMasterMk cId="2469484826" sldId="2147483669"/>
            <pc:sldLayoutMk cId="451758561" sldId="2147483685"/>
          </pc:sldLayoutMkLst>
        </pc:sldLayoutChg>
        <pc:sldLayoutChg chg="del">
          <pc:chgData name="Chiho Kim" userId="782e8ae3-f826-42fb-8b38-e497bb3638bf" providerId="ADAL" clId="{C565FE3B-440D-C443-8875-B26615F58260}" dt="2025-05-15T23:11:27.624" v="25" actId="2696"/>
          <pc:sldLayoutMkLst>
            <pc:docMk/>
            <pc:sldMasterMk cId="2469484826" sldId="2147483669"/>
            <pc:sldLayoutMk cId="778459371" sldId="2147483686"/>
          </pc:sldLayoutMkLst>
        </pc:sldLayoutChg>
      </pc:sldMasterChg>
    </pc:docChg>
  </pc:docChgLst>
  <pc:docChgLst>
    <pc:chgData name="Rampi Ramprasad" userId="f82e02aa-3380-4b7e-8539-4043051679d3" providerId="ADAL" clId="{A4BEA57D-199D-7242-9A66-63CD64832EDE}"/>
    <pc:docChg chg="modSld">
      <pc:chgData name="Rampi Ramprasad" userId="f82e02aa-3380-4b7e-8539-4043051679d3" providerId="ADAL" clId="{A4BEA57D-199D-7242-9A66-63CD64832EDE}" dt="2025-06-04T19:09:17.416" v="0" actId="20577"/>
      <pc:docMkLst>
        <pc:docMk/>
      </pc:docMkLst>
      <pc:sldChg chg="modSp mod">
        <pc:chgData name="Rampi Ramprasad" userId="f82e02aa-3380-4b7e-8539-4043051679d3" providerId="ADAL" clId="{A4BEA57D-199D-7242-9A66-63CD64832EDE}" dt="2025-06-04T19:09:17.416" v="0" actId="20577"/>
        <pc:sldMkLst>
          <pc:docMk/>
          <pc:sldMk cId="2713512208" sldId="1129"/>
        </pc:sldMkLst>
        <pc:spChg chg="mod">
          <ac:chgData name="Rampi Ramprasad" userId="f82e02aa-3380-4b7e-8539-4043051679d3" providerId="ADAL" clId="{A4BEA57D-199D-7242-9A66-63CD64832EDE}" dt="2025-06-04T19:09:17.416" v="0" actId="20577"/>
          <ac:spMkLst>
            <pc:docMk/>
            <pc:sldMk cId="2713512208" sldId="1129"/>
            <ac:spMk id="2" creationId="{4E1B4A29-ED46-3F78-60E7-E60346C4D0A8}"/>
          </ac:spMkLst>
        </pc:spChg>
      </pc:sldChg>
    </pc:docChg>
  </pc:docChgLst>
  <pc:docChgLst>
    <pc:chgData name="Chiho Kim" userId="782e8ae3-f826-42fb-8b38-e497bb3638bf" providerId="ADAL" clId="{4ED78D7C-8EE8-774D-A444-8D418AEB7390}"/>
    <pc:docChg chg="undo custSel addSld delSld modSld sldOrd">
      <pc:chgData name="Chiho Kim" userId="782e8ae3-f826-42fb-8b38-e497bb3638bf" providerId="ADAL" clId="{4ED78D7C-8EE8-774D-A444-8D418AEB7390}" dt="2025-04-29T02:04:49.842" v="2202" actId="2696"/>
      <pc:docMkLst>
        <pc:docMk/>
      </pc:docMkLst>
      <pc:sldChg chg="modSp add del mod setBg">
        <pc:chgData name="Chiho Kim" userId="782e8ae3-f826-42fb-8b38-e497bb3638bf" providerId="ADAL" clId="{4ED78D7C-8EE8-774D-A444-8D418AEB7390}" dt="2025-04-28T23:41:53.684" v="1557"/>
        <pc:sldMkLst>
          <pc:docMk/>
          <pc:sldMk cId="2552326112" sldId="303"/>
        </pc:sldMkLst>
      </pc:sldChg>
      <pc:sldChg chg="addSp delSp modSp new mod">
        <pc:chgData name="Chiho Kim" userId="782e8ae3-f826-42fb-8b38-e497bb3638bf" providerId="ADAL" clId="{4ED78D7C-8EE8-774D-A444-8D418AEB7390}" dt="2025-04-28T22:20:48.951" v="1352" actId="1076"/>
        <pc:sldMkLst>
          <pc:docMk/>
          <pc:sldMk cId="2612242794" sldId="1093"/>
        </pc:sldMkLst>
        <pc:spChg chg="mod">
          <ac:chgData name="Chiho Kim" userId="782e8ae3-f826-42fb-8b38-e497bb3638bf" providerId="ADAL" clId="{4ED78D7C-8EE8-774D-A444-8D418AEB7390}" dt="2025-04-28T20:56:00.417" v="10" actId="20577"/>
          <ac:spMkLst>
            <pc:docMk/>
            <pc:sldMk cId="2612242794" sldId="1093"/>
            <ac:spMk id="2" creationId="{32A542B1-8817-49D3-FFF3-366850F9AD37}"/>
          </ac:spMkLst>
        </pc:spChg>
        <pc:spChg chg="add mod">
          <ac:chgData name="Chiho Kim" userId="782e8ae3-f826-42fb-8b38-e497bb3638bf" providerId="ADAL" clId="{4ED78D7C-8EE8-774D-A444-8D418AEB7390}" dt="2025-04-28T22:17:49.746" v="1295" actId="1076"/>
          <ac:spMkLst>
            <pc:docMk/>
            <pc:sldMk cId="2612242794" sldId="1093"/>
            <ac:spMk id="6" creationId="{63663145-19B3-70F0-4F97-4C81B04F6473}"/>
          </ac:spMkLst>
        </pc:spChg>
        <pc:spChg chg="add mod">
          <ac:chgData name="Chiho Kim" userId="782e8ae3-f826-42fb-8b38-e497bb3638bf" providerId="ADAL" clId="{4ED78D7C-8EE8-774D-A444-8D418AEB7390}" dt="2025-04-28T22:17:49.746" v="1295" actId="1076"/>
          <ac:spMkLst>
            <pc:docMk/>
            <pc:sldMk cId="2612242794" sldId="1093"/>
            <ac:spMk id="7" creationId="{975BEE0B-7292-2B34-72D6-40AC1C09D0E0}"/>
          </ac:spMkLst>
        </pc:spChg>
        <pc:spChg chg="add mod">
          <ac:chgData name="Chiho Kim" userId="782e8ae3-f826-42fb-8b38-e497bb3638bf" providerId="ADAL" clId="{4ED78D7C-8EE8-774D-A444-8D418AEB7390}" dt="2025-04-28T22:17:49.746" v="1295" actId="1076"/>
          <ac:spMkLst>
            <pc:docMk/>
            <pc:sldMk cId="2612242794" sldId="1093"/>
            <ac:spMk id="8" creationId="{EAF0097C-1470-F113-6B22-7130C5ECB88D}"/>
          </ac:spMkLst>
        </pc:spChg>
        <pc:spChg chg="add mod">
          <ac:chgData name="Chiho Kim" userId="782e8ae3-f826-42fb-8b38-e497bb3638bf" providerId="ADAL" clId="{4ED78D7C-8EE8-774D-A444-8D418AEB7390}" dt="2025-04-28T22:17:49.746" v="1295" actId="1076"/>
          <ac:spMkLst>
            <pc:docMk/>
            <pc:sldMk cId="2612242794" sldId="1093"/>
            <ac:spMk id="9" creationId="{01143C11-CC7D-08CB-44A0-396447CEC4E2}"/>
          </ac:spMkLst>
        </pc:spChg>
        <pc:spChg chg="add mod">
          <ac:chgData name="Chiho Kim" userId="782e8ae3-f826-42fb-8b38-e497bb3638bf" providerId="ADAL" clId="{4ED78D7C-8EE8-774D-A444-8D418AEB7390}" dt="2025-04-28T21:02:44.556" v="12"/>
          <ac:spMkLst>
            <pc:docMk/>
            <pc:sldMk cId="2612242794" sldId="1093"/>
            <ac:spMk id="11" creationId="{563A1465-BE4D-930A-B9B6-4648C3C823EC}"/>
          </ac:spMkLst>
        </pc:spChg>
        <pc:spChg chg="add mod">
          <ac:chgData name="Chiho Kim" userId="782e8ae3-f826-42fb-8b38-e497bb3638bf" providerId="ADAL" clId="{4ED78D7C-8EE8-774D-A444-8D418AEB7390}" dt="2025-04-28T22:20:10.931" v="1344" actId="12789"/>
          <ac:spMkLst>
            <pc:docMk/>
            <pc:sldMk cId="2612242794" sldId="1093"/>
            <ac:spMk id="29" creationId="{D9F6AE72-11C8-19FC-4BCB-0B0E95132D3C}"/>
          </ac:spMkLst>
        </pc:spChg>
        <pc:spChg chg="add mod">
          <ac:chgData name="Chiho Kim" userId="782e8ae3-f826-42fb-8b38-e497bb3638bf" providerId="ADAL" clId="{4ED78D7C-8EE8-774D-A444-8D418AEB7390}" dt="2025-04-28T22:20:10.931" v="1344" actId="12789"/>
          <ac:spMkLst>
            <pc:docMk/>
            <pc:sldMk cId="2612242794" sldId="1093"/>
            <ac:spMk id="30" creationId="{A5F92324-C0C1-4B4C-E53F-57F1582AA8F6}"/>
          </ac:spMkLst>
        </pc:spChg>
        <pc:spChg chg="add mod">
          <ac:chgData name="Chiho Kim" userId="782e8ae3-f826-42fb-8b38-e497bb3638bf" providerId="ADAL" clId="{4ED78D7C-8EE8-774D-A444-8D418AEB7390}" dt="2025-04-28T22:20:48.951" v="1352" actId="1076"/>
          <ac:spMkLst>
            <pc:docMk/>
            <pc:sldMk cId="2612242794" sldId="1093"/>
            <ac:spMk id="44" creationId="{98F328B8-16C6-C1DF-2B27-E3E6B49702EC}"/>
          </ac:spMkLst>
        </pc:spChg>
        <pc:grpChg chg="add mod">
          <ac:chgData name="Chiho Kim" userId="782e8ae3-f826-42fb-8b38-e497bb3638bf" providerId="ADAL" clId="{4ED78D7C-8EE8-774D-A444-8D418AEB7390}" dt="2025-04-28T22:20:23.236" v="1346" actId="1076"/>
          <ac:grpSpMkLst>
            <pc:docMk/>
            <pc:sldMk cId="2612242794" sldId="1093"/>
            <ac:grpSpMk id="42" creationId="{412810F8-3AA2-4841-1FD9-4F39DF71B338}"/>
          </ac:grpSpMkLst>
        </pc:grpChg>
        <pc:picChg chg="add mod topLvl">
          <ac:chgData name="Chiho Kim" userId="782e8ae3-f826-42fb-8b38-e497bb3638bf" providerId="ADAL" clId="{4ED78D7C-8EE8-774D-A444-8D418AEB7390}" dt="2025-04-28T22:19:20.889" v="1326" actId="1076"/>
          <ac:picMkLst>
            <pc:docMk/>
            <pc:sldMk cId="2612242794" sldId="1093"/>
            <ac:picMk id="23" creationId="{E1C49332-6D33-E240-F831-3ED34FED9EC6}"/>
          </ac:picMkLst>
        </pc:picChg>
        <pc:picChg chg="add mod topLvl">
          <ac:chgData name="Chiho Kim" userId="782e8ae3-f826-42fb-8b38-e497bb3638bf" providerId="ADAL" clId="{4ED78D7C-8EE8-774D-A444-8D418AEB7390}" dt="2025-04-28T22:19:00.565" v="1321" actId="1076"/>
          <ac:picMkLst>
            <pc:docMk/>
            <pc:sldMk cId="2612242794" sldId="1093"/>
            <ac:picMk id="25" creationId="{EAF45B38-3457-4987-90BD-88B90C7075AA}"/>
          </ac:picMkLst>
        </pc:picChg>
        <pc:picChg chg="add mod topLvl">
          <ac:chgData name="Chiho Kim" userId="782e8ae3-f826-42fb-8b38-e497bb3638bf" providerId="ADAL" clId="{4ED78D7C-8EE8-774D-A444-8D418AEB7390}" dt="2025-04-28T22:19:00.565" v="1321" actId="1076"/>
          <ac:picMkLst>
            <pc:docMk/>
            <pc:sldMk cId="2612242794" sldId="1093"/>
            <ac:picMk id="27" creationId="{AF231897-906E-93D1-6770-8F3A2CE5D7C0}"/>
          </ac:picMkLst>
        </pc:picChg>
        <pc:cxnChg chg="add mod">
          <ac:chgData name="Chiho Kim" userId="782e8ae3-f826-42fb-8b38-e497bb3638bf" providerId="ADAL" clId="{4ED78D7C-8EE8-774D-A444-8D418AEB7390}" dt="2025-04-28T22:17:49.746" v="1295" actId="1076"/>
          <ac:cxnSpMkLst>
            <pc:docMk/>
            <pc:sldMk cId="2612242794" sldId="1093"/>
            <ac:cxnSpMk id="4" creationId="{90D55577-68DC-041C-0BC4-25DC3C237B2D}"/>
          </ac:cxnSpMkLst>
        </pc:cxnChg>
        <pc:cxnChg chg="add mod">
          <ac:chgData name="Chiho Kim" userId="782e8ae3-f826-42fb-8b38-e497bb3638bf" providerId="ADAL" clId="{4ED78D7C-8EE8-774D-A444-8D418AEB7390}" dt="2025-04-28T22:17:49.746" v="1295" actId="1076"/>
          <ac:cxnSpMkLst>
            <pc:docMk/>
            <pc:sldMk cId="2612242794" sldId="1093"/>
            <ac:cxnSpMk id="5" creationId="{0739B2F6-CC28-00C8-F1F3-B99D1AC45827}"/>
          </ac:cxnSpMkLst>
        </pc:cxnChg>
        <pc:cxnChg chg="add mod">
          <ac:chgData name="Chiho Kim" userId="782e8ae3-f826-42fb-8b38-e497bb3638bf" providerId="ADAL" clId="{4ED78D7C-8EE8-774D-A444-8D418AEB7390}" dt="2025-04-28T22:17:49.746" v="1295" actId="1076"/>
          <ac:cxnSpMkLst>
            <pc:docMk/>
            <pc:sldMk cId="2612242794" sldId="1093"/>
            <ac:cxnSpMk id="10" creationId="{4EE09F4F-8914-2B8A-F9F4-8917C34746BF}"/>
          </ac:cxnSpMkLst>
        </pc:cxnChg>
        <pc:cxnChg chg="add mod">
          <ac:chgData name="Chiho Kim" userId="782e8ae3-f826-42fb-8b38-e497bb3638bf" providerId="ADAL" clId="{4ED78D7C-8EE8-774D-A444-8D418AEB7390}" dt="2025-04-28T22:20:10.931" v="1344" actId="12789"/>
          <ac:cxnSpMkLst>
            <pc:docMk/>
            <pc:sldMk cId="2612242794" sldId="1093"/>
            <ac:cxnSpMk id="31" creationId="{74A0B3B8-086E-008B-B5BD-72CE9D885E86}"/>
          </ac:cxnSpMkLst>
        </pc:cxnChg>
        <pc:cxnChg chg="add mod">
          <ac:chgData name="Chiho Kim" userId="782e8ae3-f826-42fb-8b38-e497bb3638bf" providerId="ADAL" clId="{4ED78D7C-8EE8-774D-A444-8D418AEB7390}" dt="2025-04-28T22:20:10.931" v="1344" actId="12789"/>
          <ac:cxnSpMkLst>
            <pc:docMk/>
            <pc:sldMk cId="2612242794" sldId="1093"/>
            <ac:cxnSpMk id="34" creationId="{1731BC64-6E26-3B1C-4615-FEEB0AD6D218}"/>
          </ac:cxnSpMkLst>
        </pc:cxnChg>
      </pc:sldChg>
      <pc:sldChg chg="addSp delSp modSp new mod">
        <pc:chgData name="Chiho Kim" userId="782e8ae3-f826-42fb-8b38-e497bb3638bf" providerId="ADAL" clId="{4ED78D7C-8EE8-774D-A444-8D418AEB7390}" dt="2025-04-28T23:54:36.431" v="1700" actId="20577"/>
        <pc:sldMkLst>
          <pc:docMk/>
          <pc:sldMk cId="2282970738" sldId="1094"/>
        </pc:sldMkLst>
        <pc:spChg chg="mod">
          <ac:chgData name="Chiho Kim" userId="782e8ae3-f826-42fb-8b38-e497bb3638bf" providerId="ADAL" clId="{4ED78D7C-8EE8-774D-A444-8D418AEB7390}" dt="2025-04-28T21:05:53.132" v="154"/>
          <ac:spMkLst>
            <pc:docMk/>
            <pc:sldMk cId="2282970738" sldId="1094"/>
            <ac:spMk id="2" creationId="{08AA43ED-9919-06DD-349F-E6A60F339BFA}"/>
          </ac:spMkLst>
        </pc:spChg>
        <pc:spChg chg="add mod">
          <ac:chgData name="Chiho Kim" userId="782e8ae3-f826-42fb-8b38-e497bb3638bf" providerId="ADAL" clId="{4ED78D7C-8EE8-774D-A444-8D418AEB7390}" dt="2025-04-28T21:10:37.864" v="278" actId="20577"/>
          <ac:spMkLst>
            <pc:docMk/>
            <pc:sldMk cId="2282970738" sldId="1094"/>
            <ac:spMk id="6" creationId="{CEEB6725-A6FE-5295-BE6A-049002082B0D}"/>
          </ac:spMkLst>
        </pc:spChg>
        <pc:spChg chg="add mod topLvl">
          <ac:chgData name="Chiho Kim" userId="782e8ae3-f826-42fb-8b38-e497bb3638bf" providerId="ADAL" clId="{4ED78D7C-8EE8-774D-A444-8D418AEB7390}" dt="2025-04-28T21:58:42.906" v="739" actId="20577"/>
          <ac:spMkLst>
            <pc:docMk/>
            <pc:sldMk cId="2282970738" sldId="1094"/>
            <ac:spMk id="9" creationId="{B137A6C3-4801-7F78-69BC-70B25DA592DF}"/>
          </ac:spMkLst>
        </pc:spChg>
        <pc:spChg chg="add mod topLvl">
          <ac:chgData name="Chiho Kim" userId="782e8ae3-f826-42fb-8b38-e497bb3638bf" providerId="ADAL" clId="{4ED78D7C-8EE8-774D-A444-8D418AEB7390}" dt="2025-04-28T23:51:53.979" v="1619" actId="21"/>
          <ac:spMkLst>
            <pc:docMk/>
            <pc:sldMk cId="2282970738" sldId="1094"/>
            <ac:spMk id="24" creationId="{52ACDE47-819C-C99D-B229-6A5D5E762ABC}"/>
          </ac:spMkLst>
        </pc:spChg>
        <pc:spChg chg="add mod topLvl">
          <ac:chgData name="Chiho Kim" userId="782e8ae3-f826-42fb-8b38-e497bb3638bf" providerId="ADAL" clId="{4ED78D7C-8EE8-774D-A444-8D418AEB7390}" dt="2025-04-28T23:54:29.355" v="1684" actId="20577"/>
          <ac:spMkLst>
            <pc:docMk/>
            <pc:sldMk cId="2282970738" sldId="1094"/>
            <ac:spMk id="25" creationId="{A0B575A1-3221-A165-9E83-69571DEF88E3}"/>
          </ac:spMkLst>
        </pc:spChg>
        <pc:spChg chg="add mod topLvl">
          <ac:chgData name="Chiho Kim" userId="782e8ae3-f826-42fb-8b38-e497bb3638bf" providerId="ADAL" clId="{4ED78D7C-8EE8-774D-A444-8D418AEB7390}" dt="2025-04-28T23:54:36.431" v="1700" actId="20577"/>
          <ac:spMkLst>
            <pc:docMk/>
            <pc:sldMk cId="2282970738" sldId="1094"/>
            <ac:spMk id="26" creationId="{29B9063A-1E78-4089-43EB-FBEF026F5960}"/>
          </ac:spMkLst>
        </pc:spChg>
        <pc:spChg chg="add mod">
          <ac:chgData name="Chiho Kim" userId="782e8ae3-f826-42fb-8b38-e497bb3638bf" providerId="ADAL" clId="{4ED78D7C-8EE8-774D-A444-8D418AEB7390}" dt="2025-04-28T22:21:08.662" v="1355"/>
          <ac:spMkLst>
            <pc:docMk/>
            <pc:sldMk cId="2282970738" sldId="1094"/>
            <ac:spMk id="30" creationId="{2221CE32-AEC1-1E69-C18D-CE269AF6B335}"/>
          </ac:spMkLst>
        </pc:spChg>
        <pc:spChg chg="add mod">
          <ac:chgData name="Chiho Kim" userId="782e8ae3-f826-42fb-8b38-e497bb3638bf" providerId="ADAL" clId="{4ED78D7C-8EE8-774D-A444-8D418AEB7390}" dt="2025-04-28T23:52:09.807" v="1625" actId="1076"/>
          <ac:spMkLst>
            <pc:docMk/>
            <pc:sldMk cId="2282970738" sldId="1094"/>
            <ac:spMk id="36" creationId="{821EE416-1CF6-F9F6-F216-7985AC620B79}"/>
          </ac:spMkLst>
        </pc:spChg>
        <pc:spChg chg="add mod">
          <ac:chgData name="Chiho Kim" userId="782e8ae3-f826-42fb-8b38-e497bb3638bf" providerId="ADAL" clId="{4ED78D7C-8EE8-774D-A444-8D418AEB7390}" dt="2025-04-28T23:52:04.180" v="1623" actId="1076"/>
          <ac:spMkLst>
            <pc:docMk/>
            <pc:sldMk cId="2282970738" sldId="1094"/>
            <ac:spMk id="37" creationId="{D0552C2B-3296-766B-24FB-FAE818720C51}"/>
          </ac:spMkLst>
        </pc:spChg>
        <pc:grpChg chg="add mod">
          <ac:chgData name="Chiho Kim" userId="782e8ae3-f826-42fb-8b38-e497bb3638bf" providerId="ADAL" clId="{4ED78D7C-8EE8-774D-A444-8D418AEB7390}" dt="2025-04-28T23:54:19.769" v="1682" actId="1076"/>
          <ac:grpSpMkLst>
            <pc:docMk/>
            <pc:sldMk cId="2282970738" sldId="1094"/>
            <ac:grpSpMk id="38" creationId="{FA7677CF-1A8F-9D66-3C4C-FBE07899B801}"/>
          </ac:grpSpMkLst>
        </pc:grpChg>
        <pc:grpChg chg="add mod">
          <ac:chgData name="Chiho Kim" userId="782e8ae3-f826-42fb-8b38-e497bb3638bf" providerId="ADAL" clId="{4ED78D7C-8EE8-774D-A444-8D418AEB7390}" dt="2025-04-28T23:52:38.847" v="1637" actId="1037"/>
          <ac:grpSpMkLst>
            <pc:docMk/>
            <pc:sldMk cId="2282970738" sldId="1094"/>
            <ac:grpSpMk id="39" creationId="{3906C4C2-02AF-E4C8-CF79-BC0C1FF0C497}"/>
          </ac:grpSpMkLst>
        </pc:grpChg>
        <pc:grpChg chg="add mod">
          <ac:chgData name="Chiho Kim" userId="782e8ae3-f826-42fb-8b38-e497bb3638bf" providerId="ADAL" clId="{4ED78D7C-8EE8-774D-A444-8D418AEB7390}" dt="2025-04-28T23:54:00.957" v="1681" actId="1076"/>
          <ac:grpSpMkLst>
            <pc:docMk/>
            <pc:sldMk cId="2282970738" sldId="1094"/>
            <ac:grpSpMk id="40" creationId="{A71E5B61-38C5-CF91-D311-4FD8A8C08903}"/>
          </ac:grpSpMkLst>
        </pc:grpChg>
        <pc:picChg chg="add mod">
          <ac:chgData name="Chiho Kim" userId="782e8ae3-f826-42fb-8b38-e497bb3638bf" providerId="ADAL" clId="{4ED78D7C-8EE8-774D-A444-8D418AEB7390}" dt="2025-04-28T22:21:05.081" v="1353" actId="1076"/>
          <ac:picMkLst>
            <pc:docMk/>
            <pc:sldMk cId="2282970738" sldId="1094"/>
            <ac:picMk id="13" creationId="{D3978CD9-F724-C13B-575E-741418D081D4}"/>
          </ac:picMkLst>
        </pc:picChg>
        <pc:picChg chg="add del mod modCrop">
          <ac:chgData name="Chiho Kim" userId="782e8ae3-f826-42fb-8b38-e497bb3638bf" providerId="ADAL" clId="{4ED78D7C-8EE8-774D-A444-8D418AEB7390}" dt="2025-04-28T23:45:59.253" v="1573" actId="1076"/>
          <ac:picMkLst>
            <pc:docMk/>
            <pc:sldMk cId="2282970738" sldId="1094"/>
            <ac:picMk id="31" creationId="{26CA6338-7B83-C0D4-097C-C84FAECA1453}"/>
          </ac:picMkLst>
        </pc:picChg>
        <pc:picChg chg="add mod">
          <ac:chgData name="Chiho Kim" userId="782e8ae3-f826-42fb-8b38-e497bb3638bf" providerId="ADAL" clId="{4ED78D7C-8EE8-774D-A444-8D418AEB7390}" dt="2025-04-28T23:52:04.180" v="1623" actId="1076"/>
          <ac:picMkLst>
            <pc:docMk/>
            <pc:sldMk cId="2282970738" sldId="1094"/>
            <ac:picMk id="32" creationId="{EA52931C-32FC-EA11-3924-2076039212CE}"/>
          </ac:picMkLst>
        </pc:picChg>
        <pc:picChg chg="add mod">
          <ac:chgData name="Chiho Kim" userId="782e8ae3-f826-42fb-8b38-e497bb3638bf" providerId="ADAL" clId="{4ED78D7C-8EE8-774D-A444-8D418AEB7390}" dt="2025-04-28T23:52:09.807" v="1625" actId="1076"/>
          <ac:picMkLst>
            <pc:docMk/>
            <pc:sldMk cId="2282970738" sldId="1094"/>
            <ac:picMk id="34" creationId="{657A7B98-726F-51A9-EE9E-18BD5F8431A7}"/>
          </ac:picMkLst>
        </pc:picChg>
        <pc:picChg chg="add mod">
          <ac:chgData name="Chiho Kim" userId="782e8ae3-f826-42fb-8b38-e497bb3638bf" providerId="ADAL" clId="{4ED78D7C-8EE8-774D-A444-8D418AEB7390}" dt="2025-04-28T23:52:06.249" v="1624" actId="1076"/>
          <ac:picMkLst>
            <pc:docMk/>
            <pc:sldMk cId="2282970738" sldId="1094"/>
            <ac:picMk id="35" creationId="{C08EE3E7-95BD-E932-3E6A-786C1BE00C5C}"/>
          </ac:picMkLst>
        </pc:picChg>
        <pc:picChg chg="add mod modCrop">
          <ac:chgData name="Chiho Kim" userId="782e8ae3-f826-42fb-8b38-e497bb3638bf" providerId="ADAL" clId="{4ED78D7C-8EE8-774D-A444-8D418AEB7390}" dt="2025-04-28T23:53:55.648" v="1680" actId="12789"/>
          <ac:picMkLst>
            <pc:docMk/>
            <pc:sldMk cId="2282970738" sldId="1094"/>
            <ac:picMk id="41" creationId="{C40552E2-097C-9C0D-C574-E68B4F6BFC6B}"/>
          </ac:picMkLst>
        </pc:picChg>
        <pc:picChg chg="add mod modCrop">
          <ac:chgData name="Chiho Kim" userId="782e8ae3-f826-42fb-8b38-e497bb3638bf" providerId="ADAL" clId="{4ED78D7C-8EE8-774D-A444-8D418AEB7390}" dt="2025-04-28T23:53:55.648" v="1680" actId="12789"/>
          <ac:picMkLst>
            <pc:docMk/>
            <pc:sldMk cId="2282970738" sldId="1094"/>
            <ac:picMk id="42" creationId="{44A0FA08-D14E-3851-09B9-990B7B357E7F}"/>
          </ac:picMkLst>
        </pc:picChg>
      </pc:sldChg>
      <pc:sldChg chg="addSp delSp modSp add mod">
        <pc:chgData name="Chiho Kim" userId="782e8ae3-f826-42fb-8b38-e497bb3638bf" providerId="ADAL" clId="{4ED78D7C-8EE8-774D-A444-8D418AEB7390}" dt="2025-04-28T22:21:41.070" v="1390" actId="1035"/>
        <pc:sldMkLst>
          <pc:docMk/>
          <pc:sldMk cId="3536415866" sldId="1095"/>
        </pc:sldMkLst>
        <pc:spChg chg="mod">
          <ac:chgData name="Chiho Kim" userId="782e8ae3-f826-42fb-8b38-e497bb3638bf" providerId="ADAL" clId="{4ED78D7C-8EE8-774D-A444-8D418AEB7390}" dt="2025-04-28T22:07:22.236" v="1008" actId="20577"/>
          <ac:spMkLst>
            <pc:docMk/>
            <pc:sldMk cId="3536415866" sldId="1095"/>
            <ac:spMk id="7" creationId="{D402A000-A1D7-C4A9-5AD0-C6364E8EDD46}"/>
          </ac:spMkLst>
        </pc:spChg>
        <pc:spChg chg="add mod">
          <ac:chgData name="Chiho Kim" userId="782e8ae3-f826-42fb-8b38-e497bb3638bf" providerId="ADAL" clId="{4ED78D7C-8EE8-774D-A444-8D418AEB7390}" dt="2025-04-28T22:07:59.336" v="1034" actId="20577"/>
          <ac:spMkLst>
            <pc:docMk/>
            <pc:sldMk cId="3536415866" sldId="1095"/>
            <ac:spMk id="19" creationId="{EFA14C41-C855-3B6B-021C-1C99B86B4334}"/>
          </ac:spMkLst>
        </pc:spChg>
        <pc:spChg chg="add mod">
          <ac:chgData name="Chiho Kim" userId="782e8ae3-f826-42fb-8b38-e497bb3638bf" providerId="ADAL" clId="{4ED78D7C-8EE8-774D-A444-8D418AEB7390}" dt="2025-04-28T22:21:41.070" v="1390" actId="1035"/>
          <ac:spMkLst>
            <pc:docMk/>
            <pc:sldMk cId="3536415866" sldId="1095"/>
            <ac:spMk id="24" creationId="{9825A482-CC3C-881D-A8C2-D7CA7BDCADEC}"/>
          </ac:spMkLst>
        </pc:spChg>
        <pc:picChg chg="add mod modCrop">
          <ac:chgData name="Chiho Kim" userId="782e8ae3-f826-42fb-8b38-e497bb3638bf" providerId="ADAL" clId="{4ED78D7C-8EE8-774D-A444-8D418AEB7390}" dt="2025-04-28T22:08:33.871" v="1042" actId="553"/>
          <ac:picMkLst>
            <pc:docMk/>
            <pc:sldMk cId="3536415866" sldId="1095"/>
            <ac:picMk id="21" creationId="{8A94A938-114F-F84F-0BC6-306EF0257435}"/>
          </ac:picMkLst>
        </pc:picChg>
      </pc:sldChg>
      <pc:sldChg chg="addSp delSp modSp add mod">
        <pc:chgData name="Chiho Kim" userId="782e8ae3-f826-42fb-8b38-e497bb3638bf" providerId="ADAL" clId="{4ED78D7C-8EE8-774D-A444-8D418AEB7390}" dt="2025-04-28T22:21:46.018" v="1399" actId="1035"/>
        <pc:sldMkLst>
          <pc:docMk/>
          <pc:sldMk cId="2878754547" sldId="1096"/>
        </pc:sldMkLst>
        <pc:spChg chg="mod">
          <ac:chgData name="Chiho Kim" userId="782e8ae3-f826-42fb-8b38-e497bb3638bf" providerId="ADAL" clId="{4ED78D7C-8EE8-774D-A444-8D418AEB7390}" dt="2025-04-28T22:07:27.426" v="1009" actId="20577"/>
          <ac:spMkLst>
            <pc:docMk/>
            <pc:sldMk cId="2878754547" sldId="1096"/>
            <ac:spMk id="7" creationId="{8B07796A-D693-7ED2-C368-B487C5DC766E}"/>
          </ac:spMkLst>
        </pc:spChg>
        <pc:spChg chg="add mod">
          <ac:chgData name="Chiho Kim" userId="782e8ae3-f826-42fb-8b38-e497bb3638bf" providerId="ADAL" clId="{4ED78D7C-8EE8-774D-A444-8D418AEB7390}" dt="2025-04-28T22:21:46.018" v="1399" actId="1035"/>
          <ac:spMkLst>
            <pc:docMk/>
            <pc:sldMk cId="2878754547" sldId="1096"/>
            <ac:spMk id="10" creationId="{0F2E1247-2BE6-A077-F2F5-61931ECD9401}"/>
          </ac:spMkLst>
        </pc:spChg>
        <pc:spChg chg="mod">
          <ac:chgData name="Chiho Kim" userId="782e8ae3-f826-42fb-8b38-e497bb3638bf" providerId="ADAL" clId="{4ED78D7C-8EE8-774D-A444-8D418AEB7390}" dt="2025-04-28T22:08:12.430" v="1036" actId="2711"/>
          <ac:spMkLst>
            <pc:docMk/>
            <pc:sldMk cId="2878754547" sldId="1096"/>
            <ac:spMk id="19" creationId="{0313FC25-3083-4423-7CE3-1FD6EFCC0E0B}"/>
          </ac:spMkLst>
        </pc:spChg>
        <pc:picChg chg="add mod modCrop">
          <ac:chgData name="Chiho Kim" userId="782e8ae3-f826-42fb-8b38-e497bb3638bf" providerId="ADAL" clId="{4ED78D7C-8EE8-774D-A444-8D418AEB7390}" dt="2025-04-28T22:08:47.242" v="1048" actId="732"/>
          <ac:picMkLst>
            <pc:docMk/>
            <pc:sldMk cId="2878754547" sldId="1096"/>
            <ac:picMk id="5" creationId="{3DC192CF-0DFD-65EC-5BEF-27601756A802}"/>
          </ac:picMkLst>
        </pc:picChg>
      </pc:sldChg>
      <pc:sldChg chg="addSp delSp modSp add mod">
        <pc:chgData name="Chiho Kim" userId="782e8ae3-f826-42fb-8b38-e497bb3638bf" providerId="ADAL" clId="{4ED78D7C-8EE8-774D-A444-8D418AEB7390}" dt="2025-04-28T22:21:50.937" v="1405" actId="1036"/>
        <pc:sldMkLst>
          <pc:docMk/>
          <pc:sldMk cId="2157084033" sldId="1097"/>
        </pc:sldMkLst>
        <pc:spChg chg="add mod">
          <ac:chgData name="Chiho Kim" userId="782e8ae3-f826-42fb-8b38-e497bb3638bf" providerId="ADAL" clId="{4ED78D7C-8EE8-774D-A444-8D418AEB7390}" dt="2025-04-28T22:10:15.264" v="1129" actId="113"/>
          <ac:spMkLst>
            <pc:docMk/>
            <pc:sldMk cId="2157084033" sldId="1097"/>
            <ac:spMk id="4" creationId="{234751AF-7784-D629-E85E-7DEBF05C7D4B}"/>
          </ac:spMkLst>
        </pc:spChg>
        <pc:spChg chg="add mod">
          <ac:chgData name="Chiho Kim" userId="782e8ae3-f826-42fb-8b38-e497bb3638bf" providerId="ADAL" clId="{4ED78D7C-8EE8-774D-A444-8D418AEB7390}" dt="2025-04-28T22:21:50.937" v="1405" actId="1036"/>
          <ac:spMkLst>
            <pc:docMk/>
            <pc:sldMk cId="2157084033" sldId="1097"/>
            <ac:spMk id="10" creationId="{5E50BFC5-515B-3CD2-2629-E6E65F4B21BB}"/>
          </ac:spMkLst>
        </pc:spChg>
        <pc:picChg chg="add mod modCrop">
          <ac:chgData name="Chiho Kim" userId="782e8ae3-f826-42fb-8b38-e497bb3638bf" providerId="ADAL" clId="{4ED78D7C-8EE8-774D-A444-8D418AEB7390}" dt="2025-04-28T22:10:59.938" v="1136" actId="1076"/>
          <ac:picMkLst>
            <pc:docMk/>
            <pc:sldMk cId="2157084033" sldId="1097"/>
            <ac:picMk id="9" creationId="{8C26B4B2-D4BC-7D40-C763-BBAA0B7456EF}"/>
          </ac:picMkLst>
        </pc:picChg>
      </pc:sldChg>
      <pc:sldChg chg="addSp delSp modSp add mod">
        <pc:chgData name="Chiho Kim" userId="782e8ae3-f826-42fb-8b38-e497bb3638bf" providerId="ADAL" clId="{4ED78D7C-8EE8-774D-A444-8D418AEB7390}" dt="2025-04-28T22:16:43.368" v="1290" actId="1076"/>
        <pc:sldMkLst>
          <pc:docMk/>
          <pc:sldMk cId="3527987187" sldId="1098"/>
        </pc:sldMkLst>
        <pc:spChg chg="mod">
          <ac:chgData name="Chiho Kim" userId="782e8ae3-f826-42fb-8b38-e497bb3638bf" providerId="ADAL" clId="{4ED78D7C-8EE8-774D-A444-8D418AEB7390}" dt="2025-04-28T22:16:20.673" v="1282" actId="1076"/>
          <ac:spMkLst>
            <pc:docMk/>
            <pc:sldMk cId="3527987187" sldId="1098"/>
            <ac:spMk id="13" creationId="{FB7AB239-E6A3-C4C5-AF19-3718E336B559}"/>
          </ac:spMkLst>
        </pc:spChg>
        <pc:spChg chg="add mod">
          <ac:chgData name="Chiho Kim" userId="782e8ae3-f826-42fb-8b38-e497bb3638bf" providerId="ADAL" clId="{4ED78D7C-8EE8-774D-A444-8D418AEB7390}" dt="2025-04-28T22:16:43.368" v="1290" actId="1076"/>
          <ac:spMkLst>
            <pc:docMk/>
            <pc:sldMk cId="3527987187" sldId="1098"/>
            <ac:spMk id="18" creationId="{0F273BF7-646F-DC30-582D-D7EC18FEF857}"/>
          </ac:spMkLst>
        </pc:spChg>
        <pc:grpChg chg="add mod">
          <ac:chgData name="Chiho Kim" userId="782e8ae3-f826-42fb-8b38-e497bb3638bf" providerId="ADAL" clId="{4ED78D7C-8EE8-774D-A444-8D418AEB7390}" dt="2025-04-28T22:16:43.368" v="1290" actId="1076"/>
          <ac:grpSpMkLst>
            <pc:docMk/>
            <pc:sldMk cId="3527987187" sldId="1098"/>
            <ac:grpSpMk id="22" creationId="{2B31DFFE-D0BE-5C84-27D1-2075B61CCF8F}"/>
          </ac:grpSpMkLst>
        </pc:grpChg>
        <pc:picChg chg="mod">
          <ac:chgData name="Chiho Kim" userId="782e8ae3-f826-42fb-8b38-e497bb3638bf" providerId="ADAL" clId="{4ED78D7C-8EE8-774D-A444-8D418AEB7390}" dt="2025-04-28T22:16:39.466" v="1289" actId="14100"/>
          <ac:picMkLst>
            <pc:docMk/>
            <pc:sldMk cId="3527987187" sldId="1098"/>
            <ac:picMk id="12" creationId="{65332348-4201-441E-D51A-4416D5723C71}"/>
          </ac:picMkLst>
        </pc:picChg>
        <pc:picChg chg="add mod">
          <ac:chgData name="Chiho Kim" userId="782e8ae3-f826-42fb-8b38-e497bb3638bf" providerId="ADAL" clId="{4ED78D7C-8EE8-774D-A444-8D418AEB7390}" dt="2025-04-28T22:16:31.625" v="1286" actId="1076"/>
          <ac:picMkLst>
            <pc:docMk/>
            <pc:sldMk cId="3527987187" sldId="1098"/>
            <ac:picMk id="19" creationId="{F0A59436-5D51-9DD5-18A4-A67C9EEE818C}"/>
          </ac:picMkLst>
        </pc:picChg>
        <pc:picChg chg="add mod">
          <ac:chgData name="Chiho Kim" userId="782e8ae3-f826-42fb-8b38-e497bb3638bf" providerId="ADAL" clId="{4ED78D7C-8EE8-774D-A444-8D418AEB7390}" dt="2025-04-28T22:16:34.380" v="1287" actId="1076"/>
          <ac:picMkLst>
            <pc:docMk/>
            <pc:sldMk cId="3527987187" sldId="1098"/>
            <ac:picMk id="20" creationId="{BD09F8CD-1406-D2AB-739C-F858F9579FA5}"/>
          </ac:picMkLst>
        </pc:picChg>
        <pc:picChg chg="add mod">
          <ac:chgData name="Chiho Kim" userId="782e8ae3-f826-42fb-8b38-e497bb3638bf" providerId="ADAL" clId="{4ED78D7C-8EE8-774D-A444-8D418AEB7390}" dt="2025-04-28T22:15:44.631" v="1270" actId="1076"/>
          <ac:picMkLst>
            <pc:docMk/>
            <pc:sldMk cId="3527987187" sldId="1098"/>
            <ac:picMk id="21" creationId="{540BED48-117C-6473-33FF-426E55777C3F}"/>
          </ac:picMkLst>
        </pc:picChg>
      </pc:sldChg>
      <pc:sldChg chg="addSp delSp modSp new mod">
        <pc:chgData name="Chiho Kim" userId="782e8ae3-f826-42fb-8b38-e497bb3638bf" providerId="ADAL" clId="{4ED78D7C-8EE8-774D-A444-8D418AEB7390}" dt="2025-04-28T22:30:43.825" v="1551" actId="1036"/>
        <pc:sldMkLst>
          <pc:docMk/>
          <pc:sldMk cId="3501137128" sldId="1099"/>
        </pc:sldMkLst>
        <pc:spChg chg="mod">
          <ac:chgData name="Chiho Kim" userId="782e8ae3-f826-42fb-8b38-e497bb3638bf" providerId="ADAL" clId="{4ED78D7C-8EE8-774D-A444-8D418AEB7390}" dt="2025-04-28T22:13:52.844" v="1213" actId="20577"/>
          <ac:spMkLst>
            <pc:docMk/>
            <pc:sldMk cId="3501137128" sldId="1099"/>
            <ac:spMk id="2" creationId="{F23895BD-0610-2102-D9E2-9575D7D4FDE3}"/>
          </ac:spMkLst>
        </pc:spChg>
        <pc:spChg chg="add mod">
          <ac:chgData name="Chiho Kim" userId="782e8ae3-f826-42fb-8b38-e497bb3638bf" providerId="ADAL" clId="{4ED78D7C-8EE8-774D-A444-8D418AEB7390}" dt="2025-04-28T22:30:43.825" v="1551" actId="1036"/>
          <ac:spMkLst>
            <pc:docMk/>
            <pc:sldMk cId="3501137128" sldId="1099"/>
            <ac:spMk id="18" creationId="{EFDD547E-A496-0015-913A-95653227BF5F}"/>
          </ac:spMkLst>
        </pc:spChg>
        <pc:picChg chg="add mod topLvl">
          <ac:chgData name="Chiho Kim" userId="782e8ae3-f826-42fb-8b38-e497bb3638bf" providerId="ADAL" clId="{4ED78D7C-8EE8-774D-A444-8D418AEB7390}" dt="2025-04-28T22:29:57.924" v="1520" actId="478"/>
          <ac:picMkLst>
            <pc:docMk/>
            <pc:sldMk cId="3501137128" sldId="1099"/>
            <ac:picMk id="11" creationId="{6191EA0B-BA07-DED8-FC15-8B3C0B3B0194}"/>
          </ac:picMkLst>
        </pc:picChg>
        <pc:picChg chg="add mod">
          <ac:chgData name="Chiho Kim" userId="782e8ae3-f826-42fb-8b38-e497bb3638bf" providerId="ADAL" clId="{4ED78D7C-8EE8-774D-A444-8D418AEB7390}" dt="2025-04-28T22:29:58.301" v="1521"/>
          <ac:picMkLst>
            <pc:docMk/>
            <pc:sldMk cId="3501137128" sldId="1099"/>
            <ac:picMk id="17" creationId="{18C69713-ED72-FE39-4EC6-ABB2339736EE}"/>
          </ac:picMkLst>
        </pc:picChg>
      </pc:sldChg>
      <pc:sldChg chg="addSp delSp modSp new mod ord">
        <pc:chgData name="Chiho Kim" userId="782e8ae3-f826-42fb-8b38-e497bb3638bf" providerId="ADAL" clId="{4ED78D7C-8EE8-774D-A444-8D418AEB7390}" dt="2025-04-29T00:04:47.890" v="2025" actId="20578"/>
        <pc:sldMkLst>
          <pc:docMk/>
          <pc:sldMk cId="1021451632" sldId="1100"/>
        </pc:sldMkLst>
        <pc:spChg chg="mod">
          <ac:chgData name="Chiho Kim" userId="782e8ae3-f826-42fb-8b38-e497bb3638bf" providerId="ADAL" clId="{4ED78D7C-8EE8-774D-A444-8D418AEB7390}" dt="2025-04-28T22:25:19.285" v="1448" actId="5793"/>
          <ac:spMkLst>
            <pc:docMk/>
            <pc:sldMk cId="1021451632" sldId="1100"/>
            <ac:spMk id="2" creationId="{3FF1B8B4-8BA0-B389-693C-9D9FB59712E9}"/>
          </ac:spMkLst>
        </pc:spChg>
        <pc:spChg chg="add mod">
          <ac:chgData name="Chiho Kim" userId="782e8ae3-f826-42fb-8b38-e497bb3638bf" providerId="ADAL" clId="{4ED78D7C-8EE8-774D-A444-8D418AEB7390}" dt="2025-04-28T22:27:52.004" v="1511" actId="207"/>
          <ac:spMkLst>
            <pc:docMk/>
            <pc:sldMk cId="1021451632" sldId="1100"/>
            <ac:spMk id="11" creationId="{B57DFB62-26EF-8E52-4ED1-DE61EB410534}"/>
          </ac:spMkLst>
        </pc:spChg>
        <pc:spChg chg="add mod">
          <ac:chgData name="Chiho Kim" userId="782e8ae3-f826-42fb-8b38-e497bb3638bf" providerId="ADAL" clId="{4ED78D7C-8EE8-774D-A444-8D418AEB7390}" dt="2025-04-28T22:27:52.004" v="1511" actId="207"/>
          <ac:spMkLst>
            <pc:docMk/>
            <pc:sldMk cId="1021451632" sldId="1100"/>
            <ac:spMk id="12" creationId="{3A181DDC-A904-26DB-646A-99D2D24E16A8}"/>
          </ac:spMkLst>
        </pc:spChg>
        <pc:spChg chg="add mod">
          <ac:chgData name="Chiho Kim" userId="782e8ae3-f826-42fb-8b38-e497bb3638bf" providerId="ADAL" clId="{4ED78D7C-8EE8-774D-A444-8D418AEB7390}" dt="2025-04-28T22:27:52.004" v="1511" actId="207"/>
          <ac:spMkLst>
            <pc:docMk/>
            <pc:sldMk cId="1021451632" sldId="1100"/>
            <ac:spMk id="13" creationId="{5365D49E-94DF-8674-E20B-7D028CCDC662}"/>
          </ac:spMkLst>
        </pc:spChg>
        <pc:picChg chg="add mod topLvl">
          <ac:chgData name="Chiho Kim" userId="782e8ae3-f826-42fb-8b38-e497bb3638bf" providerId="ADAL" clId="{4ED78D7C-8EE8-774D-A444-8D418AEB7390}" dt="2025-04-28T22:27:55.131" v="1512" actId="1076"/>
          <ac:picMkLst>
            <pc:docMk/>
            <pc:sldMk cId="1021451632" sldId="1100"/>
            <ac:picMk id="5" creationId="{DC3B2437-2D10-6782-DE4C-48DFD3138557}"/>
          </ac:picMkLst>
        </pc:picChg>
        <pc:picChg chg="add mod topLvl">
          <ac:chgData name="Chiho Kim" userId="782e8ae3-f826-42fb-8b38-e497bb3638bf" providerId="ADAL" clId="{4ED78D7C-8EE8-774D-A444-8D418AEB7390}" dt="2025-04-28T22:27:55.131" v="1512" actId="1076"/>
          <ac:picMkLst>
            <pc:docMk/>
            <pc:sldMk cId="1021451632" sldId="1100"/>
            <ac:picMk id="7" creationId="{22751647-D20E-2C09-F046-7996417D6194}"/>
          </ac:picMkLst>
        </pc:picChg>
        <pc:picChg chg="add mod topLvl">
          <ac:chgData name="Chiho Kim" userId="782e8ae3-f826-42fb-8b38-e497bb3638bf" providerId="ADAL" clId="{4ED78D7C-8EE8-774D-A444-8D418AEB7390}" dt="2025-04-28T22:27:55.131" v="1512" actId="1076"/>
          <ac:picMkLst>
            <pc:docMk/>
            <pc:sldMk cId="1021451632" sldId="1100"/>
            <ac:picMk id="9" creationId="{EFDE77BB-A2FA-D8E7-DD00-E619DCA14C97}"/>
          </ac:picMkLst>
        </pc:picChg>
      </pc:sldChg>
      <pc:sldChg chg="new del">
        <pc:chgData name="Chiho Kim" userId="782e8ae3-f826-42fb-8b38-e497bb3638bf" providerId="ADAL" clId="{4ED78D7C-8EE8-774D-A444-8D418AEB7390}" dt="2025-04-28T23:42:05.694" v="1558" actId="2696"/>
        <pc:sldMkLst>
          <pc:docMk/>
          <pc:sldMk cId="2556244726" sldId="1101"/>
        </pc:sldMkLst>
      </pc:sldChg>
      <pc:sldChg chg="addSp modSp new del mod">
        <pc:chgData name="Chiho Kim" userId="782e8ae3-f826-42fb-8b38-e497bb3638bf" providerId="ADAL" clId="{4ED78D7C-8EE8-774D-A444-8D418AEB7390}" dt="2025-04-29T02:04:49.842" v="2202" actId="2696"/>
        <pc:sldMkLst>
          <pc:docMk/>
          <pc:sldMk cId="3188511465" sldId="1101"/>
        </pc:sldMkLst>
      </pc:sldChg>
      <pc:sldChg chg="addSp modSp new del mod">
        <pc:chgData name="Chiho Kim" userId="782e8ae3-f826-42fb-8b38-e497bb3638bf" providerId="ADAL" clId="{4ED78D7C-8EE8-774D-A444-8D418AEB7390}" dt="2025-04-29T02:04:49.842" v="2202" actId="2696"/>
        <pc:sldMkLst>
          <pc:docMk/>
          <pc:sldMk cId="970557096" sldId="1102"/>
        </pc:sldMkLst>
      </pc:sldChg>
      <pc:sldChg chg="addSp modSp new mod">
        <pc:chgData name="Chiho Kim" userId="782e8ae3-f826-42fb-8b38-e497bb3638bf" providerId="ADAL" clId="{4ED78D7C-8EE8-774D-A444-8D418AEB7390}" dt="2025-04-29T00:28:42.542" v="2201" actId="1076"/>
        <pc:sldMkLst>
          <pc:docMk/>
          <pc:sldMk cId="1871847178" sldId="1103"/>
        </pc:sldMkLst>
      </pc:sldChg>
    </pc:docChg>
  </pc:docChgLst>
  <pc:docChgLst>
    <pc:chgData name="Chiho Kim" userId="782e8ae3-f826-42fb-8b38-e497bb3638bf" providerId="ADAL" clId="{721906E9-E8F2-CA4A-BAB1-9375835C8BFF}"/>
    <pc:docChg chg="undo custSel addSld modSld">
      <pc:chgData name="Chiho Kim" userId="782e8ae3-f826-42fb-8b38-e497bb3638bf" providerId="ADAL" clId="{721906E9-E8F2-CA4A-BAB1-9375835C8BFF}" dt="2025-04-01T22:06:00.188" v="498" actId="1076"/>
      <pc:docMkLst>
        <pc:docMk/>
      </pc:docMkLst>
      <pc:sldChg chg="addSp delSp modSp add mod">
        <pc:chgData name="Chiho Kim" userId="782e8ae3-f826-42fb-8b38-e497bb3638bf" providerId="ADAL" clId="{721906E9-E8F2-CA4A-BAB1-9375835C8BFF}" dt="2025-04-01T22:06:00.188" v="498" actId="1076"/>
        <pc:sldMkLst>
          <pc:docMk/>
          <pc:sldMk cId="3851674890" sldId="1091"/>
        </pc:sldMkLst>
      </pc:sldChg>
      <pc:sldChg chg="addSp delSp modSp add mod">
        <pc:chgData name="Chiho Kim" userId="782e8ae3-f826-42fb-8b38-e497bb3638bf" providerId="ADAL" clId="{721906E9-E8F2-CA4A-BAB1-9375835C8BFF}" dt="2025-04-01T21:58:03.563" v="302" actId="1076"/>
        <pc:sldMkLst>
          <pc:docMk/>
          <pc:sldMk cId="1942998514" sldId="1092"/>
        </pc:sldMkLst>
      </pc:sldChg>
    </pc:docChg>
  </pc:docChgLst>
  <pc:docChgLst>
    <pc:chgData name="Chiho Kim" userId="782e8ae3-f826-42fb-8b38-e497bb3638bf" providerId="ADAL" clId="{A9DFA255-9E9A-4A4E-8463-2BF7E170C1AD}"/>
    <pc:docChg chg="undo custSel addSld delSld modSld sldOrd">
      <pc:chgData name="Chiho Kim" userId="782e8ae3-f826-42fb-8b38-e497bb3638bf" providerId="ADAL" clId="{A9DFA255-9E9A-4A4E-8463-2BF7E170C1AD}" dt="2025-06-17T17:58:50.398" v="413" actId="20578"/>
      <pc:docMkLst>
        <pc:docMk/>
      </pc:docMkLst>
      <pc:sldChg chg="mod modShow">
        <pc:chgData name="Chiho Kim" userId="782e8ae3-f826-42fb-8b38-e497bb3638bf" providerId="ADAL" clId="{A9DFA255-9E9A-4A4E-8463-2BF7E170C1AD}" dt="2025-06-04T16:50:02.055" v="30" actId="729"/>
        <pc:sldMkLst>
          <pc:docMk/>
          <pc:sldMk cId="2912539389" sldId="854"/>
        </pc:sldMkLst>
      </pc:sldChg>
      <pc:sldChg chg="mod modShow">
        <pc:chgData name="Chiho Kim" userId="782e8ae3-f826-42fb-8b38-e497bb3638bf" providerId="ADAL" clId="{A9DFA255-9E9A-4A4E-8463-2BF7E170C1AD}" dt="2025-06-04T16:50:06.540" v="31" actId="729"/>
        <pc:sldMkLst>
          <pc:docMk/>
          <pc:sldMk cId="514826125" sldId="907"/>
        </pc:sldMkLst>
      </pc:sldChg>
      <pc:sldChg chg="delSp modSp mod">
        <pc:chgData name="Chiho Kim" userId="782e8ae3-f826-42fb-8b38-e497bb3638bf" providerId="ADAL" clId="{A9DFA255-9E9A-4A4E-8463-2BF7E170C1AD}" dt="2025-06-17T17:49:38.792" v="77" actId="1076"/>
        <pc:sldMkLst>
          <pc:docMk/>
          <pc:sldMk cId="2612242794" sldId="1093"/>
        </pc:sldMkLst>
        <pc:spChg chg="mod">
          <ac:chgData name="Chiho Kim" userId="782e8ae3-f826-42fb-8b38-e497bb3638bf" providerId="ADAL" clId="{A9DFA255-9E9A-4A4E-8463-2BF7E170C1AD}" dt="2025-06-17T17:49:38.792" v="77" actId="1076"/>
          <ac:spMkLst>
            <pc:docMk/>
            <pc:sldMk cId="2612242794" sldId="1093"/>
            <ac:spMk id="6" creationId="{63663145-19B3-70F0-4F97-4C81B04F6473}"/>
          </ac:spMkLst>
        </pc:spChg>
        <pc:spChg chg="mod">
          <ac:chgData name="Chiho Kim" userId="782e8ae3-f826-42fb-8b38-e497bb3638bf" providerId="ADAL" clId="{A9DFA255-9E9A-4A4E-8463-2BF7E170C1AD}" dt="2025-06-17T17:49:38.792" v="77" actId="1076"/>
          <ac:spMkLst>
            <pc:docMk/>
            <pc:sldMk cId="2612242794" sldId="1093"/>
            <ac:spMk id="7" creationId="{975BEE0B-7292-2B34-72D6-40AC1C09D0E0}"/>
          </ac:spMkLst>
        </pc:spChg>
        <pc:spChg chg="mod">
          <ac:chgData name="Chiho Kim" userId="782e8ae3-f826-42fb-8b38-e497bb3638bf" providerId="ADAL" clId="{A9DFA255-9E9A-4A4E-8463-2BF7E170C1AD}" dt="2025-06-17T17:49:38.792" v="77" actId="1076"/>
          <ac:spMkLst>
            <pc:docMk/>
            <pc:sldMk cId="2612242794" sldId="1093"/>
            <ac:spMk id="8" creationId="{EAF0097C-1470-F113-6B22-7130C5ECB88D}"/>
          </ac:spMkLst>
        </pc:spChg>
        <pc:spChg chg="mod">
          <ac:chgData name="Chiho Kim" userId="782e8ae3-f826-42fb-8b38-e497bb3638bf" providerId="ADAL" clId="{A9DFA255-9E9A-4A4E-8463-2BF7E170C1AD}" dt="2025-06-17T17:49:38.792" v="77" actId="1076"/>
          <ac:spMkLst>
            <pc:docMk/>
            <pc:sldMk cId="2612242794" sldId="1093"/>
            <ac:spMk id="9" creationId="{01143C11-CC7D-08CB-44A0-396447CEC4E2}"/>
          </ac:spMkLst>
        </pc:spChg>
        <pc:spChg chg="del">
          <ac:chgData name="Chiho Kim" userId="782e8ae3-f826-42fb-8b38-e497bb3638bf" providerId="ADAL" clId="{A9DFA255-9E9A-4A4E-8463-2BF7E170C1AD}" dt="2025-06-17T17:49:31.071" v="75" actId="478"/>
          <ac:spMkLst>
            <pc:docMk/>
            <pc:sldMk cId="2612242794" sldId="1093"/>
            <ac:spMk id="44" creationId="{98F328B8-16C6-C1DF-2B27-E3E6B49702EC}"/>
          </ac:spMkLst>
        </pc:spChg>
        <pc:grpChg chg="del">
          <ac:chgData name="Chiho Kim" userId="782e8ae3-f826-42fb-8b38-e497bb3638bf" providerId="ADAL" clId="{A9DFA255-9E9A-4A4E-8463-2BF7E170C1AD}" dt="2025-06-17T17:49:31.071" v="75" actId="478"/>
          <ac:grpSpMkLst>
            <pc:docMk/>
            <pc:sldMk cId="2612242794" sldId="1093"/>
            <ac:grpSpMk id="42" creationId="{412810F8-3AA2-4841-1FD9-4F39DF71B338}"/>
          </ac:grpSpMkLst>
        </pc:grpChg>
        <pc:cxnChg chg="mod">
          <ac:chgData name="Chiho Kim" userId="782e8ae3-f826-42fb-8b38-e497bb3638bf" providerId="ADAL" clId="{A9DFA255-9E9A-4A4E-8463-2BF7E170C1AD}" dt="2025-06-17T17:49:38.792" v="77" actId="1076"/>
          <ac:cxnSpMkLst>
            <pc:docMk/>
            <pc:sldMk cId="2612242794" sldId="1093"/>
            <ac:cxnSpMk id="4" creationId="{90D55577-68DC-041C-0BC4-25DC3C237B2D}"/>
          </ac:cxnSpMkLst>
        </pc:cxnChg>
        <pc:cxnChg chg="mod">
          <ac:chgData name="Chiho Kim" userId="782e8ae3-f826-42fb-8b38-e497bb3638bf" providerId="ADAL" clId="{A9DFA255-9E9A-4A4E-8463-2BF7E170C1AD}" dt="2025-06-17T17:49:38.792" v="77" actId="1076"/>
          <ac:cxnSpMkLst>
            <pc:docMk/>
            <pc:sldMk cId="2612242794" sldId="1093"/>
            <ac:cxnSpMk id="5" creationId="{0739B2F6-CC28-00C8-F1F3-B99D1AC45827}"/>
          </ac:cxnSpMkLst>
        </pc:cxnChg>
        <pc:cxnChg chg="mod">
          <ac:chgData name="Chiho Kim" userId="782e8ae3-f826-42fb-8b38-e497bb3638bf" providerId="ADAL" clId="{A9DFA255-9E9A-4A4E-8463-2BF7E170C1AD}" dt="2025-06-17T17:49:38.792" v="77" actId="1076"/>
          <ac:cxnSpMkLst>
            <pc:docMk/>
            <pc:sldMk cId="2612242794" sldId="1093"/>
            <ac:cxnSpMk id="10" creationId="{4EE09F4F-8914-2B8A-F9F4-8917C34746BF}"/>
          </ac:cxnSpMkLst>
        </pc:cxnChg>
        <pc:cxnChg chg="mod">
          <ac:chgData name="Chiho Kim" userId="782e8ae3-f826-42fb-8b38-e497bb3638bf" providerId="ADAL" clId="{A9DFA255-9E9A-4A4E-8463-2BF7E170C1AD}" dt="2025-06-17T17:49:31.071" v="75" actId="478"/>
          <ac:cxnSpMkLst>
            <pc:docMk/>
            <pc:sldMk cId="2612242794" sldId="1093"/>
            <ac:cxnSpMk id="31" creationId="{74A0B3B8-086E-008B-B5BD-72CE9D885E86}"/>
          </ac:cxnSpMkLst>
        </pc:cxnChg>
        <pc:cxnChg chg="mod">
          <ac:chgData name="Chiho Kim" userId="782e8ae3-f826-42fb-8b38-e497bb3638bf" providerId="ADAL" clId="{A9DFA255-9E9A-4A4E-8463-2BF7E170C1AD}" dt="2025-06-17T17:49:31.071" v="75" actId="478"/>
          <ac:cxnSpMkLst>
            <pc:docMk/>
            <pc:sldMk cId="2612242794" sldId="1093"/>
            <ac:cxnSpMk id="34" creationId="{1731BC64-6E26-3B1C-4615-FEEB0AD6D218}"/>
          </ac:cxnSpMkLst>
        </pc:cxnChg>
      </pc:sldChg>
      <pc:sldChg chg="del">
        <pc:chgData name="Chiho Kim" userId="782e8ae3-f826-42fb-8b38-e497bb3638bf" providerId="ADAL" clId="{A9DFA255-9E9A-4A4E-8463-2BF7E170C1AD}" dt="2025-06-17T17:47:29.766" v="61" actId="2696"/>
        <pc:sldMkLst>
          <pc:docMk/>
          <pc:sldMk cId="1021451632" sldId="1100"/>
        </pc:sldMkLst>
      </pc:sldChg>
      <pc:sldChg chg="mod modShow">
        <pc:chgData name="Chiho Kim" userId="782e8ae3-f826-42fb-8b38-e497bb3638bf" providerId="ADAL" clId="{A9DFA255-9E9A-4A4E-8463-2BF7E170C1AD}" dt="2025-06-04T16:50:06.540" v="31" actId="729"/>
        <pc:sldMkLst>
          <pc:docMk/>
          <pc:sldMk cId="2316946384" sldId="1107"/>
        </pc:sldMkLst>
      </pc:sldChg>
      <pc:sldChg chg="mod modShow">
        <pc:chgData name="Chiho Kim" userId="782e8ae3-f826-42fb-8b38-e497bb3638bf" providerId="ADAL" clId="{A9DFA255-9E9A-4A4E-8463-2BF7E170C1AD}" dt="2025-06-04T16:50:02.055" v="30" actId="729"/>
        <pc:sldMkLst>
          <pc:docMk/>
          <pc:sldMk cId="1244935279" sldId="1126"/>
        </pc:sldMkLst>
      </pc:sldChg>
      <pc:sldChg chg="mod modShow">
        <pc:chgData name="Chiho Kim" userId="782e8ae3-f826-42fb-8b38-e497bb3638bf" providerId="ADAL" clId="{A9DFA255-9E9A-4A4E-8463-2BF7E170C1AD}" dt="2025-06-04T16:50:02.055" v="30" actId="729"/>
        <pc:sldMkLst>
          <pc:docMk/>
          <pc:sldMk cId="155431050" sldId="1127"/>
        </pc:sldMkLst>
      </pc:sldChg>
      <pc:sldChg chg="ord">
        <pc:chgData name="Chiho Kim" userId="782e8ae3-f826-42fb-8b38-e497bb3638bf" providerId="ADAL" clId="{A9DFA255-9E9A-4A4E-8463-2BF7E170C1AD}" dt="2025-06-17T17:58:50.398" v="413" actId="20578"/>
        <pc:sldMkLst>
          <pc:docMk/>
          <pc:sldMk cId="2713512208" sldId="1129"/>
        </pc:sldMkLst>
      </pc:sldChg>
      <pc:sldChg chg="mod modShow">
        <pc:chgData name="Chiho Kim" userId="782e8ae3-f826-42fb-8b38-e497bb3638bf" providerId="ADAL" clId="{A9DFA255-9E9A-4A4E-8463-2BF7E170C1AD}" dt="2025-06-17T17:50:59.895" v="78" actId="729"/>
        <pc:sldMkLst>
          <pc:docMk/>
          <pc:sldMk cId="1235992645" sldId="1130"/>
        </pc:sldMkLst>
      </pc:sldChg>
      <pc:sldChg chg="addSp delSp modSp new mod modShow">
        <pc:chgData name="Chiho Kim" userId="782e8ae3-f826-42fb-8b38-e497bb3638bf" providerId="ADAL" clId="{A9DFA255-9E9A-4A4E-8463-2BF7E170C1AD}" dt="2025-06-04T16:50:02.055" v="30" actId="729"/>
        <pc:sldMkLst>
          <pc:docMk/>
          <pc:sldMk cId="1500225984" sldId="1131"/>
        </pc:sldMkLst>
        <pc:spChg chg="mod">
          <ac:chgData name="Chiho Kim" userId="782e8ae3-f826-42fb-8b38-e497bb3638bf" providerId="ADAL" clId="{A9DFA255-9E9A-4A4E-8463-2BF7E170C1AD}" dt="2025-06-03T18:41:02.938" v="8" actId="403"/>
          <ac:spMkLst>
            <pc:docMk/>
            <pc:sldMk cId="1500225984" sldId="1131"/>
            <ac:spMk id="15" creationId="{278C5B82-8AE8-0CA7-4006-876119E243FE}"/>
          </ac:spMkLst>
        </pc:spChg>
        <pc:spChg chg="mod topLvl">
          <ac:chgData name="Chiho Kim" userId="782e8ae3-f826-42fb-8b38-e497bb3638bf" providerId="ADAL" clId="{A9DFA255-9E9A-4A4E-8463-2BF7E170C1AD}" dt="2025-06-03T18:41:13.377" v="24" actId="165"/>
          <ac:spMkLst>
            <pc:docMk/>
            <pc:sldMk cId="1500225984" sldId="1131"/>
            <ac:spMk id="18" creationId="{84F88520-2DED-2B3E-834F-36C0B0F548AE}"/>
          </ac:spMkLst>
        </pc:spChg>
        <pc:spChg chg="mod">
          <ac:chgData name="Chiho Kim" userId="782e8ae3-f826-42fb-8b38-e497bb3638bf" providerId="ADAL" clId="{A9DFA255-9E9A-4A4E-8463-2BF7E170C1AD}" dt="2025-06-03T18:41:02.938" v="8" actId="403"/>
          <ac:spMkLst>
            <pc:docMk/>
            <pc:sldMk cId="1500225984" sldId="1131"/>
            <ac:spMk id="19" creationId="{69A45836-951A-E477-E9A2-86F524547A8E}"/>
          </ac:spMkLst>
        </pc:spChg>
        <pc:spChg chg="mod topLvl">
          <ac:chgData name="Chiho Kim" userId="782e8ae3-f826-42fb-8b38-e497bb3638bf" providerId="ADAL" clId="{A9DFA255-9E9A-4A4E-8463-2BF7E170C1AD}" dt="2025-06-03T18:41:19.038" v="25" actId="1076"/>
          <ac:spMkLst>
            <pc:docMk/>
            <pc:sldMk cId="1500225984" sldId="1131"/>
            <ac:spMk id="20" creationId="{633EB5D8-51A5-ABF7-E3F6-4C46211E4391}"/>
          </ac:spMkLst>
        </pc:spChg>
        <pc:spChg chg="mod">
          <ac:chgData name="Chiho Kim" userId="782e8ae3-f826-42fb-8b38-e497bb3638bf" providerId="ADAL" clId="{A9DFA255-9E9A-4A4E-8463-2BF7E170C1AD}" dt="2025-06-03T18:41:19.038" v="25" actId="1076"/>
          <ac:spMkLst>
            <pc:docMk/>
            <pc:sldMk cId="1500225984" sldId="1131"/>
            <ac:spMk id="21" creationId="{DC8EA7B3-AF14-E572-1CDE-CF312B819C5F}"/>
          </ac:spMkLst>
        </pc:spChg>
        <pc:spChg chg="mod">
          <ac:chgData name="Chiho Kim" userId="782e8ae3-f826-42fb-8b38-e497bb3638bf" providerId="ADAL" clId="{A9DFA255-9E9A-4A4E-8463-2BF7E170C1AD}" dt="2025-06-03T18:41:19.038" v="25" actId="1076"/>
          <ac:spMkLst>
            <pc:docMk/>
            <pc:sldMk cId="1500225984" sldId="1131"/>
            <ac:spMk id="23" creationId="{CD9BE8EA-766E-9B56-CCF2-F9B050BDAA23}"/>
          </ac:spMkLst>
        </pc:spChg>
        <pc:spChg chg="mod">
          <ac:chgData name="Chiho Kim" userId="782e8ae3-f826-42fb-8b38-e497bb3638bf" providerId="ADAL" clId="{A9DFA255-9E9A-4A4E-8463-2BF7E170C1AD}" dt="2025-06-03T18:41:19.038" v="25" actId="1076"/>
          <ac:spMkLst>
            <pc:docMk/>
            <pc:sldMk cId="1500225984" sldId="1131"/>
            <ac:spMk id="24" creationId="{B79AD668-78B0-14CC-F50E-143C5178F09C}"/>
          </ac:spMkLst>
        </pc:spChg>
        <pc:spChg chg="mod">
          <ac:chgData name="Chiho Kim" userId="782e8ae3-f826-42fb-8b38-e497bb3638bf" providerId="ADAL" clId="{A9DFA255-9E9A-4A4E-8463-2BF7E170C1AD}" dt="2025-06-03T18:41:19.038" v="25" actId="1076"/>
          <ac:spMkLst>
            <pc:docMk/>
            <pc:sldMk cId="1500225984" sldId="1131"/>
            <ac:spMk id="26" creationId="{AE02D666-5653-7DF1-1A93-89074690F216}"/>
          </ac:spMkLst>
        </pc:spChg>
        <pc:spChg chg="mod">
          <ac:chgData name="Chiho Kim" userId="782e8ae3-f826-42fb-8b38-e497bb3638bf" providerId="ADAL" clId="{A9DFA255-9E9A-4A4E-8463-2BF7E170C1AD}" dt="2025-06-03T18:41:19.038" v="25" actId="1076"/>
          <ac:spMkLst>
            <pc:docMk/>
            <pc:sldMk cId="1500225984" sldId="1131"/>
            <ac:spMk id="28" creationId="{41EF3BB4-4EC8-2D2F-50BE-4A2546BFF1A3}"/>
          </ac:spMkLst>
        </pc:spChg>
        <pc:spChg chg="topLvl">
          <ac:chgData name="Chiho Kim" userId="782e8ae3-f826-42fb-8b38-e497bb3638bf" providerId="ADAL" clId="{A9DFA255-9E9A-4A4E-8463-2BF7E170C1AD}" dt="2025-06-03T18:41:13.377" v="24" actId="165"/>
          <ac:spMkLst>
            <pc:docMk/>
            <pc:sldMk cId="1500225984" sldId="1131"/>
            <ac:spMk id="30" creationId="{9204ADA9-A0A8-FE0D-AF9A-3AE6443E96F2}"/>
          </ac:spMkLst>
        </pc:spChg>
        <pc:spChg chg="mod topLvl">
          <ac:chgData name="Chiho Kim" userId="782e8ae3-f826-42fb-8b38-e497bb3638bf" providerId="ADAL" clId="{A9DFA255-9E9A-4A4E-8463-2BF7E170C1AD}" dt="2025-06-03T18:41:19.038" v="25" actId="1076"/>
          <ac:spMkLst>
            <pc:docMk/>
            <pc:sldMk cId="1500225984" sldId="1131"/>
            <ac:spMk id="31" creationId="{F30053CF-A310-F40A-A805-56A660388E3F}"/>
          </ac:spMkLst>
        </pc:spChg>
        <pc:spChg chg="mod topLvl">
          <ac:chgData name="Chiho Kim" userId="782e8ae3-f826-42fb-8b38-e497bb3638bf" providerId="ADAL" clId="{A9DFA255-9E9A-4A4E-8463-2BF7E170C1AD}" dt="2025-06-03T18:41:19.038" v="25" actId="1076"/>
          <ac:spMkLst>
            <pc:docMk/>
            <pc:sldMk cId="1500225984" sldId="1131"/>
            <ac:spMk id="38" creationId="{B4AE5AF9-C12D-FF95-9DB3-63D306024E62}"/>
          </ac:spMkLst>
        </pc:spChg>
        <pc:spChg chg="topLvl">
          <ac:chgData name="Chiho Kim" userId="782e8ae3-f826-42fb-8b38-e497bb3638bf" providerId="ADAL" clId="{A9DFA255-9E9A-4A4E-8463-2BF7E170C1AD}" dt="2025-06-03T18:41:13.377" v="24" actId="165"/>
          <ac:spMkLst>
            <pc:docMk/>
            <pc:sldMk cId="1500225984" sldId="1131"/>
            <ac:spMk id="39" creationId="{ACEE94FC-B4BB-9E20-D390-9C62FDC0CD6A}"/>
          </ac:spMkLst>
        </pc:spChg>
        <pc:spChg chg="mod topLvl">
          <ac:chgData name="Chiho Kim" userId="782e8ae3-f826-42fb-8b38-e497bb3638bf" providerId="ADAL" clId="{A9DFA255-9E9A-4A4E-8463-2BF7E170C1AD}" dt="2025-06-03T18:41:19.038" v="25" actId="1076"/>
          <ac:spMkLst>
            <pc:docMk/>
            <pc:sldMk cId="1500225984" sldId="1131"/>
            <ac:spMk id="40" creationId="{19AE9529-E038-D553-6122-059C0448E241}"/>
          </ac:spMkLst>
        </pc:spChg>
        <pc:spChg chg="topLvl">
          <ac:chgData name="Chiho Kim" userId="782e8ae3-f826-42fb-8b38-e497bb3638bf" providerId="ADAL" clId="{A9DFA255-9E9A-4A4E-8463-2BF7E170C1AD}" dt="2025-06-03T18:41:13.377" v="24" actId="165"/>
          <ac:spMkLst>
            <pc:docMk/>
            <pc:sldMk cId="1500225984" sldId="1131"/>
            <ac:spMk id="41" creationId="{0D27A612-C938-6315-4F6D-4097CFDF2F5A}"/>
          </ac:spMkLst>
        </pc:spChg>
        <pc:spChg chg="mod topLvl">
          <ac:chgData name="Chiho Kim" userId="782e8ae3-f826-42fb-8b38-e497bb3638bf" providerId="ADAL" clId="{A9DFA255-9E9A-4A4E-8463-2BF7E170C1AD}" dt="2025-06-03T18:41:19.038" v="25" actId="1076"/>
          <ac:spMkLst>
            <pc:docMk/>
            <pc:sldMk cId="1500225984" sldId="1131"/>
            <ac:spMk id="42" creationId="{9FE9B7B3-9F80-7EDB-BD10-9DC9C10FA27E}"/>
          </ac:spMkLst>
        </pc:spChg>
        <pc:spChg chg="topLvl">
          <ac:chgData name="Chiho Kim" userId="782e8ae3-f826-42fb-8b38-e497bb3638bf" providerId="ADAL" clId="{A9DFA255-9E9A-4A4E-8463-2BF7E170C1AD}" dt="2025-06-03T18:41:13.377" v="24" actId="165"/>
          <ac:spMkLst>
            <pc:docMk/>
            <pc:sldMk cId="1500225984" sldId="1131"/>
            <ac:spMk id="43" creationId="{61098BFE-19B5-242A-E6CF-D485740FEA6E}"/>
          </ac:spMkLst>
        </pc:spChg>
        <pc:spChg chg="mod">
          <ac:chgData name="Chiho Kim" userId="782e8ae3-f826-42fb-8b38-e497bb3638bf" providerId="ADAL" clId="{A9DFA255-9E9A-4A4E-8463-2BF7E170C1AD}" dt="2025-06-03T18:41:02.938" v="8" actId="403"/>
          <ac:spMkLst>
            <pc:docMk/>
            <pc:sldMk cId="1500225984" sldId="1131"/>
            <ac:spMk id="51" creationId="{395EA6CE-DBE9-3A43-AC21-E49587F57BA0}"/>
          </ac:spMkLst>
        </pc:spChg>
        <pc:spChg chg="mod">
          <ac:chgData name="Chiho Kim" userId="782e8ae3-f826-42fb-8b38-e497bb3638bf" providerId="ADAL" clId="{A9DFA255-9E9A-4A4E-8463-2BF7E170C1AD}" dt="2025-06-03T18:41:02.938" v="8" actId="403"/>
          <ac:spMkLst>
            <pc:docMk/>
            <pc:sldMk cId="1500225984" sldId="1131"/>
            <ac:spMk id="65" creationId="{29963C68-0F80-7053-9B29-4345E511E5E7}"/>
          </ac:spMkLst>
        </pc:spChg>
        <pc:spChg chg="mod">
          <ac:chgData name="Chiho Kim" userId="782e8ae3-f826-42fb-8b38-e497bb3638bf" providerId="ADAL" clId="{A9DFA255-9E9A-4A4E-8463-2BF7E170C1AD}" dt="2025-06-03T18:41:02.938" v="8" actId="403"/>
          <ac:spMkLst>
            <pc:docMk/>
            <pc:sldMk cId="1500225984" sldId="1131"/>
            <ac:spMk id="66" creationId="{1C218807-8DB7-FA45-6B33-C71A9E5093F3}"/>
          </ac:spMkLst>
        </pc:spChg>
        <pc:spChg chg="mod">
          <ac:chgData name="Chiho Kim" userId="782e8ae3-f826-42fb-8b38-e497bb3638bf" providerId="ADAL" clId="{A9DFA255-9E9A-4A4E-8463-2BF7E170C1AD}" dt="2025-06-03T18:41:02.938" v="8" actId="403"/>
          <ac:spMkLst>
            <pc:docMk/>
            <pc:sldMk cId="1500225984" sldId="1131"/>
            <ac:spMk id="71" creationId="{09703807-FA3D-F751-81EB-5E6AEA982A15}"/>
          </ac:spMkLst>
        </pc:spChg>
        <pc:grpChg chg="add mod">
          <ac:chgData name="Chiho Kim" userId="782e8ae3-f826-42fb-8b38-e497bb3638bf" providerId="ADAL" clId="{A9DFA255-9E9A-4A4E-8463-2BF7E170C1AD}" dt="2025-06-03T18:41:25.169" v="29" actId="1076"/>
          <ac:grpSpMkLst>
            <pc:docMk/>
            <pc:sldMk cId="1500225984" sldId="1131"/>
            <ac:grpSpMk id="77" creationId="{8A4E5D0D-0DB1-36B4-C52E-BD22BB6EF928}"/>
          </ac:grpSpMkLst>
        </pc:grpChg>
        <pc:grpChg chg="add mod">
          <ac:chgData name="Chiho Kim" userId="782e8ae3-f826-42fb-8b38-e497bb3638bf" providerId="ADAL" clId="{A9DFA255-9E9A-4A4E-8463-2BF7E170C1AD}" dt="2025-06-03T18:41:23.386" v="28" actId="1076"/>
          <ac:grpSpMkLst>
            <pc:docMk/>
            <pc:sldMk cId="1500225984" sldId="1131"/>
            <ac:grpSpMk id="78" creationId="{AD2342AF-F050-E97C-8651-910F1497AD98}"/>
          </ac:grpSpMkLst>
        </pc:grpChg>
      </pc:sldChg>
      <pc:sldChg chg="addSp delSp modSp add mod ord">
        <pc:chgData name="Chiho Kim" userId="782e8ae3-f826-42fb-8b38-e497bb3638bf" providerId="ADAL" clId="{A9DFA255-9E9A-4A4E-8463-2BF7E170C1AD}" dt="2025-06-17T17:47:16.427" v="60" actId="1076"/>
        <pc:sldMkLst>
          <pc:docMk/>
          <pc:sldMk cId="47642525" sldId="1132"/>
        </pc:sldMkLst>
        <pc:spChg chg="add mod">
          <ac:chgData name="Chiho Kim" userId="782e8ae3-f826-42fb-8b38-e497bb3638bf" providerId="ADAL" clId="{A9DFA255-9E9A-4A4E-8463-2BF7E170C1AD}" dt="2025-06-17T17:12:00.022" v="42" actId="207"/>
          <ac:spMkLst>
            <pc:docMk/>
            <pc:sldMk cId="47642525" sldId="1132"/>
            <ac:spMk id="6" creationId="{CF9E6A24-49CA-CAF7-7D2B-F2144D4A0FB3}"/>
          </ac:spMkLst>
        </pc:spChg>
        <pc:spChg chg="add mod">
          <ac:chgData name="Chiho Kim" userId="782e8ae3-f826-42fb-8b38-e497bb3638bf" providerId="ADAL" clId="{A9DFA255-9E9A-4A4E-8463-2BF7E170C1AD}" dt="2025-06-17T17:12:54.403" v="49" actId="207"/>
          <ac:spMkLst>
            <pc:docMk/>
            <pc:sldMk cId="47642525" sldId="1132"/>
            <ac:spMk id="8" creationId="{EF901B87-D931-662E-F535-09EBC74E4527}"/>
          </ac:spMkLst>
        </pc:spChg>
        <pc:spChg chg="del mod">
          <ac:chgData name="Chiho Kim" userId="782e8ae3-f826-42fb-8b38-e497bb3638bf" providerId="ADAL" clId="{A9DFA255-9E9A-4A4E-8463-2BF7E170C1AD}" dt="2025-06-17T17:47:14.866" v="59" actId="478"/>
          <ac:spMkLst>
            <pc:docMk/>
            <pc:sldMk cId="47642525" sldId="1132"/>
            <ac:spMk id="11" creationId="{CA5DD03F-EF6C-1B59-0141-16DEDFBD1FF2}"/>
          </ac:spMkLst>
        </pc:spChg>
        <pc:spChg chg="del">
          <ac:chgData name="Chiho Kim" userId="782e8ae3-f826-42fb-8b38-e497bb3638bf" providerId="ADAL" clId="{A9DFA255-9E9A-4A4E-8463-2BF7E170C1AD}" dt="2025-06-17T17:10:33.790" v="33" actId="478"/>
          <ac:spMkLst>
            <pc:docMk/>
            <pc:sldMk cId="47642525" sldId="1132"/>
            <ac:spMk id="12" creationId="{6D005AF8-2045-FBEE-D23E-26686F0FC97F}"/>
          </ac:spMkLst>
        </pc:spChg>
        <pc:spChg chg="del">
          <ac:chgData name="Chiho Kim" userId="782e8ae3-f826-42fb-8b38-e497bb3638bf" providerId="ADAL" clId="{A9DFA255-9E9A-4A4E-8463-2BF7E170C1AD}" dt="2025-06-17T17:10:33.790" v="33" actId="478"/>
          <ac:spMkLst>
            <pc:docMk/>
            <pc:sldMk cId="47642525" sldId="1132"/>
            <ac:spMk id="13" creationId="{10CA79D6-4B22-11A3-8BD4-425B7DF42F3F}"/>
          </ac:spMkLst>
        </pc:spChg>
        <pc:grpChg chg="add mod">
          <ac:chgData name="Chiho Kim" userId="782e8ae3-f826-42fb-8b38-e497bb3638bf" providerId="ADAL" clId="{A9DFA255-9E9A-4A4E-8463-2BF7E170C1AD}" dt="2025-06-17T17:47:16.427" v="60" actId="1076"/>
          <ac:grpSpMkLst>
            <pc:docMk/>
            <pc:sldMk cId="47642525" sldId="1132"/>
            <ac:grpSpMk id="10" creationId="{D372CAB1-C030-4F41-94CC-9DAF38364E75}"/>
          </ac:grpSpMkLst>
        </pc:grpChg>
        <pc:picChg chg="add mod">
          <ac:chgData name="Chiho Kim" userId="782e8ae3-f826-42fb-8b38-e497bb3638bf" providerId="ADAL" clId="{A9DFA255-9E9A-4A4E-8463-2BF7E170C1AD}" dt="2025-06-17T17:11:25.667" v="39" actId="1076"/>
          <ac:picMkLst>
            <pc:docMk/>
            <pc:sldMk cId="47642525" sldId="1132"/>
            <ac:picMk id="4" creationId="{73F22B8E-4FBC-BF0E-4D4A-40590B905937}"/>
          </ac:picMkLst>
        </pc:picChg>
        <pc:picChg chg="del mod">
          <ac:chgData name="Chiho Kim" userId="782e8ae3-f826-42fb-8b38-e497bb3638bf" providerId="ADAL" clId="{A9DFA255-9E9A-4A4E-8463-2BF7E170C1AD}" dt="2025-06-17T17:11:19.907" v="37" actId="478"/>
          <ac:picMkLst>
            <pc:docMk/>
            <pc:sldMk cId="47642525" sldId="1132"/>
            <ac:picMk id="5" creationId="{8A0DD350-80E9-F1D3-1EE1-4FA96C2784F7}"/>
          </ac:picMkLst>
        </pc:picChg>
        <pc:picChg chg="del">
          <ac:chgData name="Chiho Kim" userId="782e8ae3-f826-42fb-8b38-e497bb3638bf" providerId="ADAL" clId="{A9DFA255-9E9A-4A4E-8463-2BF7E170C1AD}" dt="2025-06-17T17:10:33.790" v="33" actId="478"/>
          <ac:picMkLst>
            <pc:docMk/>
            <pc:sldMk cId="47642525" sldId="1132"/>
            <ac:picMk id="7" creationId="{898BCAD0-FCE3-5099-F0E8-68ABB0D1D1DA}"/>
          </ac:picMkLst>
        </pc:picChg>
        <pc:picChg chg="del">
          <ac:chgData name="Chiho Kim" userId="782e8ae3-f826-42fb-8b38-e497bb3638bf" providerId="ADAL" clId="{A9DFA255-9E9A-4A4E-8463-2BF7E170C1AD}" dt="2025-06-17T17:10:33.790" v="33" actId="478"/>
          <ac:picMkLst>
            <pc:docMk/>
            <pc:sldMk cId="47642525" sldId="1132"/>
            <ac:picMk id="9" creationId="{F33605B8-F79D-DA49-6625-AC40F5082E24}"/>
          </ac:picMkLst>
        </pc:picChg>
      </pc:sldChg>
      <pc:sldChg chg="addSp modSp new mod">
        <pc:chgData name="Chiho Kim" userId="782e8ae3-f826-42fb-8b38-e497bb3638bf" providerId="ADAL" clId="{A9DFA255-9E9A-4A4E-8463-2BF7E170C1AD}" dt="2025-06-17T17:49:00.616" v="74" actId="164"/>
        <pc:sldMkLst>
          <pc:docMk/>
          <pc:sldMk cId="1577874905" sldId="1133"/>
        </pc:sldMkLst>
        <pc:spChg chg="mod">
          <ac:chgData name="Chiho Kim" userId="782e8ae3-f826-42fb-8b38-e497bb3638bf" providerId="ADAL" clId="{A9DFA255-9E9A-4A4E-8463-2BF7E170C1AD}" dt="2025-06-17T17:47:58.266" v="63"/>
          <ac:spMkLst>
            <pc:docMk/>
            <pc:sldMk cId="1577874905" sldId="1133"/>
            <ac:spMk id="2" creationId="{224B0500-A660-807E-E8EB-D128D8076E61}"/>
          </ac:spMkLst>
        </pc:spChg>
        <pc:spChg chg="add mod">
          <ac:chgData name="Chiho Kim" userId="782e8ae3-f826-42fb-8b38-e497bb3638bf" providerId="ADAL" clId="{A9DFA255-9E9A-4A4E-8463-2BF7E170C1AD}" dt="2025-06-17T17:48:56.626" v="73" actId="1038"/>
          <ac:spMkLst>
            <pc:docMk/>
            <pc:sldMk cId="1577874905" sldId="1133"/>
            <ac:spMk id="5" creationId="{843D0412-9595-31AA-2CEC-95FB6F97D0BB}"/>
          </ac:spMkLst>
        </pc:spChg>
        <pc:spChg chg="add mod">
          <ac:chgData name="Chiho Kim" userId="782e8ae3-f826-42fb-8b38-e497bb3638bf" providerId="ADAL" clId="{A9DFA255-9E9A-4A4E-8463-2BF7E170C1AD}" dt="2025-06-17T17:48:29.574" v="65"/>
          <ac:spMkLst>
            <pc:docMk/>
            <pc:sldMk cId="1577874905" sldId="1133"/>
            <ac:spMk id="6" creationId="{413272C9-10B8-5436-DA1C-4CA4A95AF10D}"/>
          </ac:spMkLst>
        </pc:spChg>
        <pc:grpChg chg="add">
          <ac:chgData name="Chiho Kim" userId="782e8ae3-f826-42fb-8b38-e497bb3638bf" providerId="ADAL" clId="{A9DFA255-9E9A-4A4E-8463-2BF7E170C1AD}" dt="2025-06-17T17:49:00.616" v="74" actId="164"/>
          <ac:grpSpMkLst>
            <pc:docMk/>
            <pc:sldMk cId="1577874905" sldId="1133"/>
            <ac:grpSpMk id="7" creationId="{0D2BEEC7-B1B3-5493-6E60-943F2C71DA1C}"/>
          </ac:grpSpMkLst>
        </pc:grpChg>
        <pc:picChg chg="add mod">
          <ac:chgData name="Chiho Kim" userId="782e8ae3-f826-42fb-8b38-e497bb3638bf" providerId="ADAL" clId="{A9DFA255-9E9A-4A4E-8463-2BF7E170C1AD}" dt="2025-06-17T17:48:52.995" v="71" actId="1076"/>
          <ac:picMkLst>
            <pc:docMk/>
            <pc:sldMk cId="1577874905" sldId="1133"/>
            <ac:picMk id="4" creationId="{38D6976B-01CC-0606-F619-188152C38614}"/>
          </ac:picMkLst>
        </pc:picChg>
      </pc:sldChg>
      <pc:sldChg chg="addSp delSp modSp new mod">
        <pc:chgData name="Chiho Kim" userId="782e8ae3-f826-42fb-8b38-e497bb3638bf" providerId="ADAL" clId="{A9DFA255-9E9A-4A4E-8463-2BF7E170C1AD}" dt="2025-06-17T17:57:52.546" v="412" actId="12789"/>
        <pc:sldMkLst>
          <pc:docMk/>
          <pc:sldMk cId="1410458706" sldId="1134"/>
        </pc:sldMkLst>
        <pc:spChg chg="mod">
          <ac:chgData name="Chiho Kim" userId="782e8ae3-f826-42fb-8b38-e497bb3638bf" providerId="ADAL" clId="{A9DFA255-9E9A-4A4E-8463-2BF7E170C1AD}" dt="2025-06-17T17:54:33.514" v="343" actId="5793"/>
          <ac:spMkLst>
            <pc:docMk/>
            <pc:sldMk cId="1410458706" sldId="1134"/>
            <ac:spMk id="2" creationId="{F6781DCA-15B8-F1D3-27F6-DD6046EDD1C2}"/>
          </ac:spMkLst>
        </pc:spChg>
        <pc:spChg chg="add mod topLvl">
          <ac:chgData name="Chiho Kim" userId="782e8ae3-f826-42fb-8b38-e497bb3638bf" providerId="ADAL" clId="{A9DFA255-9E9A-4A4E-8463-2BF7E170C1AD}" dt="2025-06-17T17:57:42.300" v="409" actId="207"/>
          <ac:spMkLst>
            <pc:docMk/>
            <pc:sldMk cId="1410458706" sldId="1134"/>
            <ac:spMk id="5" creationId="{0F0DD05A-FFC6-5803-BB3B-A1DEF50815DA}"/>
          </ac:spMkLst>
        </pc:spChg>
        <pc:spChg chg="add mod topLvl">
          <ac:chgData name="Chiho Kim" userId="782e8ae3-f826-42fb-8b38-e497bb3638bf" providerId="ADAL" clId="{A9DFA255-9E9A-4A4E-8463-2BF7E170C1AD}" dt="2025-06-17T17:57:42.300" v="409" actId="207"/>
          <ac:spMkLst>
            <pc:docMk/>
            <pc:sldMk cId="1410458706" sldId="1134"/>
            <ac:spMk id="6" creationId="{795A0655-5474-EBF0-13E3-E204B8918C3A}"/>
          </ac:spMkLst>
        </pc:spChg>
        <pc:spChg chg="add mod topLvl">
          <ac:chgData name="Chiho Kim" userId="782e8ae3-f826-42fb-8b38-e497bb3638bf" providerId="ADAL" clId="{A9DFA255-9E9A-4A4E-8463-2BF7E170C1AD}" dt="2025-06-17T17:57:42.300" v="409" actId="207"/>
          <ac:spMkLst>
            <pc:docMk/>
            <pc:sldMk cId="1410458706" sldId="1134"/>
            <ac:spMk id="7" creationId="{82BB73CA-0C1D-70F8-63B6-6B4817F27D24}"/>
          </ac:spMkLst>
        </pc:spChg>
        <pc:spChg chg="add mod topLvl">
          <ac:chgData name="Chiho Kim" userId="782e8ae3-f826-42fb-8b38-e497bb3638bf" providerId="ADAL" clId="{A9DFA255-9E9A-4A4E-8463-2BF7E170C1AD}" dt="2025-06-17T17:57:42.300" v="409" actId="207"/>
          <ac:spMkLst>
            <pc:docMk/>
            <pc:sldMk cId="1410458706" sldId="1134"/>
            <ac:spMk id="8" creationId="{97C59729-6AE9-6A31-8906-C1A1A24ABC2F}"/>
          </ac:spMkLst>
        </pc:spChg>
        <pc:grpChg chg="add del mod">
          <ac:chgData name="Chiho Kim" userId="782e8ae3-f826-42fb-8b38-e497bb3638bf" providerId="ADAL" clId="{A9DFA255-9E9A-4A4E-8463-2BF7E170C1AD}" dt="2025-06-17T17:53:22.726" v="273" actId="165"/>
          <ac:grpSpMkLst>
            <pc:docMk/>
            <pc:sldMk cId="1410458706" sldId="1134"/>
            <ac:grpSpMk id="9" creationId="{0B4AFC20-B7C4-0556-33D9-87DFC01B0838}"/>
          </ac:grpSpMkLst>
        </pc:grpChg>
        <pc:picChg chg="add del mod modCrop">
          <ac:chgData name="Chiho Kim" userId="782e8ae3-f826-42fb-8b38-e497bb3638bf" providerId="ADAL" clId="{A9DFA255-9E9A-4A4E-8463-2BF7E170C1AD}" dt="2025-06-17T17:55:56.266" v="358" actId="478"/>
          <ac:picMkLst>
            <pc:docMk/>
            <pc:sldMk cId="1410458706" sldId="1134"/>
            <ac:picMk id="4" creationId="{2ED2C203-CD18-A14B-AE77-C3C57696EF42}"/>
          </ac:picMkLst>
        </pc:picChg>
        <pc:picChg chg="add mod">
          <ac:chgData name="Chiho Kim" userId="782e8ae3-f826-42fb-8b38-e497bb3638bf" providerId="ADAL" clId="{A9DFA255-9E9A-4A4E-8463-2BF7E170C1AD}" dt="2025-06-17T17:55:15.219" v="350" actId="1076"/>
          <ac:picMkLst>
            <pc:docMk/>
            <pc:sldMk cId="1410458706" sldId="1134"/>
            <ac:picMk id="10" creationId="{F85CF46B-7AA0-3E9A-D769-1C594E405A5B}"/>
          </ac:picMkLst>
        </pc:picChg>
        <pc:picChg chg="add mod modCrop">
          <ac:chgData name="Chiho Kim" userId="782e8ae3-f826-42fb-8b38-e497bb3638bf" providerId="ADAL" clId="{A9DFA255-9E9A-4A4E-8463-2BF7E170C1AD}" dt="2025-06-17T17:57:52.546" v="412" actId="12789"/>
          <ac:picMkLst>
            <pc:docMk/>
            <pc:sldMk cId="1410458706" sldId="1134"/>
            <ac:picMk id="11" creationId="{356068C5-E9F7-26A3-24AD-43C968C24495}"/>
          </ac:picMkLst>
        </pc:picChg>
        <pc:picChg chg="add del mod">
          <ac:chgData name="Chiho Kim" userId="782e8ae3-f826-42fb-8b38-e497bb3638bf" providerId="ADAL" clId="{A9DFA255-9E9A-4A4E-8463-2BF7E170C1AD}" dt="2025-06-17T17:55:55.625" v="357" actId="478"/>
          <ac:picMkLst>
            <pc:docMk/>
            <pc:sldMk cId="1410458706" sldId="1134"/>
            <ac:picMk id="12" creationId="{BD6B04BF-1CD6-8D2E-C527-C77E42D28804}"/>
          </ac:picMkLst>
        </pc:picChg>
        <pc:picChg chg="add del mod">
          <ac:chgData name="Chiho Kim" userId="782e8ae3-f826-42fb-8b38-e497bb3638bf" providerId="ADAL" clId="{A9DFA255-9E9A-4A4E-8463-2BF7E170C1AD}" dt="2025-06-17T17:55:55.625" v="357" actId="478"/>
          <ac:picMkLst>
            <pc:docMk/>
            <pc:sldMk cId="1410458706" sldId="1134"/>
            <ac:picMk id="13" creationId="{AFAF6A50-00A6-7E66-541D-30D157F6ECB5}"/>
          </ac:picMkLst>
        </pc:picChg>
        <pc:picChg chg="add mod modCrop">
          <ac:chgData name="Chiho Kim" userId="782e8ae3-f826-42fb-8b38-e497bb3638bf" providerId="ADAL" clId="{A9DFA255-9E9A-4A4E-8463-2BF7E170C1AD}" dt="2025-06-17T17:57:52.546" v="412" actId="12789"/>
          <ac:picMkLst>
            <pc:docMk/>
            <pc:sldMk cId="1410458706" sldId="1134"/>
            <ac:picMk id="14" creationId="{5C5FE92E-9A65-28AD-511F-D958E9D86499}"/>
          </ac:picMkLst>
        </pc:picChg>
        <pc:picChg chg="add mod modCrop">
          <ac:chgData name="Chiho Kim" userId="782e8ae3-f826-42fb-8b38-e497bb3638bf" providerId="ADAL" clId="{A9DFA255-9E9A-4A4E-8463-2BF7E170C1AD}" dt="2025-06-17T17:57:52.546" v="412" actId="12789"/>
          <ac:picMkLst>
            <pc:docMk/>
            <pc:sldMk cId="1410458706" sldId="1134"/>
            <ac:picMk id="15" creationId="{33EC21A1-752B-60B8-E6E8-53F00561A240}"/>
          </ac:picMkLst>
        </pc:picChg>
        <pc:picChg chg="add mod modCrop">
          <ac:chgData name="Chiho Kim" userId="782e8ae3-f826-42fb-8b38-e497bb3638bf" providerId="ADAL" clId="{A9DFA255-9E9A-4A4E-8463-2BF7E170C1AD}" dt="2025-06-17T17:57:52.546" v="412" actId="12789"/>
          <ac:picMkLst>
            <pc:docMk/>
            <pc:sldMk cId="1410458706" sldId="1134"/>
            <ac:picMk id="16" creationId="{68D463D8-1E58-DC0D-81AB-34194C4A2804}"/>
          </ac:picMkLst>
        </pc:picChg>
        <pc:cxnChg chg="add mod">
          <ac:chgData name="Chiho Kim" userId="782e8ae3-f826-42fb-8b38-e497bb3638bf" providerId="ADAL" clId="{A9DFA255-9E9A-4A4E-8463-2BF7E170C1AD}" dt="2025-06-17T17:57:52.546" v="412" actId="12789"/>
          <ac:cxnSpMkLst>
            <pc:docMk/>
            <pc:sldMk cId="1410458706" sldId="1134"/>
            <ac:cxnSpMk id="18" creationId="{53E696EC-4009-E803-011B-2F014FA2A559}"/>
          </ac:cxnSpMkLst>
        </pc:cxnChg>
        <pc:cxnChg chg="add mod">
          <ac:chgData name="Chiho Kim" userId="782e8ae3-f826-42fb-8b38-e497bb3638bf" providerId="ADAL" clId="{A9DFA255-9E9A-4A4E-8463-2BF7E170C1AD}" dt="2025-06-17T17:57:52.546" v="412" actId="12789"/>
          <ac:cxnSpMkLst>
            <pc:docMk/>
            <pc:sldMk cId="1410458706" sldId="1134"/>
            <ac:cxnSpMk id="22" creationId="{FA5EFC2D-5F94-CC8C-A50D-DEF45E0F581A}"/>
          </ac:cxnSpMkLst>
        </pc:cxnChg>
        <pc:cxnChg chg="add mod">
          <ac:chgData name="Chiho Kim" userId="782e8ae3-f826-42fb-8b38-e497bb3638bf" providerId="ADAL" clId="{A9DFA255-9E9A-4A4E-8463-2BF7E170C1AD}" dt="2025-06-17T17:57:52.546" v="412" actId="12789"/>
          <ac:cxnSpMkLst>
            <pc:docMk/>
            <pc:sldMk cId="1410458706" sldId="1134"/>
            <ac:cxnSpMk id="23" creationId="{67FDA837-D35A-3F34-1870-D8F513114BF6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3E6D2-CCDD-7B41-A991-AD28ACAB928D}" type="datetimeFigureOut">
              <a:rPr lang="en-US" smtClean="0"/>
              <a:t>6/21/25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47CDF-CA0B-2041-9FDA-57BC5CEF4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07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46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5B55F5-1EFC-024C-9812-CB48FD2FC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618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29C44-EE84-B940-BCB5-74A25F5F26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621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29C44-EE84-B940-BCB5-74A25F5F26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863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29C44-EE84-B940-BCB5-74A25F5F26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19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29C44-EE84-B940-BCB5-74A25F5F26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810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29C44-EE84-B940-BCB5-74A25F5F26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320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29C44-EE84-B940-BCB5-74A25F5F26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191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FFAE2-47BD-6AFD-3870-5FEBB6667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17CCB4-7A92-1106-0E8E-A281B788DC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8F4C37-029D-3AC8-4254-64C8E99205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dirty="0">
              <a:sym typeface="Wingdings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B17B3-9A91-1253-19AA-1DD9947C01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F29C44-EE84-B940-BCB5-74A25F5F26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939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B7285-5284-2042-941F-EFB23405E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715F42-296D-ECAB-F127-E88A65F714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D4D03F-25C1-A948-D5BA-CAA294E49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141E6-22A3-5F62-D8E2-50B376C9C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B55F5-1EFC-024C-9812-CB48FD2FCA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0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65AA1-6406-5F49-C522-B68B112D1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56B50-C5E4-2733-95C3-32DE0C8B3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205DC-4B32-8A92-7D5E-D04D0EF81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7EE87-2E94-F6AB-F772-B89A9A9BF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401B3-53BA-FF98-8C15-D18741AC2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2156-F8F4-CD42-BF57-3F5476E86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7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A5A1C-6295-450A-BEF6-216FF47B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495FB6-4E17-4F47-C44D-C95F0640F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47AB3-6D5B-293A-F303-28204AAAF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D2B45-A74A-E483-3B7A-5F56CBAA6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41CF0-690B-F76C-DFBE-8DA75F782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2156-F8F4-CD42-BF57-3F5476E86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9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BEC60A-C4AA-804E-B151-F6D975DE86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C1C6F1-8F19-3146-B760-EAA517E93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52CC9-3825-7811-1934-36E59647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66964-D3DE-B320-AB45-4299147A5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AFCD5-C5BE-8EC1-F131-8AA434A9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2156-F8F4-CD42-BF57-3F5476E86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62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0BA73-9DEF-E149-B908-3D48D232C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8" cy="1124461"/>
          </a:xfrm>
          <a:noFill/>
        </p:spPr>
        <p:txBody>
          <a:bodyPr lIns="274320" rIns="274320" anchor="ctr">
            <a:noAutofit/>
          </a:bodyPr>
          <a:lstStyle>
            <a:lvl1pPr algn="ctr">
              <a:defRPr sz="4800" b="1" i="0">
                <a:solidFill>
                  <a:srgbClr val="212830"/>
                </a:solidFill>
                <a:latin typeface="Oswald SemiBold" pitchFamily="2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226D19EB-5D2C-B44F-B8E2-7773CB8FC9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28312" y="6508176"/>
            <a:ext cx="425824" cy="2064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defRPr sz="1000" b="0" i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algn="ctr"/>
            <a:fld id="{0761CF50-0825-0D43-A9F5-197318AFEA8A}" type="slidenum">
              <a:rPr lang="en-US" smtClean="0"/>
              <a:pPr algn="ctr"/>
              <a:t>‹#›</a:t>
            </a:fld>
            <a:endParaRPr lang="en-US"/>
          </a:p>
        </p:txBody>
      </p:sp>
      <p:pic>
        <p:nvPicPr>
          <p:cNvPr id="1026" name="Picture 2" descr="Georgia Institute of Technology - Georgia ONmyLINE">
            <a:extLst>
              <a:ext uri="{FF2B5EF4-FFF2-40B4-BE49-F238E27FC236}">
                <a16:creationId xmlns:a16="http://schemas.microsoft.com/office/drawing/2014/main" id="{C5902EFD-8E9B-668B-D2A0-2D0DE73F3E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864" y="6476784"/>
            <a:ext cx="1292985" cy="32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781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785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8BC705-EB8A-2E4A-8276-12DCC64B2A2E}"/>
              </a:ext>
            </a:extLst>
          </p:cNvPr>
          <p:cNvSpPr/>
          <p:nvPr userDrawn="1"/>
        </p:nvSpPr>
        <p:spPr>
          <a:xfrm>
            <a:off x="3776870" y="0"/>
            <a:ext cx="8415130" cy="1846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D25BB3-7093-D042-824B-BF35A7064DFC}"/>
              </a:ext>
            </a:extLst>
          </p:cNvPr>
          <p:cNvSpPr/>
          <p:nvPr userDrawn="1"/>
        </p:nvSpPr>
        <p:spPr>
          <a:xfrm>
            <a:off x="3776870" y="4081670"/>
            <a:ext cx="8415130" cy="2776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523468-2019-6945-A853-9F6AD5E8CF4D}"/>
              </a:ext>
            </a:extLst>
          </p:cNvPr>
          <p:cNvGrpSpPr/>
          <p:nvPr userDrawn="1"/>
        </p:nvGrpSpPr>
        <p:grpSpPr>
          <a:xfrm>
            <a:off x="-60925" y="4387194"/>
            <a:ext cx="12306869" cy="92761"/>
            <a:chOff x="0" y="1789043"/>
            <a:chExt cx="14283001" cy="1325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7C1131E-9ADE-B643-BDA8-1FD5145B323B}"/>
                </a:ext>
              </a:extLst>
            </p:cNvPr>
            <p:cNvSpPr/>
            <p:nvPr userDrawn="1"/>
          </p:nvSpPr>
          <p:spPr>
            <a:xfrm>
              <a:off x="0" y="1789043"/>
              <a:ext cx="715617" cy="132522"/>
            </a:xfrm>
            <a:prstGeom prst="rect">
              <a:avLst/>
            </a:prstGeom>
            <a:solidFill>
              <a:srgbClr val="69B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9B5C9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2E898C-85C1-6045-AE30-E54CDF790A4B}"/>
                </a:ext>
              </a:extLst>
            </p:cNvPr>
            <p:cNvSpPr/>
            <p:nvPr userDrawn="1"/>
          </p:nvSpPr>
          <p:spPr>
            <a:xfrm>
              <a:off x="232398" y="1789043"/>
              <a:ext cx="250820" cy="132522"/>
            </a:xfrm>
            <a:prstGeom prst="rect">
              <a:avLst/>
            </a:prstGeom>
            <a:solidFill>
              <a:srgbClr val="383D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330F61-B00F-5C43-9F7B-8121A47EFE7A}"/>
                </a:ext>
              </a:extLst>
            </p:cNvPr>
            <p:cNvSpPr/>
            <p:nvPr userDrawn="1"/>
          </p:nvSpPr>
          <p:spPr>
            <a:xfrm>
              <a:off x="9468678" y="1789043"/>
              <a:ext cx="4814323" cy="132522"/>
            </a:xfrm>
            <a:prstGeom prst="rect">
              <a:avLst/>
            </a:prstGeom>
            <a:solidFill>
              <a:srgbClr val="69B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9B5C9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D9DD574-64FF-E24E-BEFC-BBA3A6DC621C}"/>
                </a:ext>
              </a:extLst>
            </p:cNvPr>
            <p:cNvSpPr/>
            <p:nvPr userDrawn="1"/>
          </p:nvSpPr>
          <p:spPr>
            <a:xfrm>
              <a:off x="9110870" y="1789043"/>
              <a:ext cx="715617" cy="1325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F05502-C84A-FB42-9746-D5C6808F9AA2}"/>
                </a:ext>
              </a:extLst>
            </p:cNvPr>
            <p:cNvSpPr/>
            <p:nvPr userDrawn="1"/>
          </p:nvSpPr>
          <p:spPr>
            <a:xfrm>
              <a:off x="715616" y="1789043"/>
              <a:ext cx="8528867" cy="132522"/>
            </a:xfrm>
            <a:prstGeom prst="rect">
              <a:avLst/>
            </a:prstGeom>
            <a:solidFill>
              <a:srgbClr val="383D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66C10DDA-FA1E-7C40-8BD9-0358D4703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56" y="2220802"/>
            <a:ext cx="8887581" cy="14863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BD9E37C-4963-AE44-8E51-F56451295684}"/>
              </a:ext>
            </a:extLst>
          </p:cNvPr>
          <p:cNvGrpSpPr/>
          <p:nvPr userDrawn="1"/>
        </p:nvGrpSpPr>
        <p:grpSpPr>
          <a:xfrm rot="10800000">
            <a:off x="3453755" y="1428089"/>
            <a:ext cx="8783067" cy="92761"/>
            <a:chOff x="715616" y="1789043"/>
            <a:chExt cx="13567385" cy="1325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A89D67-A3EB-AA4D-AC9A-A67CDC1887B5}"/>
                </a:ext>
              </a:extLst>
            </p:cNvPr>
            <p:cNvSpPr/>
            <p:nvPr userDrawn="1"/>
          </p:nvSpPr>
          <p:spPr>
            <a:xfrm>
              <a:off x="9468678" y="1789043"/>
              <a:ext cx="4814323" cy="132522"/>
            </a:xfrm>
            <a:prstGeom prst="rect">
              <a:avLst/>
            </a:prstGeom>
            <a:solidFill>
              <a:srgbClr val="69B5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9B5C9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B91E9E-3BC1-6C45-BC99-8A4847C8E2A0}"/>
                </a:ext>
              </a:extLst>
            </p:cNvPr>
            <p:cNvSpPr/>
            <p:nvPr userDrawn="1"/>
          </p:nvSpPr>
          <p:spPr>
            <a:xfrm>
              <a:off x="9110870" y="1789043"/>
              <a:ext cx="715617" cy="1325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54C81A6-246B-7A42-8D61-508841377F3D}"/>
                </a:ext>
              </a:extLst>
            </p:cNvPr>
            <p:cNvSpPr/>
            <p:nvPr userDrawn="1"/>
          </p:nvSpPr>
          <p:spPr>
            <a:xfrm>
              <a:off x="715616" y="1789043"/>
              <a:ext cx="8528867" cy="132522"/>
            </a:xfrm>
            <a:prstGeom prst="rect">
              <a:avLst/>
            </a:prstGeom>
            <a:solidFill>
              <a:srgbClr val="383D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6753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0BA73-9DEF-E149-B908-3D48D232C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8" cy="1124461"/>
          </a:xfrm>
          <a:noFill/>
        </p:spPr>
        <p:txBody>
          <a:bodyPr lIns="274320" rIns="274320" anchor="ctr">
            <a:noAutofit/>
          </a:bodyPr>
          <a:lstStyle>
            <a:lvl1pPr algn="ctr">
              <a:defRPr sz="4800" b="1" i="0">
                <a:solidFill>
                  <a:srgbClr val="212830"/>
                </a:solidFill>
                <a:latin typeface="Oswald SemiBold" pitchFamily="2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226D19EB-5D2C-B44F-B8E2-7773CB8FC9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28312" y="6508176"/>
            <a:ext cx="425824" cy="2064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defRPr sz="1000" b="0" i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algn="ctr"/>
            <a:fld id="{0761CF50-0825-0D43-A9F5-197318AFEA8A}" type="slidenum">
              <a:rPr lang="en-US" smtClean="0"/>
              <a:pPr algn="ctr"/>
              <a:t>‹#›</a:t>
            </a:fld>
            <a:endParaRPr lang="en-US"/>
          </a:p>
        </p:txBody>
      </p:sp>
      <p:pic>
        <p:nvPicPr>
          <p:cNvPr id="5" name="Picture 2" descr="Georgia Institute of Technology - Georgia ONmyLINE">
            <a:extLst>
              <a:ext uri="{FF2B5EF4-FFF2-40B4-BE49-F238E27FC236}">
                <a16:creationId xmlns:a16="http://schemas.microsoft.com/office/drawing/2014/main" id="{D748AB7F-8FBA-F9CE-1306-7A6B67D90D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864" y="6476784"/>
            <a:ext cx="1292985" cy="32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00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34BD76FE-A7A5-B786-5C23-5AC8CED2A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3816" y="0"/>
            <a:ext cx="1498184" cy="112446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C97FAB0-DBCC-C6A9-CC19-ED41CF8041B0}"/>
              </a:ext>
            </a:extLst>
          </p:cNvPr>
          <p:cNvGrpSpPr/>
          <p:nvPr userDrawn="1"/>
        </p:nvGrpSpPr>
        <p:grpSpPr>
          <a:xfrm>
            <a:off x="0" y="51112"/>
            <a:ext cx="12191999" cy="6830637"/>
            <a:chOff x="0" y="-427274"/>
            <a:chExt cx="13003481" cy="72852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59281-E3ED-44B5-28F8-EFDA1FF3FBFE}"/>
                </a:ext>
              </a:extLst>
            </p:cNvPr>
            <p:cNvSpPr/>
            <p:nvPr/>
          </p:nvSpPr>
          <p:spPr>
            <a:xfrm>
              <a:off x="487870" y="3450076"/>
              <a:ext cx="1778941" cy="3407924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A41761D-6815-8C28-A114-2E9B2FF05700}"/>
                </a:ext>
              </a:extLst>
            </p:cNvPr>
            <p:cNvSpPr/>
            <p:nvPr/>
          </p:nvSpPr>
          <p:spPr>
            <a:xfrm>
              <a:off x="0" y="3450076"/>
              <a:ext cx="488594" cy="3407924"/>
            </a:xfrm>
            <a:custGeom>
              <a:avLst/>
              <a:gdLst>
                <a:gd name="connsiteX0" fmla="*/ 521207 w 521207"/>
                <a:gd name="connsiteY0" fmla="*/ 0 h 3407924"/>
                <a:gd name="connsiteX1" fmla="*/ 521207 w 521207"/>
                <a:gd name="connsiteY1" fmla="*/ 522514 h 3407924"/>
                <a:gd name="connsiteX2" fmla="*/ 521207 w 521207"/>
                <a:gd name="connsiteY2" fmla="*/ 3407924 h 3407924"/>
                <a:gd name="connsiteX3" fmla="*/ 0 w 521207"/>
                <a:gd name="connsiteY3" fmla="*/ 3407924 h 3407924"/>
                <a:gd name="connsiteX4" fmla="*/ 0 w 521207"/>
                <a:gd name="connsiteY4" fmla="*/ 522514 h 340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07" h="3407924">
                  <a:moveTo>
                    <a:pt x="521207" y="0"/>
                  </a:moveTo>
                  <a:lnTo>
                    <a:pt x="521207" y="522514"/>
                  </a:lnTo>
                  <a:lnTo>
                    <a:pt x="521207" y="3407924"/>
                  </a:lnTo>
                  <a:lnTo>
                    <a:pt x="0" y="3407924"/>
                  </a:lnTo>
                  <a:lnTo>
                    <a:pt x="0" y="522514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8D806DB-A422-437E-AC9A-6B1416E22ABB}"/>
                </a:ext>
              </a:extLst>
            </p:cNvPr>
            <p:cNvSpPr/>
            <p:nvPr/>
          </p:nvSpPr>
          <p:spPr>
            <a:xfrm>
              <a:off x="2753957" y="2927564"/>
              <a:ext cx="1778941" cy="3930436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76D258B-EB5E-71C2-01A5-E1674D729928}"/>
                </a:ext>
              </a:extLst>
            </p:cNvPr>
            <p:cNvSpPr/>
            <p:nvPr/>
          </p:nvSpPr>
          <p:spPr>
            <a:xfrm flipH="1">
              <a:off x="2266087" y="2927564"/>
              <a:ext cx="488594" cy="3930436"/>
            </a:xfrm>
            <a:custGeom>
              <a:avLst/>
              <a:gdLst>
                <a:gd name="connsiteX0" fmla="*/ 0 w 521207"/>
                <a:gd name="connsiteY0" fmla="*/ 0 h 3930436"/>
                <a:gd name="connsiteX1" fmla="*/ 0 w 521207"/>
                <a:gd name="connsiteY1" fmla="*/ 522513 h 3930436"/>
                <a:gd name="connsiteX2" fmla="*/ 0 w 521207"/>
                <a:gd name="connsiteY2" fmla="*/ 522514 h 3930436"/>
                <a:gd name="connsiteX3" fmla="*/ 0 w 521207"/>
                <a:gd name="connsiteY3" fmla="*/ 3930436 h 3930436"/>
                <a:gd name="connsiteX4" fmla="*/ 521207 w 521207"/>
                <a:gd name="connsiteY4" fmla="*/ 3930436 h 3930436"/>
                <a:gd name="connsiteX5" fmla="*/ 521207 w 521207"/>
                <a:gd name="connsiteY5" fmla="*/ 522514 h 3930436"/>
                <a:gd name="connsiteX6" fmla="*/ 521207 w 521207"/>
                <a:gd name="connsiteY6" fmla="*/ 522513 h 3930436"/>
                <a:gd name="connsiteX7" fmla="*/ 521206 w 521207"/>
                <a:gd name="connsiteY7" fmla="*/ 522513 h 393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207" h="3930436">
                  <a:moveTo>
                    <a:pt x="0" y="0"/>
                  </a:moveTo>
                  <a:lnTo>
                    <a:pt x="0" y="522513"/>
                  </a:lnTo>
                  <a:lnTo>
                    <a:pt x="0" y="522514"/>
                  </a:lnTo>
                  <a:lnTo>
                    <a:pt x="0" y="3930436"/>
                  </a:lnTo>
                  <a:lnTo>
                    <a:pt x="521207" y="3930436"/>
                  </a:lnTo>
                  <a:lnTo>
                    <a:pt x="521207" y="522514"/>
                  </a:lnTo>
                  <a:lnTo>
                    <a:pt x="521207" y="522513"/>
                  </a:lnTo>
                  <a:lnTo>
                    <a:pt x="521206" y="522513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4E3187-90EB-9E2A-399A-B39F574B3618}"/>
                </a:ext>
              </a:extLst>
            </p:cNvPr>
            <p:cNvSpPr/>
            <p:nvPr/>
          </p:nvSpPr>
          <p:spPr>
            <a:xfrm>
              <a:off x="5020044" y="2405052"/>
              <a:ext cx="1778941" cy="445294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6438B82-B3EF-94F6-DE6A-72AC31CB7DF4}"/>
                </a:ext>
              </a:extLst>
            </p:cNvPr>
            <p:cNvSpPr/>
            <p:nvPr/>
          </p:nvSpPr>
          <p:spPr>
            <a:xfrm flipH="1">
              <a:off x="4496241" y="2405052"/>
              <a:ext cx="524527" cy="4452948"/>
            </a:xfrm>
            <a:custGeom>
              <a:avLst/>
              <a:gdLst>
                <a:gd name="connsiteX0" fmla="*/ 0 w 521207"/>
                <a:gd name="connsiteY0" fmla="*/ 0 h 4452948"/>
                <a:gd name="connsiteX1" fmla="*/ 0 w 521207"/>
                <a:gd name="connsiteY1" fmla="*/ 522513 h 4452948"/>
                <a:gd name="connsiteX2" fmla="*/ 0 w 521207"/>
                <a:gd name="connsiteY2" fmla="*/ 522514 h 4452948"/>
                <a:gd name="connsiteX3" fmla="*/ 0 w 521207"/>
                <a:gd name="connsiteY3" fmla="*/ 4452948 h 4452948"/>
                <a:gd name="connsiteX4" fmla="*/ 521207 w 521207"/>
                <a:gd name="connsiteY4" fmla="*/ 4452948 h 4452948"/>
                <a:gd name="connsiteX5" fmla="*/ 521207 w 521207"/>
                <a:gd name="connsiteY5" fmla="*/ 522514 h 4452948"/>
                <a:gd name="connsiteX6" fmla="*/ 521207 w 521207"/>
                <a:gd name="connsiteY6" fmla="*/ 522513 h 4452948"/>
                <a:gd name="connsiteX7" fmla="*/ 521206 w 521207"/>
                <a:gd name="connsiteY7" fmla="*/ 522513 h 445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207" h="4452948">
                  <a:moveTo>
                    <a:pt x="0" y="0"/>
                  </a:moveTo>
                  <a:lnTo>
                    <a:pt x="0" y="522513"/>
                  </a:lnTo>
                  <a:lnTo>
                    <a:pt x="0" y="522514"/>
                  </a:lnTo>
                  <a:lnTo>
                    <a:pt x="0" y="4452948"/>
                  </a:lnTo>
                  <a:lnTo>
                    <a:pt x="521207" y="4452948"/>
                  </a:lnTo>
                  <a:lnTo>
                    <a:pt x="521207" y="522514"/>
                  </a:lnTo>
                  <a:lnTo>
                    <a:pt x="521207" y="522513"/>
                  </a:lnTo>
                  <a:lnTo>
                    <a:pt x="521206" y="522513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0D1A50-4508-8989-F1A1-F585668F358D}"/>
                </a:ext>
              </a:extLst>
            </p:cNvPr>
            <p:cNvSpPr/>
            <p:nvPr/>
          </p:nvSpPr>
          <p:spPr>
            <a:xfrm>
              <a:off x="7286131" y="1882540"/>
              <a:ext cx="1778941" cy="4975460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F22A32B-41FC-D3DA-0FD5-B3ADE3793351}"/>
                </a:ext>
              </a:extLst>
            </p:cNvPr>
            <p:cNvSpPr/>
            <p:nvPr/>
          </p:nvSpPr>
          <p:spPr>
            <a:xfrm flipH="1">
              <a:off x="6747946" y="1882540"/>
              <a:ext cx="538909" cy="4975460"/>
            </a:xfrm>
            <a:custGeom>
              <a:avLst/>
              <a:gdLst>
                <a:gd name="connsiteX0" fmla="*/ 0 w 521207"/>
                <a:gd name="connsiteY0" fmla="*/ 0 h 4975460"/>
                <a:gd name="connsiteX1" fmla="*/ 0 w 521207"/>
                <a:gd name="connsiteY1" fmla="*/ 522513 h 4975460"/>
                <a:gd name="connsiteX2" fmla="*/ 0 w 521207"/>
                <a:gd name="connsiteY2" fmla="*/ 522514 h 4975460"/>
                <a:gd name="connsiteX3" fmla="*/ 0 w 521207"/>
                <a:gd name="connsiteY3" fmla="*/ 4975460 h 4975460"/>
                <a:gd name="connsiteX4" fmla="*/ 521207 w 521207"/>
                <a:gd name="connsiteY4" fmla="*/ 4975460 h 4975460"/>
                <a:gd name="connsiteX5" fmla="*/ 521207 w 521207"/>
                <a:gd name="connsiteY5" fmla="*/ 522514 h 4975460"/>
                <a:gd name="connsiteX6" fmla="*/ 521207 w 521207"/>
                <a:gd name="connsiteY6" fmla="*/ 522513 h 4975460"/>
                <a:gd name="connsiteX7" fmla="*/ 521206 w 521207"/>
                <a:gd name="connsiteY7" fmla="*/ 522513 h 497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207" h="4975460">
                  <a:moveTo>
                    <a:pt x="0" y="0"/>
                  </a:moveTo>
                  <a:lnTo>
                    <a:pt x="0" y="522513"/>
                  </a:lnTo>
                  <a:lnTo>
                    <a:pt x="0" y="522514"/>
                  </a:lnTo>
                  <a:lnTo>
                    <a:pt x="0" y="4975460"/>
                  </a:lnTo>
                  <a:lnTo>
                    <a:pt x="521207" y="4975460"/>
                  </a:lnTo>
                  <a:lnTo>
                    <a:pt x="521207" y="522514"/>
                  </a:lnTo>
                  <a:lnTo>
                    <a:pt x="521207" y="522513"/>
                  </a:lnTo>
                  <a:lnTo>
                    <a:pt x="521206" y="52251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4B0B26-01CB-F3D3-D0EE-9DAFA99A48DE}"/>
                </a:ext>
              </a:extLst>
            </p:cNvPr>
            <p:cNvSpPr/>
            <p:nvPr/>
          </p:nvSpPr>
          <p:spPr>
            <a:xfrm>
              <a:off x="9552218" y="1360026"/>
              <a:ext cx="1778941" cy="5497974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4745670-5607-97A9-DA14-7878AC27D1FD}"/>
                </a:ext>
              </a:extLst>
            </p:cNvPr>
            <p:cNvSpPr/>
            <p:nvPr/>
          </p:nvSpPr>
          <p:spPr>
            <a:xfrm flipH="1">
              <a:off x="9049849" y="1360026"/>
              <a:ext cx="503092" cy="5497974"/>
            </a:xfrm>
            <a:custGeom>
              <a:avLst/>
              <a:gdLst>
                <a:gd name="connsiteX0" fmla="*/ 0 w 521207"/>
                <a:gd name="connsiteY0" fmla="*/ 0 h 5497974"/>
                <a:gd name="connsiteX1" fmla="*/ 0 w 521207"/>
                <a:gd name="connsiteY1" fmla="*/ 522514 h 5497974"/>
                <a:gd name="connsiteX2" fmla="*/ 0 w 521207"/>
                <a:gd name="connsiteY2" fmla="*/ 5497974 h 5497974"/>
                <a:gd name="connsiteX3" fmla="*/ 521207 w 521207"/>
                <a:gd name="connsiteY3" fmla="*/ 5497974 h 5497974"/>
                <a:gd name="connsiteX4" fmla="*/ 521207 w 521207"/>
                <a:gd name="connsiteY4" fmla="*/ 522514 h 549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207" h="5497974">
                  <a:moveTo>
                    <a:pt x="0" y="0"/>
                  </a:moveTo>
                  <a:lnTo>
                    <a:pt x="0" y="522514"/>
                  </a:lnTo>
                  <a:lnTo>
                    <a:pt x="0" y="5497974"/>
                  </a:lnTo>
                  <a:lnTo>
                    <a:pt x="521207" y="5497974"/>
                  </a:lnTo>
                  <a:lnTo>
                    <a:pt x="521207" y="522514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CE65E4B-4EE2-0203-4211-EA597379B057}"/>
                </a:ext>
              </a:extLst>
            </p:cNvPr>
            <p:cNvSpPr/>
            <p:nvPr/>
          </p:nvSpPr>
          <p:spPr>
            <a:xfrm>
              <a:off x="11330434" y="-427274"/>
              <a:ext cx="1673047" cy="7285274"/>
            </a:xfrm>
            <a:custGeom>
              <a:avLst/>
              <a:gdLst>
                <a:gd name="connsiteX0" fmla="*/ 1673047 w 1673047"/>
                <a:gd name="connsiteY0" fmla="*/ 0 h 7285274"/>
                <a:gd name="connsiteX1" fmla="*/ 1673047 w 1673047"/>
                <a:gd name="connsiteY1" fmla="*/ 1789193 h 7285274"/>
                <a:gd name="connsiteX2" fmla="*/ 1673047 w 1673047"/>
                <a:gd name="connsiteY2" fmla="*/ 1789196 h 7285274"/>
                <a:gd name="connsiteX3" fmla="*/ 1673047 w 1673047"/>
                <a:gd name="connsiteY3" fmla="*/ 7285274 h 7285274"/>
                <a:gd name="connsiteX4" fmla="*/ 0 w 1673047"/>
                <a:gd name="connsiteY4" fmla="*/ 7285274 h 7285274"/>
                <a:gd name="connsiteX5" fmla="*/ 0 w 1673047"/>
                <a:gd name="connsiteY5" fmla="*/ 1789196 h 7285274"/>
                <a:gd name="connsiteX6" fmla="*/ 0 w 1673047"/>
                <a:gd name="connsiteY6" fmla="*/ 1789193 h 7285274"/>
                <a:gd name="connsiteX7" fmla="*/ 3 w 1673047"/>
                <a:gd name="connsiteY7" fmla="*/ 1789193 h 7285274"/>
                <a:gd name="connsiteX8" fmla="*/ 1673047 w 1673047"/>
                <a:gd name="connsiteY8" fmla="*/ 0 h 728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3047" h="7285274">
                  <a:moveTo>
                    <a:pt x="1673047" y="0"/>
                  </a:moveTo>
                  <a:lnTo>
                    <a:pt x="1673047" y="1789193"/>
                  </a:lnTo>
                  <a:lnTo>
                    <a:pt x="1673047" y="1789196"/>
                  </a:lnTo>
                  <a:lnTo>
                    <a:pt x="1673047" y="7285274"/>
                  </a:lnTo>
                  <a:lnTo>
                    <a:pt x="0" y="7285274"/>
                  </a:lnTo>
                  <a:lnTo>
                    <a:pt x="0" y="1789196"/>
                  </a:lnTo>
                  <a:lnTo>
                    <a:pt x="0" y="1789193"/>
                  </a:lnTo>
                  <a:lnTo>
                    <a:pt x="3" y="1789193"/>
                  </a:lnTo>
                  <a:lnTo>
                    <a:pt x="167304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E0BA73-9DEF-E149-B908-3D48D232C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8" cy="1124461"/>
          </a:xfrm>
          <a:noFill/>
        </p:spPr>
        <p:txBody>
          <a:bodyPr lIns="274320" rIns="274320" anchor="ctr">
            <a:noAutofit/>
          </a:bodyPr>
          <a:lstStyle>
            <a:lvl1pPr algn="ctr">
              <a:defRPr sz="4800" b="1" i="0">
                <a:solidFill>
                  <a:srgbClr val="212830"/>
                </a:solidFill>
                <a:latin typeface="Oswald SemiBold" pitchFamily="2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226D19EB-5D2C-B44F-B8E2-7773CB8FC9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28312" y="6508176"/>
            <a:ext cx="425824" cy="2064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defRPr sz="10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algn="ctr"/>
            <a:fld id="{0761CF50-0825-0D43-A9F5-197318AFEA8A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3B93C2-9504-F97A-9B91-2751B1ED93EC}"/>
              </a:ext>
            </a:extLst>
          </p:cNvPr>
          <p:cNvSpPr/>
          <p:nvPr userDrawn="1"/>
        </p:nvSpPr>
        <p:spPr>
          <a:xfrm>
            <a:off x="0" y="4194313"/>
            <a:ext cx="12192000" cy="2687436"/>
          </a:xfrm>
          <a:prstGeom prst="rect">
            <a:avLst/>
          </a:prstGeom>
          <a:gradFill flip="none" rotWithShape="1">
            <a:gsLst>
              <a:gs pos="26000">
                <a:schemeClr val="tx1">
                  <a:lumMod val="50000"/>
                  <a:lumOff val="50000"/>
                  <a:alpha val="75809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F965C8-E2A8-72DC-61C7-8AA93E83A4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57" y="6486185"/>
            <a:ext cx="1700724" cy="28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43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gradFill>
          <a:gsLst>
            <a:gs pos="6000">
              <a:schemeClr val="tx1">
                <a:lumMod val="75000"/>
                <a:lumOff val="25000"/>
              </a:schemeClr>
            </a:gs>
            <a:gs pos="67000">
              <a:schemeClr val="tx1"/>
            </a:gs>
            <a:gs pos="36000">
              <a:schemeClr val="tx1">
                <a:lumMod val="85000"/>
                <a:lumOff val="15000"/>
              </a:schemeClr>
            </a:gs>
            <a:gs pos="97000">
              <a:schemeClr val="tx1">
                <a:lumMod val="75000"/>
                <a:lumOff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0BA73-9DEF-E149-B908-3D48D232C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8" cy="1124461"/>
          </a:xfrm>
          <a:noFill/>
        </p:spPr>
        <p:txBody>
          <a:bodyPr lIns="274320" rIns="274320" anchor="ctr">
            <a:noAutofit/>
          </a:bodyPr>
          <a:lstStyle>
            <a:lvl1pPr algn="ctr">
              <a:defRPr sz="4400" b="1" i="0">
                <a:solidFill>
                  <a:schemeClr val="bg1"/>
                </a:solidFill>
                <a:latin typeface="Oswald SemiBold" pitchFamily="2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226D19EB-5D2C-B44F-B8E2-7773CB8FC9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28312" y="6508176"/>
            <a:ext cx="425824" cy="2064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defRPr sz="1000" b="0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algn="ctr"/>
            <a:fld id="{0761CF50-0825-0D43-A9F5-197318AFEA8A}" type="slidenum">
              <a:rPr lang="en-US" smtClean="0"/>
              <a:pPr algn="ctr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D1FF9A-BDB6-0607-3AC1-B944E68B9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57" y="6486185"/>
            <a:ext cx="1700724" cy="284421"/>
          </a:xfrm>
          <a:prstGeom prst="rect">
            <a:avLst/>
          </a:prstGeom>
        </p:spPr>
      </p:pic>
      <p:pic>
        <p:nvPicPr>
          <p:cNvPr id="4" name="Picture 3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1E72AD84-C4B6-E3D3-CB9E-898EF19127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3816" y="0"/>
            <a:ext cx="1498184" cy="112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73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0BA73-9DEF-E149-B908-3D48D232C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8" cy="1124461"/>
          </a:xfrm>
          <a:noFill/>
        </p:spPr>
        <p:txBody>
          <a:bodyPr lIns="274320" tIns="274320" rIns="274320" anchor="t">
            <a:noAutofit/>
          </a:bodyPr>
          <a:lstStyle>
            <a:lvl1pPr algn="ctr">
              <a:defRPr sz="4800" b="1" i="0">
                <a:solidFill>
                  <a:srgbClr val="212830"/>
                </a:solidFill>
                <a:latin typeface="Oswald SemiBold" pitchFamily="2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A8CC1FCC-472F-7141-B025-6D0866B794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57" y="6486183"/>
            <a:ext cx="1700723" cy="284423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226D19EB-5D2C-B44F-B8E2-7773CB8FC9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28312" y="6508176"/>
            <a:ext cx="425824" cy="2064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defRPr sz="1000" b="0" i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algn="ctr"/>
            <a:fld id="{0761CF50-0825-0D43-A9F5-197318AFEA8A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4994415-25FF-8A46-C144-8DD41CB565D3}"/>
              </a:ext>
            </a:extLst>
          </p:cNvPr>
          <p:cNvSpPr/>
          <p:nvPr userDrawn="1"/>
        </p:nvSpPr>
        <p:spPr>
          <a:xfrm>
            <a:off x="168966" y="1043610"/>
            <a:ext cx="11857382" cy="5341148"/>
          </a:xfrm>
          <a:prstGeom prst="roundRect">
            <a:avLst>
              <a:gd name="adj" fmla="val 56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sign, tableware, dishware&#10;&#10;Description automatically generated">
            <a:extLst>
              <a:ext uri="{FF2B5EF4-FFF2-40B4-BE49-F238E27FC236}">
                <a16:creationId xmlns:a16="http://schemas.microsoft.com/office/drawing/2014/main" id="{5B23CBA8-E1C1-22DF-116F-6FFBBF8F0F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3816" y="0"/>
            <a:ext cx="1498184" cy="112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98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695FB-DA63-2319-F4CA-C36B2E1515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28312" y="6508176"/>
            <a:ext cx="425824" cy="2064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defRPr sz="1000" b="0" i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algn="ctr"/>
            <a:fld id="{0761CF50-0825-0D43-A9F5-197318AFEA8A}" type="slidenum">
              <a:rPr lang="en-US" smtClean="0"/>
              <a:pPr algn="ctr"/>
              <a:t>‹#›</a:t>
            </a:fld>
            <a:endParaRPr lang="en-US"/>
          </a:p>
        </p:txBody>
      </p:sp>
      <p:pic>
        <p:nvPicPr>
          <p:cNvPr id="6" name="Picture 2" descr="Georgia Institute of Technology - Georgia ONmyLINE">
            <a:extLst>
              <a:ext uri="{FF2B5EF4-FFF2-40B4-BE49-F238E27FC236}">
                <a16:creationId xmlns:a16="http://schemas.microsoft.com/office/drawing/2014/main" id="{5DB92D0D-F77D-72B4-CD16-C6E3F9FE33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864" y="6476784"/>
            <a:ext cx="1292985" cy="32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178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E997A-BF9A-9149-72CA-A260439DE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B875A-7251-EA5B-5142-9ECFBE8C5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28914-3141-7D9B-2054-78D79EEB3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DB050-DFF2-2F8B-FDDA-03A6639A0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C92AA-B6F4-AADD-AD8B-2730631D0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2156-F8F4-CD42-BF57-3F5476E86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2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A7BE6-9E0F-1B07-BA71-A150006C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4502E-7BA7-A48E-F462-B5056ECDF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BD2C9-C58E-DE76-2EA5-D2738EDE9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4EBCD-19AC-8511-BEA2-45D4A143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9C51E-ED32-F347-4506-1AC01C859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2156-F8F4-CD42-BF57-3F5476E86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6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C9F14-0337-2798-455B-19C6EE47C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64887-EEBC-1B68-2BA1-64F0ABA55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BADE2-3FE5-D768-BA90-557F73CA7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848BA-3AA2-198C-25B3-F677BFF5F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1BF7E-FCBB-0475-742B-FCE94015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0D3EB-76C3-5B02-0D3D-2729F4D4D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2156-F8F4-CD42-BF57-3F5476E86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7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7837F-BB1D-A142-0A6A-67DB1B3A4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49352-1DB1-C6EF-1022-E55C33907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C38BC-2E66-7353-3E9D-EF86D5EE4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2B657-FBAE-0FEC-38F7-B21B670DD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EDDBCB-48E6-BEE1-8B69-66A4B72A8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36145E-7EB2-043C-F09D-501E617B4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2C3964-F043-964E-0094-4FDE5CF8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592A0-023D-14B2-AC17-9122FAC6A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2156-F8F4-CD42-BF57-3F5476E86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4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C32D1-17BE-5A63-6A4A-BCF3E3783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700DE-05F9-889D-A6FD-C733C1ED3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1EE5B-66F1-8D94-535E-456DE5E3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BDB3B-1C5E-FA96-C11A-3AE7B067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2156-F8F4-CD42-BF57-3F5476E86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0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A45A17-B849-1817-5C98-B5DB4ED0F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8A7BDA-C183-4A26-7A07-E1AB5CC02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A5B4B-E758-C7C3-3CE1-EE0B1444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2156-F8F4-CD42-BF57-3F5476E86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3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52BF3-2399-A05A-BECF-1047064A3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9CF9B-CA86-2C72-C9DD-737B0C120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7A2EE-26B5-0D74-CF76-B434860E8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859C3-ABD5-0FCC-48C0-73A6B4292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82F9F-0269-4BDB-BE4A-ADF88BBF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B5B23-9C94-4C4F-4C45-F4BFF335B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2156-F8F4-CD42-BF57-3F5476E86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E61A2-DDAE-5BC7-C61C-B2BDDE610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6CAB6F-BA9F-07FE-8D90-1196814A5A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FE011-FF8A-E378-E70C-0A7E08EE0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A0482-3A51-1A5A-A203-F8975F583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5CA8D-C364-3A41-66B8-7A99622B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FD895-A9E4-7483-1E3D-E45160D09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E2156-F8F4-CD42-BF57-3F5476E86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0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63C2CA-BEC5-A4B5-784C-E1DE9FB8A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A0543-9315-025F-F1B3-08017C3BC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1E518-CBAF-351F-D1D3-09076A479C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E90BB-3FF6-CA38-D1F5-EBB64C3C6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DD351-AC64-740F-3F36-D7AE8C47A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7E2156-F8F4-CD42-BF57-3F5476E86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9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76CD49-84F5-7A44-965A-049AFEE7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10284-3D05-444D-BB6D-D16B7CA8E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91C61-5636-144F-924C-2F813B3EA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F4F06-6E87-BB47-82D0-3E3080AA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FA4A4-8515-A247-B741-0854BEDC1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1CF50-0825-0D43-A9F5-197318AFE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0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9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ymergenome.org/" TargetMode="External"/><Relationship Id="rId2" Type="http://schemas.openxmlformats.org/officeDocument/2006/relationships/hyperlink" Target="https://www.matmerize.com/" TargetMode="Externa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597531-B841-301D-3794-2000295D78F1}"/>
              </a:ext>
            </a:extLst>
          </p:cNvPr>
          <p:cNvSpPr/>
          <p:nvPr/>
        </p:nvSpPr>
        <p:spPr>
          <a:xfrm>
            <a:off x="0" y="1291728"/>
            <a:ext cx="12192000" cy="3159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2549A3-FF81-5EEB-5904-5C1C22B8CECE}"/>
              </a:ext>
            </a:extLst>
          </p:cNvPr>
          <p:cNvSpPr txBox="1"/>
          <p:nvPr/>
        </p:nvSpPr>
        <p:spPr>
          <a:xfrm>
            <a:off x="541436" y="1925621"/>
            <a:ext cx="11109131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9525" lvl="1"/>
            <a:r>
              <a:rPr lang="en-US" sz="6000" b="1" dirty="0">
                <a:latin typeface="Oswald" pitchFamily="2" charset="77"/>
                <a:sym typeface="Wingdings" pitchFamily="2" charset="2"/>
              </a:rPr>
              <a:t>Transforming Polymer R&amp;D with AI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714838-A60F-1CF9-10A7-DFE8E3F5B3A2}"/>
              </a:ext>
            </a:extLst>
          </p:cNvPr>
          <p:cNvSpPr txBox="1"/>
          <p:nvPr/>
        </p:nvSpPr>
        <p:spPr>
          <a:xfrm>
            <a:off x="541436" y="2970560"/>
            <a:ext cx="87206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  <a:t>Chiho Kim</a:t>
            </a:r>
          </a:p>
          <a:p>
            <a:r>
              <a:rPr lang="en-US" sz="2400" dirty="0"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  <a:t>School of Materials Science and Engineering, Georgia Institute of Technology</a:t>
            </a:r>
            <a:br>
              <a:rPr lang="en-US" sz="2400" dirty="0"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400" dirty="0">
              <a:latin typeface="Oswald" pitchFamily="2" charset="77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FA5FEB-51D8-24D3-3CD3-20AA9E983036}"/>
              </a:ext>
            </a:extLst>
          </p:cNvPr>
          <p:cNvSpPr txBox="1"/>
          <p:nvPr/>
        </p:nvSpPr>
        <p:spPr>
          <a:xfrm>
            <a:off x="541436" y="5665622"/>
            <a:ext cx="6954148" cy="738664"/>
          </a:xfrm>
          <a:prstGeom prst="rect">
            <a:avLst/>
          </a:prstGeom>
          <a:noFill/>
        </p:spPr>
        <p:txBody>
          <a:bodyPr wrap="none" anchor="b">
            <a:spAutoFit/>
          </a:bodyPr>
          <a:lstStyle/>
          <a:p>
            <a:pPr algn="l">
              <a:spcAft>
                <a:spcPts val="2250"/>
              </a:spcAft>
            </a:pPr>
            <a:r>
              <a:rPr lang="en-US" sz="2400" i="0" dirty="0">
                <a:solidFill>
                  <a:srgbClr val="0070C0"/>
                </a:solidFill>
                <a:effectLst/>
                <a:latin typeface="Oswald" pitchFamily="2" charset="77"/>
              </a:rPr>
              <a:t>Workshop for AI-Powered Materials Discovery at Great Pains</a:t>
            </a:r>
            <a:br>
              <a:rPr lang="en-US" i="0" dirty="0">
                <a:solidFill>
                  <a:srgbClr val="0070C0"/>
                </a:solidFill>
                <a:effectLst/>
                <a:latin typeface="Oswald" pitchFamily="2" charset="77"/>
              </a:rPr>
            </a:br>
            <a:r>
              <a:rPr lang="en-US" dirty="0">
                <a:solidFill>
                  <a:srgbClr val="0070C0"/>
                </a:solidFill>
                <a:latin typeface="Oswald" pitchFamily="2" charset="77"/>
              </a:rPr>
              <a:t>1:30-2:05 PM CDT, Jun 23, 2025, University of South Dakota</a:t>
            </a:r>
          </a:p>
        </p:txBody>
      </p:sp>
      <p:pic>
        <p:nvPicPr>
          <p:cNvPr id="13" name="Picture 2" descr="Georgia Institute of Technology - Georgia ONmyLINE">
            <a:extLst>
              <a:ext uri="{FF2B5EF4-FFF2-40B4-BE49-F238E27FC236}">
                <a16:creationId xmlns:a16="http://schemas.microsoft.com/office/drawing/2014/main" id="{71C237CB-114F-622B-EA7D-89128074E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02" y="4717021"/>
            <a:ext cx="2688262" cy="6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59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D38C5E-796F-6C3E-D229-E61498C53925}"/>
              </a:ext>
            </a:extLst>
          </p:cNvPr>
          <p:cNvGrpSpPr/>
          <p:nvPr/>
        </p:nvGrpSpPr>
        <p:grpSpPr>
          <a:xfrm>
            <a:off x="754047" y="2665470"/>
            <a:ext cx="1874660" cy="1131322"/>
            <a:chOff x="273263" y="5373839"/>
            <a:chExt cx="1110365" cy="670084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AD27D7B7-D875-88D2-FC22-232440446747}"/>
                </a:ext>
              </a:extLst>
            </p:cNvPr>
            <p:cNvSpPr/>
            <p:nvPr/>
          </p:nvSpPr>
          <p:spPr>
            <a:xfrm>
              <a:off x="273263" y="5373839"/>
              <a:ext cx="1110365" cy="169860"/>
            </a:xfrm>
            <a:prstGeom prst="roundRect">
              <a:avLst>
                <a:gd name="adj" fmla="val 50000"/>
              </a:avLst>
            </a:prstGeom>
            <a:solidFill>
              <a:srgbClr val="0B4E6E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540 PHAs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7E4FA7C-4889-5A24-35CF-F3BAA5BC20D9}"/>
                </a:ext>
              </a:extLst>
            </p:cNvPr>
            <p:cNvSpPr/>
            <p:nvPr/>
          </p:nvSpPr>
          <p:spPr>
            <a:xfrm>
              <a:off x="273263" y="5874063"/>
              <a:ext cx="1110365" cy="169860"/>
            </a:xfrm>
            <a:prstGeom prst="roundRect">
              <a:avLst>
                <a:gd name="adj" fmla="val 50000"/>
              </a:avLst>
            </a:prstGeom>
            <a:solidFill>
              <a:srgbClr val="FFCA06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13 conventional polymers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55F0D62-5B21-FE1E-640E-FDDCAC1127C3}"/>
              </a:ext>
            </a:extLst>
          </p:cNvPr>
          <p:cNvSpPr/>
          <p:nvPr/>
        </p:nvSpPr>
        <p:spPr>
          <a:xfrm>
            <a:off x="13598840" y="2666328"/>
            <a:ext cx="1100010" cy="1129606"/>
          </a:xfrm>
          <a:prstGeom prst="roundRect">
            <a:avLst>
              <a:gd name="adj" fmla="val 32913"/>
            </a:avLst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</a:rPr>
              <a:t>14 PHA-based bioplastic candidates</a:t>
            </a:r>
            <a:endParaRPr kumimoji="0" lang="en-US" sz="11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A33561-6AD1-6B2E-7670-0643AF38A8AE}"/>
              </a:ext>
            </a:extLst>
          </p:cNvPr>
          <p:cNvSpPr/>
          <p:nvPr/>
        </p:nvSpPr>
        <p:spPr>
          <a:xfrm>
            <a:off x="6138471" y="2598925"/>
            <a:ext cx="1523634" cy="1264414"/>
          </a:xfrm>
          <a:prstGeom prst="roundRect">
            <a:avLst/>
          </a:prstGeom>
          <a:solidFill>
            <a:srgbClr val="EEF0F4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</a:rPr>
              <a:t>Instant prediction for the key properties using multitask property predictors</a:t>
            </a:r>
            <a:endParaRPr kumimoji="0" lang="en-US" sz="11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7991CF5-FCD9-AE37-290F-6876A17B4FD1}"/>
              </a:ext>
            </a:extLst>
          </p:cNvPr>
          <p:cNvGrpSpPr/>
          <p:nvPr/>
        </p:nvGrpSpPr>
        <p:grpSpPr>
          <a:xfrm>
            <a:off x="3143877" y="2598923"/>
            <a:ext cx="2483110" cy="1264416"/>
            <a:chOff x="1550624" y="5332628"/>
            <a:chExt cx="1470751" cy="74891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517633-3292-3413-ED7E-1A8FD5853EED}"/>
                </a:ext>
              </a:extLst>
            </p:cNvPr>
            <p:cNvSpPr/>
            <p:nvPr/>
          </p:nvSpPr>
          <p:spPr>
            <a:xfrm>
              <a:off x="1550624" y="5332628"/>
              <a:ext cx="1470751" cy="748916"/>
            </a:xfrm>
            <a:prstGeom prst="roundRect">
              <a:avLst/>
            </a:prstGeom>
            <a:solidFill>
              <a:srgbClr val="EEF0F4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1.4 million copolymers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DD37454-01F8-F98B-D34C-51071F464882}"/>
                </a:ext>
              </a:extLst>
            </p:cNvPr>
            <p:cNvGrpSpPr/>
            <p:nvPr/>
          </p:nvGrpSpPr>
          <p:grpSpPr>
            <a:xfrm>
              <a:off x="1663950" y="5632450"/>
              <a:ext cx="1240886" cy="315662"/>
              <a:chOff x="1617026" y="5632450"/>
              <a:chExt cx="1240886" cy="315662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554C3CC-9E19-CE1D-E835-59BC947FCD4A}"/>
                  </a:ext>
                </a:extLst>
              </p:cNvPr>
              <p:cNvSpPr/>
              <p:nvPr/>
            </p:nvSpPr>
            <p:spPr>
              <a:xfrm>
                <a:off x="2296065" y="5632450"/>
                <a:ext cx="266573" cy="134580"/>
              </a:xfrm>
              <a:prstGeom prst="roundRect">
                <a:avLst>
                  <a:gd name="adj" fmla="val 50000"/>
                </a:avLst>
              </a:prstGeom>
              <a:solidFill>
                <a:srgbClr val="0B4E6E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864" tIns="0" rIns="54864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mpact" panose="020B0806030902050204" pitchFamily="34" charset="0"/>
                  </a:rPr>
                  <a:t>PHAs</a:t>
                </a:r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5AC88F7E-7020-00C4-FF42-D04FD920DA80}"/>
                  </a:ext>
                </a:extLst>
              </p:cNvPr>
              <p:cNvSpPr/>
              <p:nvPr/>
            </p:nvSpPr>
            <p:spPr>
              <a:xfrm>
                <a:off x="1915513" y="5632450"/>
                <a:ext cx="266573" cy="134580"/>
              </a:xfrm>
              <a:prstGeom prst="roundRect">
                <a:avLst>
                  <a:gd name="adj" fmla="val 50000"/>
                </a:avLst>
              </a:prstGeom>
              <a:solidFill>
                <a:srgbClr val="0B4E6E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864" tIns="0" rIns="54864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mpact" panose="020B0806030902050204" pitchFamily="34" charset="0"/>
                  </a:rPr>
                  <a:t>PHAs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A7D5FB8-FCCD-5ED7-612A-635FE0717B8D}"/>
                  </a:ext>
                </a:extLst>
              </p:cNvPr>
              <p:cNvCxnSpPr>
                <a:cxnSpLocks/>
                <a:stCxn id="12" idx="3"/>
                <a:endCxn id="11" idx="1"/>
              </p:cNvCxnSpPr>
              <p:nvPr/>
            </p:nvCxnSpPr>
            <p:spPr>
              <a:xfrm>
                <a:off x="2182087" y="5699740"/>
                <a:ext cx="113978" cy="0"/>
              </a:xfrm>
              <a:prstGeom prst="line">
                <a:avLst/>
              </a:prstGeom>
              <a:solidFill>
                <a:srgbClr val="A6D290"/>
              </a:solidFill>
              <a:ln w="6350">
                <a:solidFill>
                  <a:srgbClr val="5266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97F1B223-0908-AB19-D75E-5C5E4E75E002}"/>
                  </a:ext>
                </a:extLst>
              </p:cNvPr>
              <p:cNvSpPr/>
              <p:nvPr/>
            </p:nvSpPr>
            <p:spPr>
              <a:xfrm>
                <a:off x="2000793" y="5813532"/>
                <a:ext cx="857119" cy="134580"/>
              </a:xfrm>
              <a:prstGeom prst="roundRect">
                <a:avLst>
                  <a:gd name="adj" fmla="val 50000"/>
                </a:avLst>
              </a:prstGeom>
              <a:solidFill>
                <a:srgbClr val="FFCA06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864" tIns="0" rIns="54864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mpact" panose="020B0806030902050204" pitchFamily="34" charset="0"/>
                  </a:rPr>
                  <a:t>Conventional polymers</a:t>
                </a:r>
                <a:endParaRPr kumimoji="0" lang="en-US" sz="105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mpact" panose="020B0806030902050204" pitchFamily="34" charset="0"/>
                </a:endParaRP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92BA9988-A2F2-947F-60F1-E2C40833B001}"/>
                  </a:ext>
                </a:extLst>
              </p:cNvPr>
              <p:cNvSpPr/>
              <p:nvPr/>
            </p:nvSpPr>
            <p:spPr>
              <a:xfrm>
                <a:off x="1617026" y="5813532"/>
                <a:ext cx="266573" cy="134580"/>
              </a:xfrm>
              <a:prstGeom prst="roundRect">
                <a:avLst>
                  <a:gd name="adj" fmla="val 50000"/>
                </a:avLst>
              </a:prstGeom>
              <a:solidFill>
                <a:srgbClr val="0B4E6E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864" tIns="0" rIns="54864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mpact" panose="020B0806030902050204" pitchFamily="34" charset="0"/>
                  </a:rPr>
                  <a:t>PHAs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8401367-AA99-9600-423E-0BCBC8803B06}"/>
                  </a:ext>
                </a:extLst>
              </p:cNvPr>
              <p:cNvCxnSpPr>
                <a:cxnSpLocks/>
                <a:stCxn id="15" idx="3"/>
                <a:endCxn id="14" idx="1"/>
              </p:cNvCxnSpPr>
              <p:nvPr/>
            </p:nvCxnSpPr>
            <p:spPr>
              <a:xfrm>
                <a:off x="1883599" y="5880822"/>
                <a:ext cx="117193" cy="0"/>
              </a:xfrm>
              <a:prstGeom prst="line">
                <a:avLst/>
              </a:prstGeom>
              <a:solidFill>
                <a:srgbClr val="A6D290"/>
              </a:solidFill>
              <a:ln w="6350">
                <a:solidFill>
                  <a:srgbClr val="5266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02E587C-E86E-F389-217C-B7F61FBE05B9}"/>
              </a:ext>
            </a:extLst>
          </p:cNvPr>
          <p:cNvSpPr/>
          <p:nvPr/>
        </p:nvSpPr>
        <p:spPr>
          <a:xfrm>
            <a:off x="8200556" y="1773936"/>
            <a:ext cx="2483109" cy="2914392"/>
          </a:xfrm>
          <a:prstGeom prst="roundRect">
            <a:avLst/>
          </a:prstGeom>
          <a:solidFill>
            <a:srgbClr val="EEF0F4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</a:rPr>
              <a:t>Search for polymers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</a:rPr>
              <a:t>that meet the screening criteria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F0986DC-4B0E-EA8C-E4B0-298410B12A48}"/>
              </a:ext>
            </a:extLst>
          </p:cNvPr>
          <p:cNvGrpSpPr/>
          <p:nvPr/>
        </p:nvGrpSpPr>
        <p:grpSpPr>
          <a:xfrm>
            <a:off x="2624789" y="2917075"/>
            <a:ext cx="519087" cy="628115"/>
            <a:chOff x="1382146" y="5482006"/>
            <a:chExt cx="166996" cy="450161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E8832A4-0D0B-A07F-9D9F-E14AA29EA391}"/>
                </a:ext>
              </a:extLst>
            </p:cNvPr>
            <p:cNvCxnSpPr>
              <a:cxnSpLocks/>
            </p:cNvCxnSpPr>
            <p:nvPr/>
          </p:nvCxnSpPr>
          <p:spPr>
            <a:xfrm rot="900000">
              <a:off x="1382146" y="5482006"/>
              <a:ext cx="166996" cy="1"/>
            </a:xfrm>
            <a:prstGeom prst="line">
              <a:avLst/>
            </a:prstGeom>
            <a:ln w="50800" cap="rnd">
              <a:solidFill>
                <a:srgbClr val="3D4F69"/>
              </a:solidFill>
              <a:round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EE7037B-8868-5B85-29A7-10D6529E510C}"/>
                </a:ext>
              </a:extLst>
            </p:cNvPr>
            <p:cNvCxnSpPr>
              <a:cxnSpLocks/>
            </p:cNvCxnSpPr>
            <p:nvPr/>
          </p:nvCxnSpPr>
          <p:spPr>
            <a:xfrm rot="20700000">
              <a:off x="1382146" y="5932166"/>
              <a:ext cx="166996" cy="1"/>
            </a:xfrm>
            <a:prstGeom prst="line">
              <a:avLst/>
            </a:prstGeom>
            <a:ln w="50800" cap="rnd">
              <a:solidFill>
                <a:srgbClr val="3D4F69"/>
              </a:solidFill>
              <a:round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F678FCE-7EEF-6565-C3E4-9B98ACA0FC65}"/>
              </a:ext>
            </a:extLst>
          </p:cNvPr>
          <p:cNvSpPr/>
          <p:nvPr/>
        </p:nvSpPr>
        <p:spPr>
          <a:xfrm>
            <a:off x="1401444" y="5904177"/>
            <a:ext cx="9389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“Bioplastic design using multitask deep neural networks”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3, 96 (2022). 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4FDBE5F-4AA5-430E-0E34-C4D001D43929}"/>
              </a:ext>
            </a:extLst>
          </p:cNvPr>
          <p:cNvCxnSpPr>
            <a:cxnSpLocks/>
          </p:cNvCxnSpPr>
          <p:nvPr/>
        </p:nvCxnSpPr>
        <p:spPr>
          <a:xfrm>
            <a:off x="5626987" y="3231131"/>
            <a:ext cx="515170" cy="1"/>
          </a:xfrm>
          <a:prstGeom prst="line">
            <a:avLst/>
          </a:prstGeom>
          <a:ln w="50800" cap="rnd">
            <a:solidFill>
              <a:srgbClr val="3D4F69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3C79E06-8A09-6139-AB61-9D2AE68812F7}"/>
              </a:ext>
            </a:extLst>
          </p:cNvPr>
          <p:cNvCxnSpPr>
            <a:cxnSpLocks/>
          </p:cNvCxnSpPr>
          <p:nvPr/>
        </p:nvCxnSpPr>
        <p:spPr>
          <a:xfrm>
            <a:off x="7685387" y="3231132"/>
            <a:ext cx="515170" cy="0"/>
          </a:xfrm>
          <a:prstGeom prst="line">
            <a:avLst/>
          </a:prstGeom>
          <a:ln w="50800" cap="rnd">
            <a:solidFill>
              <a:srgbClr val="3D4F69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C5EC545-CF11-8A54-66B6-560E8D66D06B}"/>
              </a:ext>
            </a:extLst>
          </p:cNvPr>
          <p:cNvCxnSpPr>
            <a:cxnSpLocks/>
          </p:cNvCxnSpPr>
          <p:nvPr/>
        </p:nvCxnSpPr>
        <p:spPr>
          <a:xfrm flipV="1">
            <a:off x="12325591" y="3231131"/>
            <a:ext cx="515172" cy="1"/>
          </a:xfrm>
          <a:prstGeom prst="line">
            <a:avLst/>
          </a:prstGeom>
          <a:ln w="50800" cap="rnd">
            <a:solidFill>
              <a:srgbClr val="3D4F69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19847EA-485A-B1B9-E4DF-B25F6A1EB3F3}"/>
              </a:ext>
            </a:extLst>
          </p:cNvPr>
          <p:cNvSpPr txBox="1"/>
          <p:nvPr/>
        </p:nvSpPr>
        <p:spPr>
          <a:xfrm>
            <a:off x="414797" y="5050378"/>
            <a:ext cx="11362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 - Utilize machine learning’s ability to rapidly canvas large search spaces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E5FDBD-4FCE-2A58-C805-10C6C17CAC4A}"/>
              </a:ext>
            </a:extLst>
          </p:cNvPr>
          <p:cNvSpPr txBox="1"/>
          <p:nvPr/>
        </p:nvSpPr>
        <p:spPr>
          <a:xfrm>
            <a:off x="5147704" y="361700"/>
            <a:ext cx="58137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Thermal properties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Mechanical properties – YM 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TS 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Elongation 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ℇ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 permeabilities – 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He, CH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trained on 22,731 homo &amp; co polymers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661100A-6292-BC8A-23A7-D5F388308FE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fld id="{0761CF50-0825-0D43-A9F5-197318AFEA8A}" type="slidenum">
              <a:rPr lang="en-US" smtClean="0"/>
              <a:pPr algn="ctr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32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F678FCE-7EEF-6565-C3E4-9B98ACA0FC65}"/>
              </a:ext>
            </a:extLst>
          </p:cNvPr>
          <p:cNvSpPr/>
          <p:nvPr/>
        </p:nvSpPr>
        <p:spPr>
          <a:xfrm>
            <a:off x="1401444" y="5904177"/>
            <a:ext cx="9389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“Bioplastic design using multitask deep neural networks”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3, 96 (2022).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4EB164-CCA4-91CC-FEDD-BC95455BE0BB}"/>
              </a:ext>
            </a:extLst>
          </p:cNvPr>
          <p:cNvSpPr txBox="1"/>
          <p:nvPr/>
        </p:nvSpPr>
        <p:spPr>
          <a:xfrm>
            <a:off x="1387179" y="1535106"/>
            <a:ext cx="9417643" cy="49244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</a:rPr>
              <a:t>Pipeline to design new PHA-based bioplastic candidates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D38C5E-796F-6C3E-D229-E61498C53925}"/>
              </a:ext>
            </a:extLst>
          </p:cNvPr>
          <p:cNvGrpSpPr/>
          <p:nvPr/>
        </p:nvGrpSpPr>
        <p:grpSpPr>
          <a:xfrm>
            <a:off x="397431" y="3104382"/>
            <a:ext cx="1874660" cy="1131322"/>
            <a:chOff x="273263" y="5373839"/>
            <a:chExt cx="1110365" cy="670084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AD27D7B7-D875-88D2-FC22-232440446747}"/>
                </a:ext>
              </a:extLst>
            </p:cNvPr>
            <p:cNvSpPr/>
            <p:nvPr/>
          </p:nvSpPr>
          <p:spPr>
            <a:xfrm>
              <a:off x="273263" y="5373839"/>
              <a:ext cx="1110365" cy="169860"/>
            </a:xfrm>
            <a:prstGeom prst="roundRect">
              <a:avLst>
                <a:gd name="adj" fmla="val 50000"/>
              </a:avLst>
            </a:prstGeom>
            <a:solidFill>
              <a:srgbClr val="0B4E6E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540 PHAs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7E4FA7C-4889-5A24-35CF-F3BAA5BC20D9}"/>
                </a:ext>
              </a:extLst>
            </p:cNvPr>
            <p:cNvSpPr/>
            <p:nvPr/>
          </p:nvSpPr>
          <p:spPr>
            <a:xfrm>
              <a:off x="273263" y="5874063"/>
              <a:ext cx="1110365" cy="169860"/>
            </a:xfrm>
            <a:prstGeom prst="roundRect">
              <a:avLst>
                <a:gd name="adj" fmla="val 50000"/>
              </a:avLst>
            </a:prstGeom>
            <a:solidFill>
              <a:srgbClr val="FFCA06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13 conventional polymers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55F0D62-5B21-FE1E-640E-FDDCAC1127C3}"/>
              </a:ext>
            </a:extLst>
          </p:cNvPr>
          <p:cNvSpPr/>
          <p:nvPr/>
        </p:nvSpPr>
        <p:spPr>
          <a:xfrm>
            <a:off x="9767798" y="2569464"/>
            <a:ext cx="1870743" cy="2201158"/>
          </a:xfrm>
          <a:prstGeom prst="roundRect">
            <a:avLst>
              <a:gd name="adj" fmla="val 21329"/>
            </a:avLst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</a:rPr>
              <a:t>14 PHA-based bioplastic candidates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7991CF5-FCD9-AE37-290F-6876A17B4FD1}"/>
              </a:ext>
            </a:extLst>
          </p:cNvPr>
          <p:cNvGrpSpPr/>
          <p:nvPr/>
        </p:nvGrpSpPr>
        <p:grpSpPr>
          <a:xfrm>
            <a:off x="2787261" y="3037835"/>
            <a:ext cx="2483110" cy="1264416"/>
            <a:chOff x="1550624" y="5332628"/>
            <a:chExt cx="1470751" cy="74891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517633-3292-3413-ED7E-1A8FD5853EED}"/>
                </a:ext>
              </a:extLst>
            </p:cNvPr>
            <p:cNvSpPr/>
            <p:nvPr/>
          </p:nvSpPr>
          <p:spPr>
            <a:xfrm>
              <a:off x="1550624" y="5332628"/>
              <a:ext cx="1470751" cy="748916"/>
            </a:xfrm>
            <a:prstGeom prst="roundRect">
              <a:avLst/>
            </a:prstGeom>
            <a:solidFill>
              <a:srgbClr val="EEF0F4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1.4 million copolymers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DD37454-01F8-F98B-D34C-51071F464882}"/>
                </a:ext>
              </a:extLst>
            </p:cNvPr>
            <p:cNvGrpSpPr/>
            <p:nvPr/>
          </p:nvGrpSpPr>
          <p:grpSpPr>
            <a:xfrm>
              <a:off x="1663950" y="5632450"/>
              <a:ext cx="1240886" cy="315662"/>
              <a:chOff x="1617026" y="5632450"/>
              <a:chExt cx="1240886" cy="315662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554C3CC-9E19-CE1D-E835-59BC947FCD4A}"/>
                  </a:ext>
                </a:extLst>
              </p:cNvPr>
              <p:cNvSpPr/>
              <p:nvPr/>
            </p:nvSpPr>
            <p:spPr>
              <a:xfrm>
                <a:off x="2296065" y="5632450"/>
                <a:ext cx="266573" cy="134580"/>
              </a:xfrm>
              <a:prstGeom prst="roundRect">
                <a:avLst>
                  <a:gd name="adj" fmla="val 50000"/>
                </a:avLst>
              </a:prstGeom>
              <a:solidFill>
                <a:srgbClr val="0B4E6E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864" tIns="0" rIns="54864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mpact" panose="020B0806030902050204" pitchFamily="34" charset="0"/>
                  </a:rPr>
                  <a:t>PHAs</a:t>
                </a:r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5AC88F7E-7020-00C4-FF42-D04FD920DA80}"/>
                  </a:ext>
                </a:extLst>
              </p:cNvPr>
              <p:cNvSpPr/>
              <p:nvPr/>
            </p:nvSpPr>
            <p:spPr>
              <a:xfrm>
                <a:off x="1915513" y="5632450"/>
                <a:ext cx="266573" cy="134580"/>
              </a:xfrm>
              <a:prstGeom prst="roundRect">
                <a:avLst>
                  <a:gd name="adj" fmla="val 50000"/>
                </a:avLst>
              </a:prstGeom>
              <a:solidFill>
                <a:srgbClr val="0B4E6E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864" tIns="0" rIns="54864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mpact" panose="020B0806030902050204" pitchFamily="34" charset="0"/>
                  </a:rPr>
                  <a:t>PHAs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A7D5FB8-FCCD-5ED7-612A-635FE0717B8D}"/>
                  </a:ext>
                </a:extLst>
              </p:cNvPr>
              <p:cNvCxnSpPr>
                <a:cxnSpLocks/>
                <a:stCxn id="12" idx="3"/>
                <a:endCxn id="11" idx="1"/>
              </p:cNvCxnSpPr>
              <p:nvPr/>
            </p:nvCxnSpPr>
            <p:spPr>
              <a:xfrm>
                <a:off x="2182087" y="5699740"/>
                <a:ext cx="113978" cy="0"/>
              </a:xfrm>
              <a:prstGeom prst="line">
                <a:avLst/>
              </a:prstGeom>
              <a:solidFill>
                <a:srgbClr val="A6D290"/>
              </a:solidFill>
              <a:ln w="6350">
                <a:solidFill>
                  <a:srgbClr val="5266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97F1B223-0908-AB19-D75E-5C5E4E75E002}"/>
                  </a:ext>
                </a:extLst>
              </p:cNvPr>
              <p:cNvSpPr/>
              <p:nvPr/>
            </p:nvSpPr>
            <p:spPr>
              <a:xfrm>
                <a:off x="2000793" y="5813532"/>
                <a:ext cx="857119" cy="134580"/>
              </a:xfrm>
              <a:prstGeom prst="roundRect">
                <a:avLst>
                  <a:gd name="adj" fmla="val 50000"/>
                </a:avLst>
              </a:prstGeom>
              <a:solidFill>
                <a:srgbClr val="FFCA06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864" tIns="0" rIns="54864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mpact" panose="020B0806030902050204" pitchFamily="34" charset="0"/>
                  </a:rPr>
                  <a:t>Conventional polymers</a:t>
                </a:r>
                <a:endParaRPr kumimoji="0" lang="en-US" sz="105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mpact" panose="020B0806030902050204" pitchFamily="34" charset="0"/>
                </a:endParaRP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92BA9988-A2F2-947F-60F1-E2C40833B001}"/>
                  </a:ext>
                </a:extLst>
              </p:cNvPr>
              <p:cNvSpPr/>
              <p:nvPr/>
            </p:nvSpPr>
            <p:spPr>
              <a:xfrm>
                <a:off x="1617026" y="5813532"/>
                <a:ext cx="266573" cy="134580"/>
              </a:xfrm>
              <a:prstGeom prst="roundRect">
                <a:avLst>
                  <a:gd name="adj" fmla="val 50000"/>
                </a:avLst>
              </a:prstGeom>
              <a:solidFill>
                <a:srgbClr val="0B4E6E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864" tIns="0" rIns="54864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mpact" panose="020B0806030902050204" pitchFamily="34" charset="0"/>
                  </a:rPr>
                  <a:t>PHAs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8401367-AA99-9600-423E-0BCBC8803B06}"/>
                  </a:ext>
                </a:extLst>
              </p:cNvPr>
              <p:cNvCxnSpPr>
                <a:cxnSpLocks/>
                <a:stCxn id="15" idx="3"/>
                <a:endCxn id="14" idx="1"/>
              </p:cNvCxnSpPr>
              <p:nvPr/>
            </p:nvCxnSpPr>
            <p:spPr>
              <a:xfrm>
                <a:off x="1883599" y="5880822"/>
                <a:ext cx="117193" cy="0"/>
              </a:xfrm>
              <a:prstGeom prst="line">
                <a:avLst/>
              </a:prstGeom>
              <a:solidFill>
                <a:srgbClr val="A6D290"/>
              </a:solidFill>
              <a:ln w="6350">
                <a:solidFill>
                  <a:srgbClr val="5266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F0986DC-4B0E-EA8C-E4B0-298410B12A48}"/>
              </a:ext>
            </a:extLst>
          </p:cNvPr>
          <p:cNvGrpSpPr/>
          <p:nvPr/>
        </p:nvGrpSpPr>
        <p:grpSpPr>
          <a:xfrm>
            <a:off x="2268173" y="3355987"/>
            <a:ext cx="519087" cy="628115"/>
            <a:chOff x="1382146" y="5482006"/>
            <a:chExt cx="166996" cy="450161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E8832A4-0D0B-A07F-9D9F-E14AA29EA391}"/>
                </a:ext>
              </a:extLst>
            </p:cNvPr>
            <p:cNvCxnSpPr>
              <a:cxnSpLocks/>
            </p:cNvCxnSpPr>
            <p:nvPr/>
          </p:nvCxnSpPr>
          <p:spPr>
            <a:xfrm rot="900000">
              <a:off x="1382146" y="5482006"/>
              <a:ext cx="166996" cy="1"/>
            </a:xfrm>
            <a:prstGeom prst="line">
              <a:avLst/>
            </a:prstGeom>
            <a:ln w="50800" cap="rnd">
              <a:solidFill>
                <a:srgbClr val="3D4F69"/>
              </a:solidFill>
              <a:round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EE7037B-8868-5B85-29A7-10D6529E510C}"/>
                </a:ext>
              </a:extLst>
            </p:cNvPr>
            <p:cNvCxnSpPr>
              <a:cxnSpLocks/>
            </p:cNvCxnSpPr>
            <p:nvPr/>
          </p:nvCxnSpPr>
          <p:spPr>
            <a:xfrm rot="20700000">
              <a:off x="1382146" y="5932166"/>
              <a:ext cx="166996" cy="1"/>
            </a:xfrm>
            <a:prstGeom prst="line">
              <a:avLst/>
            </a:prstGeom>
            <a:ln w="50800" cap="rnd">
              <a:solidFill>
                <a:srgbClr val="3D4F69"/>
              </a:solidFill>
              <a:round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46896C4-98F6-AD37-4338-DA04E92A4297}"/>
              </a:ext>
            </a:extLst>
          </p:cNvPr>
          <p:cNvCxnSpPr>
            <a:cxnSpLocks/>
          </p:cNvCxnSpPr>
          <p:nvPr/>
        </p:nvCxnSpPr>
        <p:spPr>
          <a:xfrm>
            <a:off x="5261227" y="3670043"/>
            <a:ext cx="515170" cy="1"/>
          </a:xfrm>
          <a:prstGeom prst="line">
            <a:avLst/>
          </a:prstGeom>
          <a:ln w="50800" cap="rnd">
            <a:solidFill>
              <a:srgbClr val="3D4F69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0AB74E8-02DA-62A5-166A-AF6BB8C65297}"/>
              </a:ext>
            </a:extLst>
          </p:cNvPr>
          <p:cNvCxnSpPr>
            <a:cxnSpLocks/>
          </p:cNvCxnSpPr>
          <p:nvPr/>
        </p:nvCxnSpPr>
        <p:spPr>
          <a:xfrm>
            <a:off x="7299565" y="3670044"/>
            <a:ext cx="515170" cy="0"/>
          </a:xfrm>
          <a:prstGeom prst="line">
            <a:avLst/>
          </a:prstGeom>
          <a:ln w="50800" cap="rnd">
            <a:solidFill>
              <a:srgbClr val="3D4F69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3C0CF41-6D5D-65BC-A9D1-FAA038684A3A}"/>
              </a:ext>
            </a:extLst>
          </p:cNvPr>
          <p:cNvCxnSpPr>
            <a:cxnSpLocks/>
          </p:cNvCxnSpPr>
          <p:nvPr/>
        </p:nvCxnSpPr>
        <p:spPr>
          <a:xfrm flipV="1">
            <a:off x="9261770" y="3670043"/>
            <a:ext cx="515172" cy="1"/>
          </a:xfrm>
          <a:prstGeom prst="line">
            <a:avLst/>
          </a:prstGeom>
          <a:ln w="50800" cap="rnd">
            <a:solidFill>
              <a:srgbClr val="3D4F69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26A3EC8-4767-CCCF-DA4A-62B5BE154EFD}"/>
              </a:ext>
            </a:extLst>
          </p:cNvPr>
          <p:cNvSpPr/>
          <p:nvPr/>
        </p:nvSpPr>
        <p:spPr>
          <a:xfrm>
            <a:off x="5775931" y="3037837"/>
            <a:ext cx="1523634" cy="1264414"/>
          </a:xfrm>
          <a:prstGeom prst="roundRect">
            <a:avLst/>
          </a:prstGeom>
          <a:solidFill>
            <a:srgbClr val="EEF0F4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</a:rPr>
              <a:t>Instant prediction for the key properties using multitask property predictors</a:t>
            </a:r>
            <a:endParaRPr kumimoji="0" lang="en-US" sz="11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2B5282E-06FA-114F-DBB8-4335FE2CAE57}"/>
              </a:ext>
            </a:extLst>
          </p:cNvPr>
          <p:cNvSpPr/>
          <p:nvPr/>
        </p:nvSpPr>
        <p:spPr>
          <a:xfrm>
            <a:off x="7835550" y="3037835"/>
            <a:ext cx="1396263" cy="1264418"/>
          </a:xfrm>
          <a:prstGeom prst="roundRect">
            <a:avLst/>
          </a:prstGeom>
          <a:solidFill>
            <a:srgbClr val="EEF0F4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</a:rPr>
              <a:t>Search for polymers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</a:rPr>
              <a:t>that meet the screening criteria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A54BDD-F9E1-4155-7EC3-02EA278D18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fld id="{0761CF50-0825-0D43-A9F5-197318AFEA8A}" type="slidenum">
              <a:rPr lang="en-US" smtClean="0"/>
              <a:pPr algn="ctr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61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53F68-C2B8-3457-211A-64C533A9C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2611A-CBD3-601C-DB17-5EFD80A41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Candidates : Bio-replacements for PVC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22D0A-38AB-4D27-9809-F570631DB98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fld id="{0761CF50-0825-0D43-A9F5-197318AFEA8A}" type="slidenum">
              <a:rPr lang="en-US" smtClean="0"/>
              <a:pPr algn="ctr"/>
              <a:t>12</a:t>
            </a:fld>
            <a:endParaRPr lang="en-US"/>
          </a:p>
        </p:txBody>
      </p:sp>
      <p:pic>
        <p:nvPicPr>
          <p:cNvPr id="5" name="Picture 2" descr="Fig. 4">
            <a:extLst>
              <a:ext uri="{FF2B5EF4-FFF2-40B4-BE49-F238E27FC236}">
                <a16:creationId xmlns:a16="http://schemas.microsoft.com/office/drawing/2014/main" id="{354EF7E0-42B7-934E-1490-4F8F7C5E6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D5E8D4"/>
              </a:clrFrom>
              <a:clrTo>
                <a:srgbClr val="D5E8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2405" y="2654912"/>
            <a:ext cx="2817318" cy="218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ig. 4">
            <a:extLst>
              <a:ext uri="{FF2B5EF4-FFF2-40B4-BE49-F238E27FC236}">
                <a16:creationId xmlns:a16="http://schemas.microsoft.com/office/drawing/2014/main" id="{8BC93C0D-8E85-A9E4-56B1-43A941295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E1F5E0"/>
              </a:clrFrom>
              <a:clrTo>
                <a:srgbClr val="E1F5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5280" y="2654912"/>
            <a:ext cx="2817322" cy="218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4A5051F-2DB5-229C-9468-8CDF7002C6B0}"/>
              </a:ext>
            </a:extLst>
          </p:cNvPr>
          <p:cNvGrpSpPr/>
          <p:nvPr/>
        </p:nvGrpSpPr>
        <p:grpSpPr>
          <a:xfrm>
            <a:off x="8600546" y="2509172"/>
            <a:ext cx="2851312" cy="2718678"/>
            <a:chOff x="3788229" y="5146675"/>
            <a:chExt cx="1698916" cy="16198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2768FC-72AB-5B3C-1598-AFCCD60638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8229" y="5147310"/>
              <a:ext cx="1601330" cy="152236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DB403BC-E2D0-5872-9029-9262B0C157EB}"/>
                </a:ext>
              </a:extLst>
            </p:cNvPr>
            <p:cNvSpPr/>
            <p:nvPr/>
          </p:nvSpPr>
          <p:spPr>
            <a:xfrm>
              <a:off x="5080503" y="6146361"/>
              <a:ext cx="406642" cy="5894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F9C094-D018-8BB3-8E26-F39D470742DA}"/>
                </a:ext>
              </a:extLst>
            </p:cNvPr>
            <p:cNvSpPr/>
            <p:nvPr/>
          </p:nvSpPr>
          <p:spPr>
            <a:xfrm>
              <a:off x="3891312" y="5146675"/>
              <a:ext cx="346215" cy="2250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770FCB2-6826-F611-3F96-E3BAE2194EE1}"/>
                </a:ext>
              </a:extLst>
            </p:cNvPr>
            <p:cNvSpPr/>
            <p:nvPr/>
          </p:nvSpPr>
          <p:spPr>
            <a:xfrm>
              <a:off x="4444399" y="6615488"/>
              <a:ext cx="151075" cy="1510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1D58B01-0363-662F-B196-3966EDE008A3}"/>
              </a:ext>
            </a:extLst>
          </p:cNvPr>
          <p:cNvGrpSpPr/>
          <p:nvPr/>
        </p:nvGrpSpPr>
        <p:grpSpPr>
          <a:xfrm>
            <a:off x="722129" y="2074271"/>
            <a:ext cx="2197870" cy="302956"/>
            <a:chOff x="1842474" y="2144540"/>
            <a:chExt cx="1178382" cy="162430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0C1E86C4-9CF4-3993-98EE-CE87DE8932F3}"/>
                </a:ext>
              </a:extLst>
            </p:cNvPr>
            <p:cNvSpPr/>
            <p:nvPr/>
          </p:nvSpPr>
          <p:spPr>
            <a:xfrm>
              <a:off x="2484969" y="2144540"/>
              <a:ext cx="535887" cy="162429"/>
            </a:xfrm>
            <a:prstGeom prst="roundRect">
              <a:avLst>
                <a:gd name="adj" fmla="val 50000"/>
              </a:avLst>
            </a:prstGeom>
            <a:solidFill>
              <a:srgbClr val="0B4E6E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74320" tIns="0" rIns="27432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PHAs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721BECFD-0BFC-D2D7-020D-F288E815643A}"/>
                </a:ext>
              </a:extLst>
            </p:cNvPr>
            <p:cNvSpPr/>
            <p:nvPr/>
          </p:nvSpPr>
          <p:spPr>
            <a:xfrm>
              <a:off x="1842474" y="2144541"/>
              <a:ext cx="535887" cy="162429"/>
            </a:xfrm>
            <a:prstGeom prst="roundRect">
              <a:avLst>
                <a:gd name="adj" fmla="val 50000"/>
              </a:avLst>
            </a:prstGeom>
            <a:solidFill>
              <a:srgbClr val="0B4E6E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74320" tIns="0" rIns="27432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PHAs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98C8B9E-0E62-3C52-5B2D-18E8782E6458}"/>
                </a:ext>
              </a:extLst>
            </p:cNvPr>
            <p:cNvCxnSpPr>
              <a:cxnSpLocks/>
              <a:stCxn id="22" idx="3"/>
              <a:endCxn id="18" idx="1"/>
            </p:cNvCxnSpPr>
            <p:nvPr/>
          </p:nvCxnSpPr>
          <p:spPr>
            <a:xfrm flipV="1">
              <a:off x="2378361" y="2225754"/>
              <a:ext cx="106608" cy="1"/>
            </a:xfrm>
            <a:prstGeom prst="line">
              <a:avLst/>
            </a:prstGeom>
            <a:solidFill>
              <a:srgbClr val="A6D290"/>
            </a:solidFill>
            <a:ln w="6350">
              <a:solidFill>
                <a:srgbClr val="5266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26CD95F-7FA4-C094-F9D1-34A2DBCFE692}"/>
              </a:ext>
            </a:extLst>
          </p:cNvPr>
          <p:cNvGrpSpPr/>
          <p:nvPr/>
        </p:nvGrpSpPr>
        <p:grpSpPr>
          <a:xfrm>
            <a:off x="3788518" y="2074274"/>
            <a:ext cx="3690980" cy="302956"/>
            <a:chOff x="5044587" y="2144540"/>
            <a:chExt cx="1978912" cy="162430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1A3B97AE-7AE4-3027-C0C0-CFE7303AC476}"/>
                </a:ext>
              </a:extLst>
            </p:cNvPr>
            <p:cNvSpPr/>
            <p:nvPr/>
          </p:nvSpPr>
          <p:spPr>
            <a:xfrm>
              <a:off x="5766050" y="2144540"/>
              <a:ext cx="1257449" cy="162429"/>
            </a:xfrm>
            <a:prstGeom prst="roundRect">
              <a:avLst>
                <a:gd name="adj" fmla="val 50000"/>
              </a:avLst>
            </a:prstGeom>
            <a:solidFill>
              <a:srgbClr val="FFCA06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74320" tIns="0" rIns="27432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Conventional polymers</a:t>
              </a:r>
              <a:endPara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9EB6C8A3-96B4-4870-ED8A-F91201DB1E81}"/>
                </a:ext>
              </a:extLst>
            </p:cNvPr>
            <p:cNvSpPr/>
            <p:nvPr/>
          </p:nvSpPr>
          <p:spPr>
            <a:xfrm>
              <a:off x="5044587" y="2144541"/>
              <a:ext cx="535888" cy="162429"/>
            </a:xfrm>
            <a:prstGeom prst="roundRect">
              <a:avLst>
                <a:gd name="adj" fmla="val 50000"/>
              </a:avLst>
            </a:prstGeom>
            <a:solidFill>
              <a:srgbClr val="0B4E6E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74320" tIns="0" rIns="27432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PHAs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276A4A6-798F-5270-CE5E-EABB0C25472B}"/>
                </a:ext>
              </a:extLst>
            </p:cNvPr>
            <p:cNvCxnSpPr>
              <a:cxnSpLocks/>
              <a:stCxn id="39" idx="3"/>
              <a:endCxn id="36" idx="1"/>
            </p:cNvCxnSpPr>
            <p:nvPr/>
          </p:nvCxnSpPr>
          <p:spPr>
            <a:xfrm flipV="1">
              <a:off x="5580475" y="2225754"/>
              <a:ext cx="185575" cy="1"/>
            </a:xfrm>
            <a:prstGeom prst="line">
              <a:avLst/>
            </a:prstGeom>
            <a:solidFill>
              <a:srgbClr val="A6D290"/>
            </a:solidFill>
            <a:ln w="6350">
              <a:solidFill>
                <a:srgbClr val="5266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02590EF-A07F-13FA-820E-6E46461C050C}"/>
              </a:ext>
            </a:extLst>
          </p:cNvPr>
          <p:cNvGrpSpPr/>
          <p:nvPr/>
        </p:nvGrpSpPr>
        <p:grpSpPr>
          <a:xfrm>
            <a:off x="8438413" y="1396185"/>
            <a:ext cx="2697978" cy="981040"/>
            <a:chOff x="8271362" y="5152040"/>
            <a:chExt cx="2697978" cy="98104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85CD6EB-3DAA-9C35-B3E5-0C045F0D92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71362" y="5241767"/>
              <a:ext cx="518086" cy="881743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AA93DC-CF3E-7E4C-B3F1-A0467761642F}"/>
                </a:ext>
              </a:extLst>
            </p:cNvPr>
            <p:cNvSpPr txBox="1"/>
            <p:nvPr/>
          </p:nvSpPr>
          <p:spPr>
            <a:xfrm>
              <a:off x="8763760" y="5152040"/>
              <a:ext cx="55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PVC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BE6405A-16A1-4222-959D-D8A4E91EFA97}"/>
                </a:ext>
              </a:extLst>
            </p:cNvPr>
            <p:cNvGrpSpPr/>
            <p:nvPr/>
          </p:nvGrpSpPr>
          <p:grpSpPr>
            <a:xfrm>
              <a:off x="8807304" y="5568335"/>
              <a:ext cx="1174518" cy="216399"/>
              <a:chOff x="1924264" y="2167743"/>
              <a:chExt cx="815354" cy="116022"/>
            </a:xfrm>
          </p:grpSpPr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3E7E84C6-7041-969D-FC88-1C5BE194764D}"/>
                  </a:ext>
                </a:extLst>
              </p:cNvPr>
              <p:cNvSpPr/>
              <p:nvPr/>
            </p:nvSpPr>
            <p:spPr>
              <a:xfrm>
                <a:off x="2367310" y="2167743"/>
                <a:ext cx="372308" cy="116020"/>
              </a:xfrm>
              <a:prstGeom prst="roundRect">
                <a:avLst>
                  <a:gd name="adj" fmla="val 50000"/>
                </a:avLst>
              </a:prstGeom>
              <a:solidFill>
                <a:srgbClr val="0B4E6E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0" rIns="9144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PHAs</a:t>
                </a:r>
              </a:p>
            </p:txBody>
          </p:sp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0C6680B5-23CE-D9CE-2B2E-DBF9249CD11A}"/>
                  </a:ext>
                </a:extLst>
              </p:cNvPr>
              <p:cNvSpPr/>
              <p:nvPr/>
            </p:nvSpPr>
            <p:spPr>
              <a:xfrm>
                <a:off x="1924264" y="2167745"/>
                <a:ext cx="372308" cy="116020"/>
              </a:xfrm>
              <a:prstGeom prst="roundRect">
                <a:avLst>
                  <a:gd name="adj" fmla="val 50000"/>
                </a:avLst>
              </a:prstGeom>
              <a:solidFill>
                <a:srgbClr val="0B4E6E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0" rIns="9144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PHAs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47EF4B0-D550-57E9-4437-9F9AB1CD67F5}"/>
                  </a:ext>
                </a:extLst>
              </p:cNvPr>
              <p:cNvCxnSpPr>
                <a:cxnSpLocks/>
                <a:stCxn id="50" idx="3"/>
                <a:endCxn id="49" idx="1"/>
              </p:cNvCxnSpPr>
              <p:nvPr/>
            </p:nvCxnSpPr>
            <p:spPr>
              <a:xfrm flipV="1">
                <a:off x="2296572" y="2225753"/>
                <a:ext cx="70738" cy="2"/>
              </a:xfrm>
              <a:prstGeom prst="line">
                <a:avLst/>
              </a:prstGeom>
              <a:solidFill>
                <a:srgbClr val="A6D290"/>
              </a:solidFill>
              <a:ln w="6350">
                <a:solidFill>
                  <a:srgbClr val="5266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1C2D004-C3CF-9EB4-9C06-7874579EBA42}"/>
                </a:ext>
              </a:extLst>
            </p:cNvPr>
            <p:cNvGrpSpPr/>
            <p:nvPr/>
          </p:nvGrpSpPr>
          <p:grpSpPr>
            <a:xfrm>
              <a:off x="8807304" y="5916681"/>
              <a:ext cx="2162036" cy="216399"/>
              <a:chOff x="5126376" y="2167743"/>
              <a:chExt cx="1500894" cy="116022"/>
            </a:xfrm>
          </p:grpSpPr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3B6F6533-6CD5-7838-9860-172453821AC8}"/>
                  </a:ext>
                </a:extLst>
              </p:cNvPr>
              <p:cNvSpPr/>
              <p:nvPr/>
            </p:nvSpPr>
            <p:spPr>
              <a:xfrm>
                <a:off x="5569427" y="2167743"/>
                <a:ext cx="1057843" cy="116020"/>
              </a:xfrm>
              <a:prstGeom prst="roundRect">
                <a:avLst>
                  <a:gd name="adj" fmla="val 50000"/>
                </a:avLst>
              </a:prstGeom>
              <a:solidFill>
                <a:srgbClr val="FFCA06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0" rIns="9144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Conventional polymers</a:t>
                </a:r>
                <a:endParaRPr kumimoji="0" lang="en-US" sz="10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A0F3771F-8592-DC71-FF7E-55516CAA9481}"/>
                  </a:ext>
                </a:extLst>
              </p:cNvPr>
              <p:cNvSpPr/>
              <p:nvPr/>
            </p:nvSpPr>
            <p:spPr>
              <a:xfrm>
                <a:off x="5126376" y="2167745"/>
                <a:ext cx="372309" cy="116020"/>
              </a:xfrm>
              <a:prstGeom prst="roundRect">
                <a:avLst>
                  <a:gd name="adj" fmla="val 50000"/>
                </a:avLst>
              </a:prstGeom>
              <a:solidFill>
                <a:srgbClr val="0B4E6E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91440" tIns="0" rIns="91440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PHAs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10CD671-CCA4-4C4A-25A1-B71C0F141113}"/>
                  </a:ext>
                </a:extLst>
              </p:cNvPr>
              <p:cNvCxnSpPr>
                <a:cxnSpLocks/>
                <a:stCxn id="47" idx="3"/>
                <a:endCxn id="46" idx="1"/>
              </p:cNvCxnSpPr>
              <p:nvPr/>
            </p:nvCxnSpPr>
            <p:spPr>
              <a:xfrm flipV="1">
                <a:off x="5498685" y="2225753"/>
                <a:ext cx="70741" cy="2"/>
              </a:xfrm>
              <a:prstGeom prst="line">
                <a:avLst/>
              </a:prstGeom>
              <a:solidFill>
                <a:srgbClr val="A6D290"/>
              </a:solidFill>
              <a:ln w="6350">
                <a:solidFill>
                  <a:srgbClr val="5266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A5AC1A85-0506-6E42-1069-61A01C353311}"/>
              </a:ext>
            </a:extLst>
          </p:cNvPr>
          <p:cNvSpPr/>
          <p:nvPr/>
        </p:nvSpPr>
        <p:spPr>
          <a:xfrm>
            <a:off x="1401444" y="5904177"/>
            <a:ext cx="9389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“Bioplastic design using multitask deep neural networks”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3, 96 (2022). </a:t>
            </a:r>
          </a:p>
        </p:txBody>
      </p:sp>
    </p:spTree>
    <p:extLst>
      <p:ext uri="{BB962C8B-B14F-4D97-AF65-F5344CB8AC3E}">
        <p14:creationId xmlns:p14="http://schemas.microsoft.com/office/powerpoint/2010/main" val="156970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A25F6-B673-955D-D354-9CAD41A8F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26F26-844F-CFEF-D574-52829867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b="0" dirty="0">
                <a:solidFill>
                  <a:prstClr val="black"/>
                </a:solidFill>
                <a:latin typeface="Impact" panose="020B0806030902050204" pitchFamily="34" charset="0"/>
              </a:rPr>
              <a:t>Bio-replacements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A1457D-CD95-4880-3CB0-B50A1DD1A70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fld id="{0761CF50-0825-0D43-A9F5-197318AFEA8A}" type="slidenum">
              <a:rPr lang="en-US" smtClean="0"/>
              <a:pPr algn="ctr"/>
              <a:t>13</a:t>
            </a:fld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BDD2D30-C08A-9F95-EEB3-DED228255E9A}"/>
              </a:ext>
            </a:extLst>
          </p:cNvPr>
          <p:cNvSpPr/>
          <p:nvPr/>
        </p:nvSpPr>
        <p:spPr>
          <a:xfrm>
            <a:off x="1401444" y="5904177"/>
            <a:ext cx="9389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“Bioplastic design using multitask deep neural networks”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3, 96 (2022). </a:t>
            </a:r>
          </a:p>
        </p:txBody>
      </p:sp>
      <p:pic>
        <p:nvPicPr>
          <p:cNvPr id="4" name="Picture 2" descr="Fig. 4">
            <a:extLst>
              <a:ext uri="{FF2B5EF4-FFF2-40B4-BE49-F238E27FC236}">
                <a16:creationId xmlns:a16="http://schemas.microsoft.com/office/drawing/2014/main" id="{86F0ECD6-8452-2A67-6B6C-939B5ACFD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D5E8D4"/>
              </a:clrFrom>
              <a:clrTo>
                <a:srgbClr val="D5E8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68" t="9855" b="46420"/>
          <a:stretch/>
        </p:blipFill>
        <p:spPr bwMode="auto">
          <a:xfrm>
            <a:off x="528847" y="1491108"/>
            <a:ext cx="11134308" cy="11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ig. 4">
            <a:extLst>
              <a:ext uri="{FF2B5EF4-FFF2-40B4-BE49-F238E27FC236}">
                <a16:creationId xmlns:a16="http://schemas.microsoft.com/office/drawing/2014/main" id="{2BCA5FA3-8F4E-3924-449F-953FD0001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E1F5E0"/>
              </a:clrFrom>
              <a:clrTo>
                <a:srgbClr val="E1F5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8846" y="2806155"/>
            <a:ext cx="11134310" cy="11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08598F8-17CC-50A9-8A0B-CE01C1663B06}"/>
              </a:ext>
            </a:extLst>
          </p:cNvPr>
          <p:cNvGrpSpPr/>
          <p:nvPr/>
        </p:nvGrpSpPr>
        <p:grpSpPr>
          <a:xfrm>
            <a:off x="1134234" y="1173584"/>
            <a:ext cx="10022202" cy="307777"/>
            <a:chOff x="3251686" y="2848958"/>
            <a:chExt cx="7938132" cy="3077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185F86-2CE6-32CC-6E11-7DF29A37A984}"/>
                </a:ext>
              </a:extLst>
            </p:cNvPr>
            <p:cNvSpPr txBox="1"/>
            <p:nvPr/>
          </p:nvSpPr>
          <p:spPr>
            <a:xfrm>
              <a:off x="3251686" y="2848958"/>
              <a:ext cx="3049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086F46-96F0-A26C-7C71-AB8796501A51}"/>
                </a:ext>
              </a:extLst>
            </p:cNvPr>
            <p:cNvSpPr txBox="1"/>
            <p:nvPr/>
          </p:nvSpPr>
          <p:spPr>
            <a:xfrm>
              <a:off x="4508627" y="2848958"/>
              <a:ext cx="3037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A32E3F-81C2-2963-674B-40115C7B05E8}"/>
                </a:ext>
              </a:extLst>
            </p:cNvPr>
            <p:cNvSpPr txBox="1"/>
            <p:nvPr/>
          </p:nvSpPr>
          <p:spPr>
            <a:xfrm>
              <a:off x="5639713" y="2848958"/>
              <a:ext cx="3951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PVC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13BC57-8D35-AD11-B904-1706E66088D8}"/>
                </a:ext>
              </a:extLst>
            </p:cNvPr>
            <p:cNvSpPr txBox="1"/>
            <p:nvPr/>
          </p:nvSpPr>
          <p:spPr>
            <a:xfrm>
              <a:off x="6899828" y="2848958"/>
              <a:ext cx="387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C010F1-21A4-BED1-BD8A-5AAA275BFC4A}"/>
                </a:ext>
              </a:extLst>
            </p:cNvPr>
            <p:cNvSpPr txBox="1"/>
            <p:nvPr/>
          </p:nvSpPr>
          <p:spPr>
            <a:xfrm>
              <a:off x="8404767" y="2848958"/>
              <a:ext cx="3037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FEEBBC-4B03-DA10-AB16-E97EBDCD49BE}"/>
                </a:ext>
              </a:extLst>
            </p:cNvPr>
            <p:cNvSpPr txBox="1"/>
            <p:nvPr/>
          </p:nvSpPr>
          <p:spPr>
            <a:xfrm>
              <a:off x="9573942" y="2848958"/>
              <a:ext cx="318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2411BB6-1143-C0DB-A51D-A5A18BB67965}"/>
                </a:ext>
              </a:extLst>
            </p:cNvPr>
            <p:cNvSpPr txBox="1"/>
            <p:nvPr/>
          </p:nvSpPr>
          <p:spPr>
            <a:xfrm>
              <a:off x="10789619" y="2848958"/>
              <a:ext cx="4001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7A3890E-0E87-CB17-26C2-88ACE655B82A}"/>
              </a:ext>
            </a:extLst>
          </p:cNvPr>
          <p:cNvGrpSpPr/>
          <p:nvPr/>
        </p:nvGrpSpPr>
        <p:grpSpPr>
          <a:xfrm>
            <a:off x="484649" y="4093556"/>
            <a:ext cx="11316458" cy="1709532"/>
            <a:chOff x="397565" y="5057031"/>
            <a:chExt cx="11316458" cy="170953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E03086D-E275-940D-B0AF-743ED6DE7BED}"/>
                </a:ext>
              </a:extLst>
            </p:cNvPr>
            <p:cNvGrpSpPr/>
            <p:nvPr/>
          </p:nvGrpSpPr>
          <p:grpSpPr>
            <a:xfrm>
              <a:off x="477979" y="5147310"/>
              <a:ext cx="11236044" cy="1522360"/>
              <a:chOff x="361922" y="4424253"/>
              <a:chExt cx="13143135" cy="2250218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BCFD1ABE-210A-57B1-8835-68E47988CA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61922" y="4424253"/>
                <a:ext cx="5643356" cy="2250218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EF6E9E72-4A37-10AD-10A0-BFC77E3AA8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81456" y="4424253"/>
                <a:ext cx="5669280" cy="2226365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4C12BFC9-ECFF-8C8F-9E77-BB1A5CB67B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636500" y="4424253"/>
                <a:ext cx="1868557" cy="2226365"/>
              </a:xfrm>
              <a:prstGeom prst="rect">
                <a:avLst/>
              </a:prstGeom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7D7D2FE-69A2-E463-5ED4-D85666137D07}"/>
                </a:ext>
              </a:extLst>
            </p:cNvPr>
            <p:cNvGrpSpPr/>
            <p:nvPr/>
          </p:nvGrpSpPr>
          <p:grpSpPr>
            <a:xfrm>
              <a:off x="397565" y="5057031"/>
              <a:ext cx="10179078" cy="1709532"/>
              <a:chOff x="397565" y="5057031"/>
              <a:chExt cx="10179078" cy="1709532"/>
            </a:xfrm>
            <a:solidFill>
              <a:schemeClr val="bg1"/>
            </a:solidFill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B1CD8D4-853A-3CBD-794E-9806FC85B25F}"/>
                  </a:ext>
                </a:extLst>
              </p:cNvPr>
              <p:cNvSpPr/>
              <p:nvPr/>
            </p:nvSpPr>
            <p:spPr>
              <a:xfrm>
                <a:off x="397565" y="5406888"/>
                <a:ext cx="151075" cy="1510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9164ECB-608F-4E1C-45D1-BD844DC6AA99}"/>
                  </a:ext>
                </a:extLst>
              </p:cNvPr>
              <p:cNvSpPr/>
              <p:nvPr/>
            </p:nvSpPr>
            <p:spPr>
              <a:xfrm>
                <a:off x="397565" y="6154311"/>
                <a:ext cx="151075" cy="1510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9A2300D-B9D8-349C-086F-FFBF6C345BC2}"/>
                  </a:ext>
                </a:extLst>
              </p:cNvPr>
              <p:cNvSpPr/>
              <p:nvPr/>
            </p:nvSpPr>
            <p:spPr>
              <a:xfrm>
                <a:off x="1121134" y="6615487"/>
                <a:ext cx="151075" cy="1510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9821C1A-FD6B-6268-68F8-A754B288501C}"/>
                  </a:ext>
                </a:extLst>
              </p:cNvPr>
              <p:cNvSpPr/>
              <p:nvPr/>
            </p:nvSpPr>
            <p:spPr>
              <a:xfrm>
                <a:off x="2759103" y="6607536"/>
                <a:ext cx="151075" cy="1510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9EEA0E5-1016-70F9-5884-02C9EDCFF8D9}"/>
                  </a:ext>
                </a:extLst>
              </p:cNvPr>
              <p:cNvSpPr/>
              <p:nvPr/>
            </p:nvSpPr>
            <p:spPr>
              <a:xfrm>
                <a:off x="4357315" y="6615488"/>
                <a:ext cx="151075" cy="1510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3B69EAF-7B52-70D3-3B4F-A480A3615B2E}"/>
                  </a:ext>
                </a:extLst>
              </p:cNvPr>
              <p:cNvSpPr/>
              <p:nvPr/>
            </p:nvSpPr>
            <p:spPr>
              <a:xfrm>
                <a:off x="5637475" y="5064982"/>
                <a:ext cx="151075" cy="1510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8E0324D-29AB-F4B7-BECE-88FE66988241}"/>
                  </a:ext>
                </a:extLst>
              </p:cNvPr>
              <p:cNvSpPr/>
              <p:nvPr/>
            </p:nvSpPr>
            <p:spPr>
              <a:xfrm>
                <a:off x="7275444" y="5057031"/>
                <a:ext cx="151075" cy="1510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A774820-3DDB-4D21-2F68-AB99990FD75E}"/>
                  </a:ext>
                </a:extLst>
              </p:cNvPr>
              <p:cNvSpPr/>
              <p:nvPr/>
            </p:nvSpPr>
            <p:spPr>
              <a:xfrm>
                <a:off x="8873656" y="5064983"/>
                <a:ext cx="151075" cy="1510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9D51C2B-2A8C-24D7-CAF0-B790D5CDA9F4}"/>
                  </a:ext>
                </a:extLst>
              </p:cNvPr>
              <p:cNvSpPr/>
              <p:nvPr/>
            </p:nvSpPr>
            <p:spPr>
              <a:xfrm>
                <a:off x="6321287" y="5064982"/>
                <a:ext cx="151075" cy="1510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6572B396-08C1-0E9E-125A-19D1EFF218DC}"/>
                  </a:ext>
                </a:extLst>
              </p:cNvPr>
              <p:cNvSpPr/>
              <p:nvPr/>
            </p:nvSpPr>
            <p:spPr>
              <a:xfrm>
                <a:off x="7959256" y="5057031"/>
                <a:ext cx="151075" cy="1510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5433392-F2A5-F8BB-A023-1A6CD86F5E30}"/>
                  </a:ext>
                </a:extLst>
              </p:cNvPr>
              <p:cNvSpPr/>
              <p:nvPr/>
            </p:nvSpPr>
            <p:spPr>
              <a:xfrm>
                <a:off x="9557468" y="5064983"/>
                <a:ext cx="151075" cy="1510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BF53599-FB1F-B2D8-8EBD-1B64FD2C5C05}"/>
                  </a:ext>
                </a:extLst>
              </p:cNvPr>
              <p:cNvSpPr/>
              <p:nvPr/>
            </p:nvSpPr>
            <p:spPr>
              <a:xfrm>
                <a:off x="4993419" y="6146361"/>
                <a:ext cx="406642" cy="5894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190B058-99AF-B2EC-E3AF-13E3D3B10BE2}"/>
                  </a:ext>
                </a:extLst>
              </p:cNvPr>
              <p:cNvSpPr/>
              <p:nvPr/>
            </p:nvSpPr>
            <p:spPr>
              <a:xfrm>
                <a:off x="9915276" y="6146361"/>
                <a:ext cx="406642" cy="58949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C0FF7D4-B74D-9545-103C-ED66E418198B}"/>
                  </a:ext>
                </a:extLst>
              </p:cNvPr>
              <p:cNvSpPr/>
              <p:nvPr/>
            </p:nvSpPr>
            <p:spPr>
              <a:xfrm>
                <a:off x="9737806" y="5064982"/>
                <a:ext cx="592281" cy="3419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A00C80D-68B1-595B-B38A-04BF27EB71FE}"/>
                  </a:ext>
                </a:extLst>
              </p:cNvPr>
              <p:cNvSpPr/>
              <p:nvPr/>
            </p:nvSpPr>
            <p:spPr>
              <a:xfrm>
                <a:off x="10024053" y="5231959"/>
                <a:ext cx="133977" cy="3959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4DBEE0B-FE64-8EB8-C2FB-B83C8B9A54D0}"/>
                  </a:ext>
                </a:extLst>
              </p:cNvPr>
              <p:cNvSpPr/>
              <p:nvPr/>
            </p:nvSpPr>
            <p:spPr>
              <a:xfrm>
                <a:off x="9982778" y="5283200"/>
                <a:ext cx="212147" cy="2250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1D61ACB-0CB1-F5DA-B726-11A636AE0429}"/>
                  </a:ext>
                </a:extLst>
              </p:cNvPr>
              <p:cNvSpPr/>
              <p:nvPr/>
            </p:nvSpPr>
            <p:spPr>
              <a:xfrm>
                <a:off x="10039928" y="5286375"/>
                <a:ext cx="489912" cy="1425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2F3CAA3B-AE62-3912-99DF-17BBE977BD6E}"/>
                  </a:ext>
                </a:extLst>
              </p:cNvPr>
              <p:cNvSpPr/>
              <p:nvPr/>
            </p:nvSpPr>
            <p:spPr>
              <a:xfrm>
                <a:off x="10230428" y="5111750"/>
                <a:ext cx="346215" cy="2250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91A275C-590B-8E43-4F47-6DF1E38F2874}"/>
                  </a:ext>
                </a:extLst>
              </p:cNvPr>
              <p:cNvSpPr/>
              <p:nvPr/>
            </p:nvSpPr>
            <p:spPr>
              <a:xfrm>
                <a:off x="8614353" y="5146675"/>
                <a:ext cx="346215" cy="2250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780A9DB4-166E-358A-9070-17C72633E51A}"/>
                  </a:ext>
                </a:extLst>
              </p:cNvPr>
              <p:cNvSpPr/>
              <p:nvPr/>
            </p:nvSpPr>
            <p:spPr>
              <a:xfrm>
                <a:off x="6963353" y="5146675"/>
                <a:ext cx="346215" cy="2250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95C67E3-52BA-F442-1931-98433B980CFB}"/>
                  </a:ext>
                </a:extLst>
              </p:cNvPr>
              <p:cNvSpPr/>
              <p:nvPr/>
            </p:nvSpPr>
            <p:spPr>
              <a:xfrm>
                <a:off x="5369503" y="5146675"/>
                <a:ext cx="346215" cy="2250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5D566FE0-3110-1E21-B25E-7E997AA5DA2C}"/>
                  </a:ext>
                </a:extLst>
              </p:cNvPr>
              <p:cNvSpPr/>
              <p:nvPr/>
            </p:nvSpPr>
            <p:spPr>
              <a:xfrm>
                <a:off x="3804228" y="5146675"/>
                <a:ext cx="346215" cy="2250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F4157C7-1BEA-E754-9A17-3C81DDD24687}"/>
                  </a:ext>
                </a:extLst>
              </p:cNvPr>
              <p:cNvSpPr/>
              <p:nvPr/>
            </p:nvSpPr>
            <p:spPr>
              <a:xfrm>
                <a:off x="2194503" y="5146675"/>
                <a:ext cx="346215" cy="2250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7D80AA6-EAF8-6294-1857-AE7CE32311FA}"/>
                  </a:ext>
                </a:extLst>
              </p:cNvPr>
              <p:cNvSpPr/>
              <p:nvPr/>
            </p:nvSpPr>
            <p:spPr>
              <a:xfrm>
                <a:off x="591128" y="5146675"/>
                <a:ext cx="346215" cy="2250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4915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5E868-4548-0E00-EF22-2F8B39B2F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FE033D-CA09-ED31-FCB2-51DB3DB945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fld id="{0761CF50-0825-0D43-A9F5-197318AFEA8A}" type="slidenum">
              <a:rPr lang="en-US" smtClean="0"/>
              <a:pPr algn="ctr"/>
              <a:t>14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0124228-4F9A-DD7B-7014-71DD68E7F8F8}"/>
              </a:ext>
            </a:extLst>
          </p:cNvPr>
          <p:cNvGrpSpPr/>
          <p:nvPr/>
        </p:nvGrpSpPr>
        <p:grpSpPr>
          <a:xfrm>
            <a:off x="-2393590" y="2632887"/>
            <a:ext cx="16198334" cy="2800504"/>
            <a:chOff x="741496" y="578748"/>
            <a:chExt cx="16198334" cy="2800504"/>
          </a:xfrm>
        </p:grpSpPr>
        <p:pic>
          <p:nvPicPr>
            <p:cNvPr id="5" name="Picture 4" descr="427,100+ Plastic Bottles Stock Photos, Pictures &amp; Royalty-Free Images -  iStock | Water bottle, Empty plastic bottle, Plastic bottle isolated">
              <a:extLst>
                <a:ext uri="{FF2B5EF4-FFF2-40B4-BE49-F238E27FC236}">
                  <a16:creationId xmlns:a16="http://schemas.microsoft.com/office/drawing/2014/main" id="{E849929D-9266-3618-B2BF-2E67CA6B2D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965" y="922411"/>
              <a:ext cx="3961448" cy="2352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427,100+ Plastic Bottles Stock Photos, Pictures &amp; Royalty-Free Images -  iStock | Water bottle, Empty plastic bottle, Plastic bottle isolated">
              <a:extLst>
                <a:ext uri="{FF2B5EF4-FFF2-40B4-BE49-F238E27FC236}">
                  <a16:creationId xmlns:a16="http://schemas.microsoft.com/office/drawing/2014/main" id="{EFAC9DA6-F640-EC07-9050-4C376E0473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0160" y="578748"/>
              <a:ext cx="4052095" cy="2800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427,100+ Plastic Bottles Stock Photos, Pictures &amp; Royalty-Free Images -  iStock | Water bottle, Empty plastic bottle, Plastic bottle isolated">
              <a:extLst>
                <a:ext uri="{FF2B5EF4-FFF2-40B4-BE49-F238E27FC236}">
                  <a16:creationId xmlns:a16="http://schemas.microsoft.com/office/drawing/2014/main" id="{D3148271-81EA-098C-0C6E-01043AA519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978382" y="878866"/>
              <a:ext cx="3961448" cy="2352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427,100+ Plastic Bottles Stock Photos, Pictures &amp; Royalty-Free Images -  iStock | Water bottle, Empty plastic bottle, Plastic bottle isolated">
              <a:extLst>
                <a:ext uri="{FF2B5EF4-FFF2-40B4-BE49-F238E27FC236}">
                  <a16:creationId xmlns:a16="http://schemas.microsoft.com/office/drawing/2014/main" id="{C16B16E4-310F-E8B3-A387-F3E116BD38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1496" y="578748"/>
              <a:ext cx="4052095" cy="2800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 6">
            <a:extLst>
              <a:ext uri="{FF2B5EF4-FFF2-40B4-BE49-F238E27FC236}">
                <a16:creationId xmlns:a16="http://schemas.microsoft.com/office/drawing/2014/main" id="{96264018-091F-E8BD-088C-EA7502503465}"/>
              </a:ext>
            </a:extLst>
          </p:cNvPr>
          <p:cNvSpPr/>
          <p:nvPr/>
        </p:nvSpPr>
        <p:spPr>
          <a:xfrm>
            <a:off x="1510822" y="579579"/>
            <a:ext cx="9170396" cy="923330"/>
          </a:xfrm>
          <a:prstGeom prst="rect">
            <a:avLst/>
          </a:prstGeom>
          <a:noFill/>
          <a:ln w="38100">
            <a:noFill/>
          </a:ln>
        </p:spPr>
        <p:txBody>
          <a:bodyPr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Designing PET-replacements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F59673-39B5-4E38-80A3-4C47AA97280D}"/>
              </a:ext>
            </a:extLst>
          </p:cNvPr>
          <p:cNvSpPr txBox="1"/>
          <p:nvPr/>
        </p:nvSpPr>
        <p:spPr>
          <a:xfrm>
            <a:off x="1332175" y="1502909"/>
            <a:ext cx="952767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D0D0D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Can the new polymers surpass PET’s performance?</a:t>
            </a:r>
            <a:endParaRPr lang="en-US" sz="2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701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642CB-1949-9258-B8AB-002F3A0BE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FC16D-0F9A-FF99-A677-1CA1C3EC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8" cy="1124461"/>
          </a:xfrm>
          <a:noFill/>
        </p:spPr>
        <p:txBody>
          <a:bodyPr/>
          <a:lstStyle/>
          <a:p>
            <a:pPr algn="ctr"/>
            <a:r>
              <a:rPr lang="en-US" dirty="0"/>
              <a:t>PET – Polyethylene Terephthalate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129EA8-EA9A-BA95-B7BA-FD4175AB145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1CF50-0825-0D43-A9F5-197318AFEA8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 panose="020B0502020104020203" pitchFamily="34" charset="-79"/>
              <a:ea typeface="+mn-ea"/>
              <a:cs typeface="Gill Sans" panose="020B0502020104020203" pitchFamily="34" charset="-79"/>
            </a:endParaRPr>
          </a:p>
        </p:txBody>
      </p:sp>
      <p:sp>
        <p:nvSpPr>
          <p:cNvPr id="16" name="Text 3">
            <a:extLst>
              <a:ext uri="{FF2B5EF4-FFF2-40B4-BE49-F238E27FC236}">
                <a16:creationId xmlns:a16="http://schemas.microsoft.com/office/drawing/2014/main" id="{0F3CDC5A-FDEB-B25A-4FE7-CB82BB1AC43F}"/>
              </a:ext>
            </a:extLst>
          </p:cNvPr>
          <p:cNvSpPr/>
          <p:nvPr/>
        </p:nvSpPr>
        <p:spPr>
          <a:xfrm>
            <a:off x="620882" y="3347574"/>
            <a:ext cx="10950237" cy="224676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 weight,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strong, good gas &amp; moisture barrier properties</a:t>
            </a:r>
            <a:endParaRPr lang="en-US" sz="2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Broad range of use temperature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-60 C – 130 C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Transparent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(when quench processed)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Obtained by </a:t>
            </a: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esterification</a:t>
            </a:r>
            <a:r>
              <a:rPr lang="en-US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(terephthalic acid + ethylene glycol) or trans-esterification (ethylene glycol + dimethyl terephthalate)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12B87D-1323-A833-AEE1-7DDC37339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492137" y="1124461"/>
            <a:ext cx="5207726" cy="240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5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BF2C7-5A08-832B-8E8F-EC65F18A7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B0EC0-63E9-B7B8-5C38-766FEB8B8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8" cy="1124461"/>
          </a:xfrm>
          <a:noFill/>
        </p:spPr>
        <p:txBody>
          <a:bodyPr/>
          <a:lstStyle/>
          <a:p>
            <a:pPr algn="ctr"/>
            <a:r>
              <a:rPr lang="en-US" dirty="0"/>
              <a:t>Design Target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A28642-5A55-A867-173F-9EF8454D578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1CF50-0825-0D43-A9F5-197318AFEA8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 panose="020B0502020104020203" pitchFamily="34" charset="-79"/>
              <a:ea typeface="+mn-ea"/>
              <a:cs typeface="Gill Sans" panose="020B0502020104020203" pitchFamily="34" charset="-79"/>
            </a:endParaRPr>
          </a:p>
        </p:txBody>
      </p:sp>
      <p:sp>
        <p:nvSpPr>
          <p:cNvPr id="44" name="Text 3">
            <a:extLst>
              <a:ext uri="{FF2B5EF4-FFF2-40B4-BE49-F238E27FC236}">
                <a16:creationId xmlns:a16="http://schemas.microsoft.com/office/drawing/2014/main" id="{672FBAA7-EBB9-0AB5-4CFB-CEFF716EEC13}"/>
              </a:ext>
            </a:extLst>
          </p:cNvPr>
          <p:cNvSpPr/>
          <p:nvPr/>
        </p:nvSpPr>
        <p:spPr>
          <a:xfrm>
            <a:off x="1861892" y="1291424"/>
            <a:ext cx="8468216" cy="523220"/>
          </a:xfrm>
          <a:prstGeom prst="rect">
            <a:avLst/>
          </a:prstGeom>
          <a:noFill/>
          <a:ln/>
        </p:spPr>
        <p:txBody>
          <a:bodyPr wrap="none" lIns="91440" tIns="45720" rIns="91440" bIns="45720" rtlCol="0" anchor="t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new polymers with property target criteria …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6C44AEB-5236-F687-4156-431934B46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23116"/>
              </p:ext>
            </p:extLst>
          </p:nvPr>
        </p:nvGraphicFramePr>
        <p:xfrm>
          <a:off x="519925" y="2160796"/>
          <a:ext cx="11152150" cy="3595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430">
                  <a:extLst>
                    <a:ext uri="{9D8B030D-6E8A-4147-A177-3AD203B41FA5}">
                      <a16:colId xmlns:a16="http://schemas.microsoft.com/office/drawing/2014/main" val="3388334639"/>
                    </a:ext>
                  </a:extLst>
                </a:gridCol>
                <a:gridCol w="2230430">
                  <a:extLst>
                    <a:ext uri="{9D8B030D-6E8A-4147-A177-3AD203B41FA5}">
                      <a16:colId xmlns:a16="http://schemas.microsoft.com/office/drawing/2014/main" val="377649015"/>
                    </a:ext>
                  </a:extLst>
                </a:gridCol>
                <a:gridCol w="2230430">
                  <a:extLst>
                    <a:ext uri="{9D8B030D-6E8A-4147-A177-3AD203B41FA5}">
                      <a16:colId xmlns:a16="http://schemas.microsoft.com/office/drawing/2014/main" val="2616853309"/>
                    </a:ext>
                  </a:extLst>
                </a:gridCol>
                <a:gridCol w="2230430">
                  <a:extLst>
                    <a:ext uri="{9D8B030D-6E8A-4147-A177-3AD203B41FA5}">
                      <a16:colId xmlns:a16="http://schemas.microsoft.com/office/drawing/2014/main" val="4235351624"/>
                    </a:ext>
                  </a:extLst>
                </a:gridCol>
                <a:gridCol w="2230430">
                  <a:extLst>
                    <a:ext uri="{9D8B030D-6E8A-4147-A177-3AD203B41FA5}">
                      <a16:colId xmlns:a16="http://schemas.microsoft.com/office/drawing/2014/main" val="1463032690"/>
                    </a:ext>
                  </a:extLst>
                </a:gridCol>
              </a:tblGrid>
              <a:tr h="89889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Target property</a:t>
                      </a:r>
                    </a:p>
                  </a:txBody>
                  <a:tcPr marL="97626" marR="976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Proxy property</a:t>
                      </a:r>
                    </a:p>
                  </a:txBody>
                  <a:tcPr marL="97626" marR="976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PET’s property (experimental)</a:t>
                      </a:r>
                    </a:p>
                  </a:txBody>
                  <a:tcPr marL="97626" marR="976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PET’s property (predicted)</a:t>
                      </a:r>
                    </a:p>
                  </a:txBody>
                  <a:tcPr marL="97626" marR="97626" anchor="ctr">
                    <a:lnL w="12700" cmpd="sng">
                      <a:noFill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Goal</a:t>
                      </a:r>
                      <a:br>
                        <a:rPr lang="en-US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(predicted)</a:t>
                      </a:r>
                    </a:p>
                  </a:txBody>
                  <a:tcPr marL="97626" marR="97626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74661"/>
                  </a:ext>
                </a:extLst>
              </a:tr>
              <a:tr h="89889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Glass transition temperature (</a:t>
                      </a:r>
                      <a:r>
                        <a:rPr lang="en-US" sz="2000" b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Tg</a:t>
                      </a:r>
                      <a:r>
                        <a:rPr lang="en-US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97626" marR="97626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Tg</a:t>
                      </a:r>
                      <a:endParaRPr lang="en-US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7626" marR="97626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 C – 81 C</a:t>
                      </a:r>
                    </a:p>
                  </a:txBody>
                  <a:tcPr marL="97626" marR="97626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 C</a:t>
                      </a:r>
                    </a:p>
                  </a:txBody>
                  <a:tcPr marL="97626" marR="97626" anchor="ctr">
                    <a:lnL w="12700" cmpd="sng">
                      <a:noFill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 72 C</a:t>
                      </a:r>
                    </a:p>
                  </a:txBody>
                  <a:tcPr marL="97626" marR="97626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438492"/>
                  </a:ext>
                </a:extLst>
              </a:tr>
              <a:tr h="89889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Transparency</a:t>
                      </a:r>
                    </a:p>
                  </a:txBody>
                  <a:tcPr marL="97626" marR="976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Bandgap</a:t>
                      </a:r>
                    </a:p>
                  </a:txBody>
                  <a:tcPr marL="97626" marR="976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 eV – 3.8 eV</a:t>
                      </a:r>
                    </a:p>
                  </a:txBody>
                  <a:tcPr marL="97626" marR="976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3.7 eV</a:t>
                      </a:r>
                    </a:p>
                  </a:txBody>
                  <a:tcPr marL="97626" marR="97626" anchor="ctr">
                    <a:lnL w="12700" cmpd="sng">
                      <a:noFill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 3.7 eV</a:t>
                      </a:r>
                    </a:p>
                  </a:txBody>
                  <a:tcPr marL="97626" marR="97626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432226"/>
                  </a:ext>
                </a:extLst>
              </a:tr>
              <a:tr h="89889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Transparency</a:t>
                      </a:r>
                    </a:p>
                  </a:txBody>
                  <a:tcPr marL="97626" marR="976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Tendency to crystallize</a:t>
                      </a:r>
                    </a:p>
                  </a:txBody>
                  <a:tcPr marL="97626" marR="976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30% - 40%</a:t>
                      </a:r>
                    </a:p>
                  </a:txBody>
                  <a:tcPr marL="97626" marR="976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40%</a:t>
                      </a:r>
                    </a:p>
                  </a:txBody>
                  <a:tcPr marL="97626" marR="97626" anchor="ctr">
                    <a:lnL w="12700" cmpd="sng">
                      <a:noFill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 40 %</a:t>
                      </a:r>
                    </a:p>
                  </a:txBody>
                  <a:tcPr marL="97626" marR="97626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174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72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7C2AD-5547-C2A6-9B71-211BBCEC3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D8B1D-2886-40F9-71E7-1BB8DBEC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8" cy="1124461"/>
          </a:xfrm>
          <a:noFill/>
        </p:spPr>
        <p:txBody>
          <a:bodyPr/>
          <a:lstStyle/>
          <a:p>
            <a:pPr algn="ctr"/>
            <a:r>
              <a:rPr lang="en-US" dirty="0"/>
              <a:t>Procedure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1DDDEB-EC00-8D48-406A-6DD64E38E6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1CF50-0825-0D43-A9F5-197318AFEA8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 panose="020B0502020104020203" pitchFamily="34" charset="-79"/>
              <a:ea typeface="+mn-ea"/>
              <a:cs typeface="Gill Sans" panose="020B0502020104020203" pitchFamily="34" charset="-79"/>
            </a:endParaRPr>
          </a:p>
        </p:txBody>
      </p:sp>
      <p:sp>
        <p:nvSpPr>
          <p:cNvPr id="44" name="Text 3">
            <a:extLst>
              <a:ext uri="{FF2B5EF4-FFF2-40B4-BE49-F238E27FC236}">
                <a16:creationId xmlns:a16="http://schemas.microsoft.com/office/drawing/2014/main" id="{6C5BD2BC-5BE9-2D31-A672-7B7455C42888}"/>
              </a:ext>
            </a:extLst>
          </p:cNvPr>
          <p:cNvSpPr/>
          <p:nvPr/>
        </p:nvSpPr>
        <p:spPr>
          <a:xfrm>
            <a:off x="2126928" y="4167280"/>
            <a:ext cx="7938199" cy="1200329"/>
          </a:xfrm>
          <a:prstGeom prst="rect">
            <a:avLst/>
          </a:prstGeom>
          <a:noFill/>
          <a:ln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 models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bandgap, tendency to crystallize) used: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Available at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PolymRize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™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https://www.matmerize.com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Polymer Genome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https://www.polymergenome.org</a:t>
            </a:r>
            <a:r>
              <a:rPr lang="en-US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ADC21EE-B05C-1F0B-55FF-79688BDB4663}"/>
              </a:ext>
            </a:extLst>
          </p:cNvPr>
          <p:cNvGrpSpPr/>
          <p:nvPr/>
        </p:nvGrpSpPr>
        <p:grpSpPr>
          <a:xfrm>
            <a:off x="1252830" y="1396309"/>
            <a:ext cx="9833680" cy="2247424"/>
            <a:chOff x="1252830" y="1396309"/>
            <a:chExt cx="9833680" cy="224742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ABA1135-7E77-168F-2B64-E83AC3499C44}"/>
                </a:ext>
              </a:extLst>
            </p:cNvPr>
            <p:cNvGrpSpPr/>
            <p:nvPr/>
          </p:nvGrpSpPr>
          <p:grpSpPr>
            <a:xfrm>
              <a:off x="1252830" y="1396309"/>
              <a:ext cx="9833680" cy="2247424"/>
              <a:chOff x="1385958" y="1396309"/>
              <a:chExt cx="9833680" cy="2247424"/>
            </a:xfrm>
          </p:grpSpPr>
          <p:sp>
            <p:nvSpPr>
              <p:cNvPr id="47" name="Text 3">
                <a:extLst>
                  <a:ext uri="{FF2B5EF4-FFF2-40B4-BE49-F238E27FC236}">
                    <a16:creationId xmlns:a16="http://schemas.microsoft.com/office/drawing/2014/main" id="{65EE4A45-D4DA-BE11-B093-58D87D32EF31}"/>
                  </a:ext>
                </a:extLst>
              </p:cNvPr>
              <p:cNvSpPr/>
              <p:nvPr/>
            </p:nvSpPr>
            <p:spPr>
              <a:xfrm>
                <a:off x="1385958" y="1396309"/>
                <a:ext cx="4277321" cy="224742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/>
            </p:spPr>
            <p:txBody>
              <a:bodyPr wrap="none" lIns="274320" tIns="274320" rIns="274320" bIns="27432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mpact" panose="020B080603090205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Step 1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Generate candidate</a:t>
                </a:r>
                <a:b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polymers</a:t>
                </a:r>
              </a:p>
            </p:txBody>
          </p:sp>
          <p:sp>
            <p:nvSpPr>
              <p:cNvPr id="48" name="Text 3">
                <a:extLst>
                  <a:ext uri="{FF2B5EF4-FFF2-40B4-BE49-F238E27FC236}">
                    <a16:creationId xmlns:a16="http://schemas.microsoft.com/office/drawing/2014/main" id="{8305367A-E53F-408F-B89F-B72EBD50F54A}"/>
                  </a:ext>
                </a:extLst>
              </p:cNvPr>
              <p:cNvSpPr/>
              <p:nvPr/>
            </p:nvSpPr>
            <p:spPr>
              <a:xfrm>
                <a:off x="6647638" y="1396309"/>
                <a:ext cx="4572000" cy="2247424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/>
            </p:spPr>
            <p:txBody>
              <a:bodyPr wrap="none" lIns="274320" tIns="274320" rIns="274320" bIns="274320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Impact" panose="020B080603090205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Step 2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Predict properties</a:t>
                </a:r>
                <a:br>
                  <a:rPr lang="en-US" sz="32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sz="32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&amp; screen candidates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41D3BA7-98DE-A56E-04AB-50A0FD83E524}"/>
                </a:ext>
              </a:extLst>
            </p:cNvPr>
            <p:cNvCxnSpPr>
              <a:cxnSpLocks/>
              <a:stCxn id="47" idx="3"/>
              <a:endCxn id="48" idx="1"/>
            </p:cNvCxnSpPr>
            <p:nvPr/>
          </p:nvCxnSpPr>
          <p:spPr>
            <a:xfrm>
              <a:off x="5530151" y="2520021"/>
              <a:ext cx="984359" cy="0"/>
            </a:xfrm>
            <a:prstGeom prst="line">
              <a:avLst/>
            </a:prstGeom>
            <a:ln w="50800" cap="rnd">
              <a:solidFill>
                <a:srgbClr val="3D4F69"/>
              </a:solidFill>
              <a:round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0779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C5EE5-0C46-F30C-FD3E-F5BB045A0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4AEC-ED12-2529-E088-8EA57FDD6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 for Generating Polymers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1C2227-1EF6-F6CF-5FDA-78B100C8A7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fld id="{0761CF50-0825-0D43-A9F5-197318AFEA8A}" type="slidenum">
              <a:rPr lang="en-US" smtClean="0"/>
              <a:pPr algn="ctr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32258-19B1-021C-4F18-80D89E4E481A}"/>
              </a:ext>
            </a:extLst>
          </p:cNvPr>
          <p:cNvSpPr txBox="1"/>
          <p:nvPr/>
        </p:nvSpPr>
        <p:spPr>
          <a:xfrm>
            <a:off x="499508" y="1229659"/>
            <a:ext cx="6042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Reference polymer (PET) &amp; reaction template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92696A8-CE06-A4CC-59B8-6AEF499AD194}"/>
              </a:ext>
            </a:extLst>
          </p:cNvPr>
          <p:cNvCxnSpPr>
            <a:cxnSpLocks/>
          </p:cNvCxnSpPr>
          <p:nvPr/>
        </p:nvCxnSpPr>
        <p:spPr>
          <a:xfrm>
            <a:off x="5531069" y="2146560"/>
            <a:ext cx="2084597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8B6821C-BEE0-CBE2-D9C1-CCE9B6E80F8D}"/>
              </a:ext>
            </a:extLst>
          </p:cNvPr>
          <p:cNvSpPr txBox="1"/>
          <p:nvPr/>
        </p:nvSpPr>
        <p:spPr>
          <a:xfrm>
            <a:off x="5698704" y="2155877"/>
            <a:ext cx="1749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Polycondensation</a:t>
            </a:r>
            <a:b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(Esterification)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6C814D-774C-4C4E-4BE6-C94884592D2C}"/>
              </a:ext>
            </a:extLst>
          </p:cNvPr>
          <p:cNvSpPr txBox="1"/>
          <p:nvPr/>
        </p:nvSpPr>
        <p:spPr>
          <a:xfrm>
            <a:off x="499508" y="4253404"/>
            <a:ext cx="5404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polymers inspired by the reference</a:t>
            </a:r>
          </a:p>
        </p:txBody>
      </p:sp>
      <p:sp>
        <p:nvSpPr>
          <p:cNvPr id="38" name="Plus 37">
            <a:extLst>
              <a:ext uri="{FF2B5EF4-FFF2-40B4-BE49-F238E27FC236}">
                <a16:creationId xmlns:a16="http://schemas.microsoft.com/office/drawing/2014/main" id="{EA8D8CBF-BE99-61DD-D821-0896EFCCEF5E}"/>
              </a:ext>
            </a:extLst>
          </p:cNvPr>
          <p:cNvSpPr/>
          <p:nvPr/>
        </p:nvSpPr>
        <p:spPr>
          <a:xfrm>
            <a:off x="2821994" y="4998964"/>
            <a:ext cx="428957" cy="428957"/>
          </a:xfrm>
          <a:prstGeom prst="mathPlus">
            <a:avLst>
              <a:gd name="adj1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38F568C-CD20-00E1-24FF-F013341DE02B}"/>
              </a:ext>
            </a:extLst>
          </p:cNvPr>
          <p:cNvCxnSpPr>
            <a:cxnSpLocks/>
          </p:cNvCxnSpPr>
          <p:nvPr/>
        </p:nvCxnSpPr>
        <p:spPr>
          <a:xfrm>
            <a:off x="5531069" y="5258042"/>
            <a:ext cx="2084597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4EA82E2-4F6B-94CF-E8FB-8139E889C8CC}"/>
              </a:ext>
            </a:extLst>
          </p:cNvPr>
          <p:cNvSpPr txBox="1"/>
          <p:nvPr/>
        </p:nvSpPr>
        <p:spPr>
          <a:xfrm>
            <a:off x="5698704" y="5267359"/>
            <a:ext cx="1749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Polycondensation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1A622FD-5630-B55E-6BD6-C72665B14660}"/>
              </a:ext>
            </a:extLst>
          </p:cNvPr>
          <p:cNvGrpSpPr/>
          <p:nvPr/>
        </p:nvGrpSpPr>
        <p:grpSpPr>
          <a:xfrm>
            <a:off x="648517" y="4832229"/>
            <a:ext cx="2184973" cy="1327879"/>
            <a:chOff x="648517" y="4341568"/>
            <a:chExt cx="2184973" cy="132787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4ECA6C8-38AB-881A-00F8-F47CDD938E50}"/>
                </a:ext>
              </a:extLst>
            </p:cNvPr>
            <p:cNvGrpSpPr/>
            <p:nvPr/>
          </p:nvGrpSpPr>
          <p:grpSpPr>
            <a:xfrm>
              <a:off x="648517" y="4341568"/>
              <a:ext cx="2184973" cy="1327879"/>
              <a:chOff x="1263111" y="1970094"/>
              <a:chExt cx="2184973" cy="132787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AE99590-926F-0166-BD31-54B3B1643BBA}"/>
                  </a:ext>
                </a:extLst>
              </p:cNvPr>
              <p:cNvSpPr txBox="1"/>
              <p:nvPr/>
            </p:nvSpPr>
            <p:spPr>
              <a:xfrm>
                <a:off x="1394380" y="2713198"/>
                <a:ext cx="20537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72 monomers</a:t>
                </a:r>
                <a:br>
                  <a:rPr lang="en-US"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from TSCA inventory</a:t>
                </a: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6B1C428D-A1A8-431D-7B2E-593D235971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3942" y="1970094"/>
                <a:ext cx="1794571" cy="743104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84C8672-0AB3-2F99-DB6C-4D25FA378AF3}"/>
                  </a:ext>
                </a:extLst>
              </p:cNvPr>
              <p:cNvSpPr txBox="1"/>
              <p:nvPr/>
            </p:nvSpPr>
            <p:spPr>
              <a:xfrm>
                <a:off x="1263111" y="2192924"/>
                <a:ext cx="2984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F043064-5182-0F39-0069-D44C18F65D5C}"/>
                </a:ext>
              </a:extLst>
            </p:cNvPr>
            <p:cNvSpPr/>
            <p:nvPr/>
          </p:nvSpPr>
          <p:spPr>
            <a:xfrm>
              <a:off x="1487837" y="4409415"/>
              <a:ext cx="643180" cy="6026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</a:t>
              </a:r>
              <a:r>
                <a:rPr lang="en-US" baseline="-250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E41430D-CA29-D0C9-3DEA-562394DBCA60}"/>
              </a:ext>
            </a:extLst>
          </p:cNvPr>
          <p:cNvGrpSpPr/>
          <p:nvPr/>
        </p:nvGrpSpPr>
        <p:grpSpPr>
          <a:xfrm>
            <a:off x="3346746" y="4900076"/>
            <a:ext cx="2199722" cy="1260032"/>
            <a:chOff x="3346746" y="4409415"/>
            <a:chExt cx="2199722" cy="126003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BC0A3E2-F25F-DD2D-9A5A-D557001C2BE8}"/>
                </a:ext>
              </a:extLst>
            </p:cNvPr>
            <p:cNvGrpSpPr/>
            <p:nvPr/>
          </p:nvGrpSpPr>
          <p:grpSpPr>
            <a:xfrm>
              <a:off x="3346746" y="4465223"/>
              <a:ext cx="2199722" cy="1204224"/>
              <a:chOff x="3961340" y="2093749"/>
              <a:chExt cx="2199722" cy="1204224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8AFCA9A-ED6C-371D-2651-850DB4713F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06344" y="2093749"/>
                <a:ext cx="1655732" cy="515118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5458E1B-4462-7DD4-63B1-CD0DD185A4D3}"/>
                  </a:ext>
                </a:extLst>
              </p:cNvPr>
              <p:cNvSpPr txBox="1"/>
              <p:nvPr/>
            </p:nvSpPr>
            <p:spPr>
              <a:xfrm>
                <a:off x="4107358" y="2713198"/>
                <a:ext cx="20537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168 monomers</a:t>
                </a:r>
                <a:br>
                  <a:rPr lang="en-US"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from TSCA inventory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A017DA-A2F8-B65C-72D7-54ED061BABB9}"/>
                  </a:ext>
                </a:extLst>
              </p:cNvPr>
              <p:cNvSpPr txBox="1"/>
              <p:nvPr/>
            </p:nvSpPr>
            <p:spPr>
              <a:xfrm>
                <a:off x="3961340" y="2192924"/>
                <a:ext cx="2984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EE0B2F4-7A21-DA8D-E221-618F3F87404E}"/>
                </a:ext>
              </a:extLst>
            </p:cNvPr>
            <p:cNvSpPr/>
            <p:nvPr/>
          </p:nvSpPr>
          <p:spPr>
            <a:xfrm>
              <a:off x="4222921" y="4409415"/>
              <a:ext cx="643180" cy="60262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</a:t>
              </a:r>
              <a:r>
                <a:rPr lang="en-US" baseline="-250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7F11E67-D537-BB82-A58C-102C368CCFF9}"/>
              </a:ext>
            </a:extLst>
          </p:cNvPr>
          <p:cNvGrpSpPr/>
          <p:nvPr/>
        </p:nvGrpSpPr>
        <p:grpSpPr>
          <a:xfrm>
            <a:off x="7086125" y="4425964"/>
            <a:ext cx="4394921" cy="2042473"/>
            <a:chOff x="7086125" y="4117041"/>
            <a:chExt cx="4394921" cy="204247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4BDE6A6-6E55-A8B2-BEA1-934B2C96948E}"/>
                </a:ext>
              </a:extLst>
            </p:cNvPr>
            <p:cNvSpPr txBox="1"/>
            <p:nvPr/>
          </p:nvSpPr>
          <p:spPr>
            <a:xfrm>
              <a:off x="10639496" y="4641787"/>
              <a:ext cx="8066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+nH</a:t>
              </a:r>
              <a:r>
                <a:rPr lang="en-US" sz="16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1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BFF1468-881D-87F3-A8F8-3CBEC9A0FA95}"/>
                </a:ext>
              </a:extLst>
            </p:cNvPr>
            <p:cNvGrpSpPr/>
            <p:nvPr/>
          </p:nvGrpSpPr>
          <p:grpSpPr>
            <a:xfrm>
              <a:off x="7687343" y="4117041"/>
              <a:ext cx="3079822" cy="1343080"/>
              <a:chOff x="7056141" y="1597733"/>
              <a:chExt cx="3079822" cy="1343080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5A66CFB2-526F-6487-1D88-8A2FD35D71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0800000">
                <a:off x="7056141" y="1597733"/>
                <a:ext cx="2910008" cy="1343080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B45EDEF-B42A-8D86-76D6-CB45BD26A36F}"/>
                  </a:ext>
                </a:extLst>
              </p:cNvPr>
              <p:cNvSpPr txBox="1"/>
              <p:nvPr/>
            </p:nvSpPr>
            <p:spPr>
              <a:xfrm>
                <a:off x="9837484" y="2492727"/>
                <a:ext cx="2984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8AFC67-6855-9385-A567-8D419A9F031D}"/>
                </a:ext>
              </a:extLst>
            </p:cNvPr>
            <p:cNvSpPr txBox="1"/>
            <p:nvPr/>
          </p:nvSpPr>
          <p:spPr>
            <a:xfrm>
              <a:off x="7086125" y="5328517"/>
              <a:ext cx="43949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highlight>
                    <a:srgbClr val="0070C0"/>
                  </a:highlight>
                  <a:latin typeface="Impact" panose="020B080603090205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12,100</a:t>
              </a:r>
              <a:r>
                <a:rPr lang="en-US" sz="2400" dirty="0">
                  <a:latin typeface="Impact" panose="020B080603090205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PET-like polymers</a:t>
              </a:r>
            </a:p>
            <a:p>
              <a:pPr algn="ctr"/>
              <a:r>
                <a:rPr lang="en-US" sz="2400" dirty="0">
                  <a:solidFill>
                    <a:srgbClr val="0070C0"/>
                  </a:solidFill>
                  <a:latin typeface="Impact" panose="020B080603090205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Can these polymers surpass PET?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7E6602B-B578-3950-DE18-7DDA94F25093}"/>
                </a:ext>
              </a:extLst>
            </p:cNvPr>
            <p:cNvSpPr/>
            <p:nvPr/>
          </p:nvSpPr>
          <p:spPr>
            <a:xfrm rot="20700000">
              <a:off x="8250998" y="4391068"/>
              <a:ext cx="752620" cy="7051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</a:t>
              </a:r>
              <a:r>
                <a:rPr lang="en-US" baseline="-250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40C4B3C-6CF8-84C6-AAEF-24B8CDED4681}"/>
                </a:ext>
              </a:extLst>
            </p:cNvPr>
            <p:cNvSpPr/>
            <p:nvPr/>
          </p:nvSpPr>
          <p:spPr>
            <a:xfrm rot="449213">
              <a:off x="9624543" y="4575200"/>
              <a:ext cx="464270" cy="43499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</a:t>
              </a:r>
              <a:r>
                <a:rPr lang="en-US" baseline="-2500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EA373D11-0C24-F49B-9E62-1C7D9D4B48E3}"/>
              </a:ext>
            </a:extLst>
          </p:cNvPr>
          <p:cNvSpPr txBox="1"/>
          <p:nvPr/>
        </p:nvSpPr>
        <p:spPr>
          <a:xfrm>
            <a:off x="3180499" y="3328315"/>
            <a:ext cx="8198078" cy="70788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SMARTS reaction template</a:t>
            </a:r>
          </a:p>
          <a:p>
            <a:pPr algn="ctr"/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en-US" sz="2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#8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:1]=[#6:2][</a:t>
            </a:r>
            <a:r>
              <a:rPr lang="en-US" sz="2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#8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H:3].[</a:t>
            </a:r>
            <a:r>
              <a:rPr lang="en-US" sz="2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#8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H:4][#6:5] &gt;&gt;[</a:t>
            </a:r>
            <a:r>
              <a:rPr lang="en-US" sz="2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#8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:1]=[#6:2][</a:t>
            </a:r>
            <a:r>
              <a:rPr lang="en-US" sz="2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#8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:3][#6:5]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979B580-1F3B-9F62-B4A9-0A41427A1A6B}"/>
              </a:ext>
            </a:extLst>
          </p:cNvPr>
          <p:cNvCxnSpPr>
            <a:cxnSpLocks/>
            <a:stCxn id="51" idx="0"/>
            <a:endCxn id="24" idx="2"/>
          </p:cNvCxnSpPr>
          <p:nvPr/>
        </p:nvCxnSpPr>
        <p:spPr>
          <a:xfrm flipH="1" flipV="1">
            <a:off x="6573367" y="2740652"/>
            <a:ext cx="706171" cy="587663"/>
          </a:xfrm>
          <a:prstGeom prst="straightConnector1">
            <a:avLst/>
          </a:prstGeom>
          <a:ln w="31750">
            <a:solidFill>
              <a:srgbClr val="00B0F0"/>
            </a:solidFill>
            <a:prstDash val="sysDash"/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E8E50F8-4C7A-D94C-4DB8-7346B13DB5C1}"/>
              </a:ext>
            </a:extLst>
          </p:cNvPr>
          <p:cNvCxnSpPr>
            <a:cxnSpLocks/>
            <a:stCxn id="51" idx="2"/>
            <a:endCxn id="41" idx="0"/>
          </p:cNvCxnSpPr>
          <p:nvPr/>
        </p:nvCxnSpPr>
        <p:spPr>
          <a:xfrm flipH="1">
            <a:off x="6573367" y="4036201"/>
            <a:ext cx="706171" cy="1231158"/>
          </a:xfrm>
          <a:prstGeom prst="straightConnector1">
            <a:avLst/>
          </a:prstGeom>
          <a:ln w="31750">
            <a:solidFill>
              <a:srgbClr val="00B0F0"/>
            </a:solidFill>
            <a:prstDash val="sysDash"/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6E493C4-0B47-F3B0-E37C-D03AA9FF5779}"/>
              </a:ext>
            </a:extLst>
          </p:cNvPr>
          <p:cNvGrpSpPr/>
          <p:nvPr/>
        </p:nvGrpSpPr>
        <p:grpSpPr>
          <a:xfrm>
            <a:off x="648517" y="1677695"/>
            <a:ext cx="2602434" cy="1537040"/>
            <a:chOff x="648517" y="1677695"/>
            <a:chExt cx="2602434" cy="153704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8CB0C1E-951B-D3B1-B5F6-38FA6317DF72}"/>
                </a:ext>
              </a:extLst>
            </p:cNvPr>
            <p:cNvGrpSpPr/>
            <p:nvPr/>
          </p:nvGrpSpPr>
          <p:grpSpPr>
            <a:xfrm>
              <a:off x="648517" y="1725273"/>
              <a:ext cx="2232287" cy="1489462"/>
              <a:chOff x="1263111" y="1970094"/>
              <a:chExt cx="2232287" cy="148946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30BF79-7D63-91C5-89AD-EF09B9826D7C}"/>
                  </a:ext>
                </a:extLst>
              </p:cNvPr>
              <p:cNvSpPr txBox="1"/>
              <p:nvPr/>
            </p:nvSpPr>
            <p:spPr>
              <a:xfrm>
                <a:off x="1347053" y="2713198"/>
                <a:ext cx="2148345" cy="746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Diacid - PTA</a:t>
                </a:r>
              </a:p>
              <a:p>
                <a:pPr algn="ctr"/>
                <a:r>
                  <a:rPr lang="en-US"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CAS# 100-21-0</a:t>
                </a:r>
              </a:p>
              <a:p>
                <a:pPr algn="ctr"/>
                <a:r>
                  <a:rPr lang="en-US" sz="10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C1=CC(=CC=C1C(=O)O)C(=O)O</a:t>
                </a:r>
                <a:endParaRPr lang="en-US" sz="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58BF965-1C5A-3AB1-2FA9-1BA1C4D58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3942" y="1970094"/>
                <a:ext cx="1794571" cy="743104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EEBCA9-47B8-D6D8-9522-FEA2F4A69F7F}"/>
                  </a:ext>
                </a:extLst>
              </p:cNvPr>
              <p:cNvSpPr txBox="1"/>
              <p:nvPr/>
            </p:nvSpPr>
            <p:spPr>
              <a:xfrm>
                <a:off x="1263111" y="2192924"/>
                <a:ext cx="2984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</a:p>
            </p:txBody>
          </p:sp>
        </p:grpSp>
        <p:sp>
          <p:nvSpPr>
            <p:cNvPr id="17" name="Plus 16">
              <a:extLst>
                <a:ext uri="{FF2B5EF4-FFF2-40B4-BE49-F238E27FC236}">
                  <a16:creationId xmlns:a16="http://schemas.microsoft.com/office/drawing/2014/main" id="{CD2EF725-83EE-13F8-449B-6BA288968026}"/>
                </a:ext>
              </a:extLst>
            </p:cNvPr>
            <p:cNvSpPr/>
            <p:nvPr/>
          </p:nvSpPr>
          <p:spPr>
            <a:xfrm>
              <a:off x="2821994" y="1887482"/>
              <a:ext cx="428957" cy="428957"/>
            </a:xfrm>
            <a:prstGeom prst="mathPlus">
              <a:avLst>
                <a:gd name="adj1" fmla="val 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99F0F3E-2687-37EC-1C99-FC12A9207E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7653" y="1748070"/>
              <a:ext cx="196840" cy="196840"/>
            </a:xfrm>
            <a:prstGeom prst="ellipse">
              <a:avLst/>
            </a:prstGeom>
            <a:solidFill>
              <a:srgbClr val="FFC000">
                <a:alpha val="37145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C70BD0E-6B2C-D764-15F8-867C055BA9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89601" y="2019919"/>
              <a:ext cx="196840" cy="196840"/>
            </a:xfrm>
            <a:prstGeom prst="ellipse">
              <a:avLst/>
            </a:prstGeom>
            <a:solidFill>
              <a:srgbClr val="FFC000">
                <a:alpha val="37145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1179978-4F48-F38F-0462-F66F19D652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7653" y="2286824"/>
              <a:ext cx="196840" cy="196840"/>
            </a:xfrm>
            <a:prstGeom prst="ellipse">
              <a:avLst/>
            </a:prstGeom>
            <a:solidFill>
              <a:srgbClr val="FFC000">
                <a:alpha val="37145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71B7300-217B-D96A-A9DB-DF08234E39E5}"/>
                </a:ext>
              </a:extLst>
            </p:cNvPr>
            <p:cNvSpPr txBox="1"/>
            <p:nvPr/>
          </p:nvSpPr>
          <p:spPr>
            <a:xfrm>
              <a:off x="2576022" y="1677695"/>
              <a:ext cx="449161" cy="2000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7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[</a:t>
              </a:r>
              <a:r>
                <a:rPr lang="en-US" sz="70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#8</a:t>
              </a:r>
              <a:r>
                <a:rPr lang="en-US" sz="7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:1]</a:t>
              </a:r>
              <a:endParaRPr lang="en-US" sz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859200C-FDE2-6B42-F752-923B657EB7DC}"/>
                </a:ext>
              </a:extLst>
            </p:cNvPr>
            <p:cNvSpPr txBox="1"/>
            <p:nvPr/>
          </p:nvSpPr>
          <p:spPr>
            <a:xfrm>
              <a:off x="2412913" y="2003914"/>
              <a:ext cx="449161" cy="2000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7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[#6:2]</a:t>
              </a:r>
              <a:endParaRPr lang="en-US" sz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09CE3E0-07EA-EF43-DBF2-DD61DAF531A5}"/>
                </a:ext>
              </a:extLst>
            </p:cNvPr>
            <p:cNvSpPr txBox="1"/>
            <p:nvPr/>
          </p:nvSpPr>
          <p:spPr>
            <a:xfrm>
              <a:off x="2599934" y="2335075"/>
              <a:ext cx="510076" cy="2000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7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[</a:t>
              </a:r>
              <a:r>
                <a:rPr lang="en-US" sz="70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#8</a:t>
              </a:r>
              <a:r>
                <a:rPr lang="en-US" sz="7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H:3]</a:t>
              </a:r>
              <a:endParaRPr lang="en-US" sz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7981BE3-2D1A-F9AB-1D92-334507D1129B}"/>
              </a:ext>
            </a:extLst>
          </p:cNvPr>
          <p:cNvGrpSpPr/>
          <p:nvPr/>
        </p:nvGrpSpPr>
        <p:grpSpPr>
          <a:xfrm>
            <a:off x="3346746" y="1796321"/>
            <a:ext cx="2000736" cy="1441497"/>
            <a:chOff x="3346746" y="1796321"/>
            <a:chExt cx="2000736" cy="144149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2BA52B-ABB3-7D67-3B06-C0ED3999B3D9}"/>
                </a:ext>
              </a:extLst>
            </p:cNvPr>
            <p:cNvGrpSpPr/>
            <p:nvPr/>
          </p:nvGrpSpPr>
          <p:grpSpPr>
            <a:xfrm>
              <a:off x="3346746" y="1848928"/>
              <a:ext cx="2000736" cy="1388890"/>
              <a:chOff x="3961340" y="2093749"/>
              <a:chExt cx="2000736" cy="1388890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A61DA37-1A85-9B0C-A32D-627BF5079D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06344" y="2093749"/>
                <a:ext cx="1655732" cy="515118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F3A329-B098-EE5C-C0E8-C94A00C6459A}"/>
                  </a:ext>
                </a:extLst>
              </p:cNvPr>
              <p:cNvSpPr txBox="1"/>
              <p:nvPr/>
            </p:nvSpPr>
            <p:spPr>
              <a:xfrm>
                <a:off x="4343159" y="2713198"/>
                <a:ext cx="158210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Diol - MEG</a:t>
                </a:r>
              </a:p>
              <a:p>
                <a:pPr algn="ctr"/>
                <a:r>
                  <a:rPr lang="en-US"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CAS# 107-21-1</a:t>
                </a:r>
              </a:p>
              <a:p>
                <a:pPr algn="ctr"/>
                <a:r>
                  <a:rPr lang="en-US" sz="10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C(CO)O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3DF7B1-292D-1B64-3B96-366CCCB69FC4}"/>
                  </a:ext>
                </a:extLst>
              </p:cNvPr>
              <p:cNvSpPr txBox="1"/>
              <p:nvPr/>
            </p:nvSpPr>
            <p:spPr>
              <a:xfrm>
                <a:off x="3961340" y="2192924"/>
                <a:ext cx="2984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DB62CEC-13AC-2A20-B57D-A6885A511C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2475" y="1955957"/>
              <a:ext cx="275338" cy="275338"/>
            </a:xfrm>
            <a:prstGeom prst="ellipse">
              <a:avLst/>
            </a:prstGeom>
            <a:solidFill>
              <a:srgbClr val="FFC000">
                <a:alpha val="37145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D686875-A245-6985-1158-3C354709C6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87891" y="2128951"/>
              <a:ext cx="275338" cy="275338"/>
            </a:xfrm>
            <a:prstGeom prst="ellipse">
              <a:avLst/>
            </a:prstGeom>
            <a:solidFill>
              <a:srgbClr val="FFC000">
                <a:alpha val="37145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C722BCE-CBE5-C598-C1B5-2D3347500D14}"/>
                </a:ext>
              </a:extLst>
            </p:cNvPr>
            <p:cNvSpPr txBox="1"/>
            <p:nvPr/>
          </p:nvSpPr>
          <p:spPr>
            <a:xfrm>
              <a:off x="3721927" y="1796321"/>
              <a:ext cx="510076" cy="2000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7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[</a:t>
              </a:r>
              <a:r>
                <a:rPr lang="en-US" sz="70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#8</a:t>
              </a:r>
              <a:r>
                <a:rPr lang="en-US" sz="7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H:4]</a:t>
              </a:r>
              <a:endParaRPr lang="en-US" sz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5CE492D-22AB-65DA-88AB-7EAAA850B527}"/>
                </a:ext>
              </a:extLst>
            </p:cNvPr>
            <p:cNvSpPr txBox="1"/>
            <p:nvPr/>
          </p:nvSpPr>
          <p:spPr>
            <a:xfrm>
              <a:off x="4296082" y="2231279"/>
              <a:ext cx="449161" cy="2000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7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[#6:5]</a:t>
              </a:r>
              <a:endParaRPr lang="en-US" sz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156D535-C8B7-6A2A-A372-0F3B0EBFF1BF}"/>
              </a:ext>
            </a:extLst>
          </p:cNvPr>
          <p:cNvGrpSpPr/>
          <p:nvPr/>
        </p:nvGrpSpPr>
        <p:grpSpPr>
          <a:xfrm>
            <a:off x="7687343" y="1450616"/>
            <a:ext cx="3859416" cy="1567682"/>
            <a:chOff x="7687343" y="1450616"/>
            <a:chExt cx="3859416" cy="156768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37BE508-A319-85AE-D255-A002CEB9F360}"/>
                </a:ext>
              </a:extLst>
            </p:cNvPr>
            <p:cNvGrpSpPr/>
            <p:nvPr/>
          </p:nvGrpSpPr>
          <p:grpSpPr>
            <a:xfrm>
              <a:off x="7687343" y="1496220"/>
              <a:ext cx="3758785" cy="1522078"/>
              <a:chOff x="7687343" y="1626783"/>
              <a:chExt cx="3758785" cy="1522078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439B9C6-E2F6-41B2-0B4A-F9B814DEC720}"/>
                  </a:ext>
                </a:extLst>
              </p:cNvPr>
              <p:cNvSpPr txBox="1"/>
              <p:nvPr/>
            </p:nvSpPr>
            <p:spPr>
              <a:xfrm>
                <a:off x="10639496" y="2151529"/>
                <a:ext cx="8066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+nH</a:t>
                </a:r>
                <a:r>
                  <a:rPr lang="en-US" sz="1600" baseline="-25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</a:t>
                </a: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1D23AFE-E01B-F4A7-2CFE-7B4528330E04}"/>
                  </a:ext>
                </a:extLst>
              </p:cNvPr>
              <p:cNvGrpSpPr/>
              <p:nvPr/>
            </p:nvGrpSpPr>
            <p:grpSpPr>
              <a:xfrm>
                <a:off x="7687343" y="1626783"/>
                <a:ext cx="3079822" cy="1343080"/>
                <a:chOff x="7056141" y="1597733"/>
                <a:chExt cx="3079822" cy="1343080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18B07FC0-FE84-D043-539B-EDB3325144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7056141" y="1597733"/>
                  <a:ext cx="2910008" cy="1343080"/>
                </a:xfrm>
                <a:prstGeom prst="rect">
                  <a:avLst/>
                </a:prstGeom>
              </p:spPr>
            </p:pic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8BFAFAC-952C-F345-9DB5-582CAF3C8D6C}"/>
                    </a:ext>
                  </a:extLst>
                </p:cNvPr>
                <p:cNvSpPr txBox="1"/>
                <p:nvPr/>
              </p:nvSpPr>
              <p:spPr>
                <a:xfrm>
                  <a:off x="9837484" y="2492727"/>
                  <a:ext cx="29847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</a:t>
                  </a:r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0D39676-AF21-2720-5911-8BC0DD5DDBF1}"/>
                  </a:ext>
                </a:extLst>
              </p:cNvPr>
              <p:cNvSpPr txBox="1"/>
              <p:nvPr/>
            </p:nvSpPr>
            <p:spPr>
              <a:xfrm>
                <a:off x="8790127" y="2779529"/>
                <a:ext cx="575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PET</a:t>
                </a:r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E732901-EB1B-10E6-A66D-B2028CD5CA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94557" y="1525648"/>
              <a:ext cx="196840" cy="196840"/>
            </a:xfrm>
            <a:prstGeom prst="ellipse">
              <a:avLst/>
            </a:prstGeom>
            <a:solidFill>
              <a:srgbClr val="FFC000">
                <a:alpha val="37145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99B6287-0B88-2E0C-02B3-AC7BE19C84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04369" y="1846847"/>
              <a:ext cx="196840" cy="196840"/>
            </a:xfrm>
            <a:prstGeom prst="ellipse">
              <a:avLst/>
            </a:prstGeom>
            <a:solidFill>
              <a:srgbClr val="FFC000">
                <a:alpha val="37145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53B90EC-F266-9F73-0E93-87F2435B0C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8233" y="2076125"/>
              <a:ext cx="196840" cy="196840"/>
            </a:xfrm>
            <a:prstGeom prst="ellipse">
              <a:avLst/>
            </a:prstGeom>
            <a:solidFill>
              <a:srgbClr val="FFC000">
                <a:alpha val="37145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1180B34-CFC1-14A9-9409-0E9C3C9328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49738" y="1987157"/>
              <a:ext cx="196840" cy="196840"/>
            </a:xfrm>
            <a:prstGeom prst="ellipse">
              <a:avLst/>
            </a:prstGeom>
            <a:solidFill>
              <a:srgbClr val="FFC000">
                <a:alpha val="37145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D1D022D-B975-F603-8FD6-E983BAAB3EF5}"/>
                </a:ext>
              </a:extLst>
            </p:cNvPr>
            <p:cNvSpPr txBox="1"/>
            <p:nvPr/>
          </p:nvSpPr>
          <p:spPr>
            <a:xfrm>
              <a:off x="9298286" y="1450616"/>
              <a:ext cx="449161" cy="2000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7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[</a:t>
              </a:r>
              <a:r>
                <a:rPr lang="en-US" sz="70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#8</a:t>
              </a:r>
              <a:r>
                <a:rPr lang="en-US" sz="7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:1]</a:t>
              </a:r>
              <a:endParaRPr lang="en-US" sz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4E91AD7-C15D-D589-884D-50C75FF96BF8}"/>
                </a:ext>
              </a:extLst>
            </p:cNvPr>
            <p:cNvSpPr txBox="1"/>
            <p:nvPr/>
          </p:nvSpPr>
          <p:spPr>
            <a:xfrm>
              <a:off x="9194557" y="1801243"/>
              <a:ext cx="449161" cy="2000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7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[#6:2]</a:t>
              </a:r>
              <a:endParaRPr lang="en-US" sz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0D09347-9013-0A6E-EE1E-232456706F1F}"/>
                </a:ext>
              </a:extLst>
            </p:cNvPr>
            <p:cNvSpPr txBox="1"/>
            <p:nvPr/>
          </p:nvSpPr>
          <p:spPr>
            <a:xfrm>
              <a:off x="9194657" y="2225126"/>
              <a:ext cx="449162" cy="2000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7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[</a:t>
              </a:r>
              <a:r>
                <a:rPr lang="en-US" sz="70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#8</a:t>
              </a:r>
              <a:r>
                <a:rPr lang="en-US" sz="7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:3]</a:t>
              </a:r>
              <a:endParaRPr lang="en-US" sz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E5C4783-F16E-291A-C9BE-FCC911F13111}"/>
                </a:ext>
              </a:extLst>
            </p:cNvPr>
            <p:cNvSpPr txBox="1"/>
            <p:nvPr/>
          </p:nvSpPr>
          <p:spPr>
            <a:xfrm>
              <a:off x="9713284" y="1860576"/>
              <a:ext cx="449161" cy="2000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7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[#6:5]</a:t>
              </a:r>
              <a:endParaRPr lang="en-US" sz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754C610-0869-C54B-745C-8307A52E3F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62205" y="2071183"/>
              <a:ext cx="255438" cy="255438"/>
            </a:xfrm>
            <a:prstGeom prst="ellipse">
              <a:avLst/>
            </a:prstGeom>
            <a:solidFill>
              <a:srgbClr val="FFC000">
                <a:alpha val="37145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21952D1-62E8-2437-71BE-EE6391664CA6}"/>
                </a:ext>
              </a:extLst>
            </p:cNvPr>
            <p:cNvSpPr txBox="1"/>
            <p:nvPr/>
          </p:nvSpPr>
          <p:spPr>
            <a:xfrm>
              <a:off x="11097597" y="2294324"/>
              <a:ext cx="449162" cy="2000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7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[</a:t>
              </a:r>
              <a:r>
                <a:rPr lang="en-US" sz="70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#8</a:t>
              </a:r>
              <a:r>
                <a:rPr lang="en-US" sz="7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:4]</a:t>
              </a:r>
              <a:endParaRPr lang="en-US" sz="3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7607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71087-7B19-073D-839C-A9019C3E1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E67FC-0F1B-777E-05A4-D994B6651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Promising Candidate PET Replacements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671B8A-39FC-807F-C6AC-C484FE9CB0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fld id="{0761CF50-0825-0D43-A9F5-197318AFEA8A}" type="slidenum">
              <a:rPr lang="en-US" smtClean="0"/>
              <a:pPr algn="ctr"/>
              <a:t>19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B85681-A7A0-CEFB-273D-54A88CF7EA41}"/>
              </a:ext>
            </a:extLst>
          </p:cNvPr>
          <p:cNvSpPr/>
          <p:nvPr/>
        </p:nvSpPr>
        <p:spPr>
          <a:xfrm>
            <a:off x="291864" y="1603780"/>
            <a:ext cx="5322556" cy="474740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77B900-2B15-D6CA-E136-35EDE978E282}"/>
              </a:ext>
            </a:extLst>
          </p:cNvPr>
          <p:cNvGrpSpPr/>
          <p:nvPr/>
        </p:nvGrpSpPr>
        <p:grpSpPr>
          <a:xfrm>
            <a:off x="413839" y="1899200"/>
            <a:ext cx="5177781" cy="4396663"/>
            <a:chOff x="6521745" y="1899200"/>
            <a:chExt cx="5177781" cy="439666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C12CD9D-53B4-A0ED-7A9A-D6E83576E745}"/>
                </a:ext>
              </a:extLst>
            </p:cNvPr>
            <p:cNvGrpSpPr/>
            <p:nvPr/>
          </p:nvGrpSpPr>
          <p:grpSpPr>
            <a:xfrm>
              <a:off x="6521745" y="1952855"/>
              <a:ext cx="5177781" cy="4343008"/>
              <a:chOff x="6471092" y="1952855"/>
              <a:chExt cx="5177781" cy="434300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3778299A-0B69-1586-F07B-6D5EE7A299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71092" y="1952855"/>
                <a:ext cx="5057220" cy="4095587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FE756B-64B6-B957-183E-EE4C8F3A312A}"/>
                  </a:ext>
                </a:extLst>
              </p:cNvPr>
              <p:cNvSpPr txBox="1"/>
              <p:nvPr/>
            </p:nvSpPr>
            <p:spPr>
              <a:xfrm>
                <a:off x="8399636" y="6018864"/>
                <a:ext cx="12828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Predicted </a:t>
                </a:r>
                <a:r>
                  <a:rPr lang="en-US" sz="120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Tg</a:t>
                </a:r>
                <a:r>
                  <a:rPr lang="en-US" sz="1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(C)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8F3F0E-D590-DF46-EB52-CC9BB7CD393B}"/>
                  </a:ext>
                </a:extLst>
              </p:cNvPr>
              <p:cNvSpPr txBox="1"/>
              <p:nvPr/>
            </p:nvSpPr>
            <p:spPr>
              <a:xfrm>
                <a:off x="9029245" y="2056117"/>
                <a:ext cx="2619628" cy="9387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Total 12,100 new polymer designs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Mean</a:t>
                </a:r>
                <a:r>
                  <a:rPr lang="ko-KR" altLang="en-US" sz="11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ko-KR" sz="11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ko-KR" altLang="en-US" sz="11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1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66.8 C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Standard dev.</a:t>
                </a:r>
                <a:r>
                  <a:rPr lang="ko-KR" altLang="en-US" sz="11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ko-KR" sz="11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ko-KR" altLang="en-US" sz="11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1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26.9 C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Minimum</a:t>
                </a:r>
                <a:r>
                  <a:rPr lang="ko-KR" altLang="en-US" sz="11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ko-KR" sz="11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ko-KR" altLang="en-US" sz="11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1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-5.5 C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Maximum</a:t>
                </a:r>
                <a:r>
                  <a:rPr lang="ko-KR" altLang="en-US" sz="11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ko-KR" sz="11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ko-KR" altLang="en-US" sz="11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1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195.5 C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D57237-2892-8478-F5B7-8FE9785FBA53}"/>
                </a:ext>
              </a:extLst>
            </p:cNvPr>
            <p:cNvSpPr txBox="1"/>
            <p:nvPr/>
          </p:nvSpPr>
          <p:spPr>
            <a:xfrm>
              <a:off x="6895876" y="4180674"/>
              <a:ext cx="10231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Pure PET</a:t>
              </a:r>
            </a:p>
            <a:p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Predicted </a:t>
              </a:r>
              <a:r>
                <a:rPr lang="en-US" sz="120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Tg</a:t>
              </a:r>
              <a:b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= 72±15 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13B66E-5DD5-4300-DF87-78115AFA5897}"/>
                </a:ext>
              </a:extLst>
            </p:cNvPr>
            <p:cNvSpPr txBox="1"/>
            <p:nvPr/>
          </p:nvSpPr>
          <p:spPr>
            <a:xfrm>
              <a:off x="6951716" y="1899200"/>
              <a:ext cx="5517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Mean</a:t>
              </a: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B9823B-0639-5A7E-E37C-98AAAE0D08A1}"/>
              </a:ext>
            </a:extLst>
          </p:cNvPr>
          <p:cNvCxnSpPr>
            <a:cxnSpLocks/>
          </p:cNvCxnSpPr>
          <p:nvPr/>
        </p:nvCxnSpPr>
        <p:spPr>
          <a:xfrm flipV="1">
            <a:off x="2648120" y="1892174"/>
            <a:ext cx="0" cy="3974472"/>
          </a:xfrm>
          <a:prstGeom prst="straightConnector1">
            <a:avLst/>
          </a:prstGeom>
          <a:ln w="44450">
            <a:solidFill>
              <a:srgbClr val="FFC000"/>
            </a:solidFill>
            <a:prstDash val="sysDash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48BBC2-5452-0DD7-A10B-ECD0509D0A68}"/>
              </a:ext>
            </a:extLst>
          </p:cNvPr>
          <p:cNvCxnSpPr>
            <a:cxnSpLocks/>
          </p:cNvCxnSpPr>
          <p:nvPr/>
        </p:nvCxnSpPr>
        <p:spPr>
          <a:xfrm>
            <a:off x="1535868" y="4336610"/>
            <a:ext cx="1112252" cy="0"/>
          </a:xfrm>
          <a:prstGeom prst="straightConnector1">
            <a:avLst/>
          </a:prstGeom>
          <a:ln w="44450">
            <a:solidFill>
              <a:srgbClr val="FFC000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BB69F1-95D6-9E87-EF9B-476EC358EE19}"/>
              </a:ext>
            </a:extLst>
          </p:cNvPr>
          <p:cNvCxnSpPr>
            <a:cxnSpLocks/>
          </p:cNvCxnSpPr>
          <p:nvPr/>
        </p:nvCxnSpPr>
        <p:spPr>
          <a:xfrm flipV="1">
            <a:off x="2548532" y="1892174"/>
            <a:ext cx="0" cy="3974472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0015C1-7E94-FE2A-F937-16AE9ACC353D}"/>
              </a:ext>
            </a:extLst>
          </p:cNvPr>
          <p:cNvCxnSpPr>
            <a:cxnSpLocks/>
          </p:cNvCxnSpPr>
          <p:nvPr/>
        </p:nvCxnSpPr>
        <p:spPr>
          <a:xfrm>
            <a:off x="1411385" y="2046084"/>
            <a:ext cx="1112252" cy="0"/>
          </a:xfrm>
          <a:prstGeom prst="straightConnector1">
            <a:avLst/>
          </a:prstGeom>
          <a:ln w="31750">
            <a:solidFill>
              <a:schemeClr val="tx1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32435DD-FF90-80C6-ACFB-073EE652A335}"/>
              </a:ext>
            </a:extLst>
          </p:cNvPr>
          <p:cNvSpPr txBox="1"/>
          <p:nvPr/>
        </p:nvSpPr>
        <p:spPr>
          <a:xfrm>
            <a:off x="1520699" y="1142115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Candidate polymers</a:t>
            </a: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5C9697C6-BC62-5913-7E0F-B44F06ACD6A6}"/>
              </a:ext>
            </a:extLst>
          </p:cNvPr>
          <p:cNvGrpSpPr/>
          <p:nvPr/>
        </p:nvGrpSpPr>
        <p:grpSpPr>
          <a:xfrm>
            <a:off x="5700987" y="1142115"/>
            <a:ext cx="6199149" cy="5209066"/>
            <a:chOff x="5700987" y="1142115"/>
            <a:chExt cx="6199149" cy="5209066"/>
          </a:xfrm>
        </p:grpSpPr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29D7188C-F568-B45E-6368-C890766DF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6306" y="1701360"/>
              <a:ext cx="4762500" cy="4356100"/>
            </a:xfrm>
            <a:prstGeom prst="rect">
              <a:avLst/>
            </a:prstGeom>
          </p:spPr>
        </p:pic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44C9893F-2D77-7DE7-D4FF-4D7289552BF3}"/>
                </a:ext>
              </a:extLst>
            </p:cNvPr>
            <p:cNvGrpSpPr/>
            <p:nvPr/>
          </p:nvGrpSpPr>
          <p:grpSpPr>
            <a:xfrm>
              <a:off x="5700987" y="1142115"/>
              <a:ext cx="6199149" cy="5209066"/>
              <a:chOff x="5700987" y="1142115"/>
              <a:chExt cx="6199149" cy="5209066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BF456B1-3105-E7E0-9964-C1478722286E}"/>
                  </a:ext>
                </a:extLst>
              </p:cNvPr>
              <p:cNvSpPr txBox="1"/>
              <p:nvPr/>
            </p:nvSpPr>
            <p:spPr>
              <a:xfrm>
                <a:off x="7102220" y="1142115"/>
                <a:ext cx="42004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Example polymers, </a:t>
                </a:r>
                <a:r>
                  <a:rPr lang="en-US" sz="240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Tg</a:t>
                </a:r>
                <a:r>
                  <a:rPr lang="en-US" sz="2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&gt; 72 C</a:t>
                </a:r>
                <a:endParaRPr lang="en-US" sz="2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07BDA97-8462-B252-637A-328AF0FCCC44}"/>
                  </a:ext>
                </a:extLst>
              </p:cNvPr>
              <p:cNvSpPr/>
              <p:nvPr/>
            </p:nvSpPr>
            <p:spPr>
              <a:xfrm>
                <a:off x="6504747" y="1603780"/>
                <a:ext cx="5395389" cy="4747401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0270932A-0DCA-C1D1-8214-EC1E7DD3FD8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333449" y="3027969"/>
                <a:ext cx="2099116" cy="707345"/>
                <a:chOff x="6148638" y="2407425"/>
                <a:chExt cx="2842231" cy="957754"/>
              </a:xfrm>
            </p:grpSpPr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D434A5C0-303B-EB83-930A-632E224132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48638" y="2407425"/>
                  <a:ext cx="2495964" cy="957754"/>
                </a:xfrm>
                <a:prstGeom prst="rect">
                  <a:avLst/>
                </a:prstGeom>
              </p:spPr>
            </p:pic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78075901-F77A-319C-1225-226DC2EE0134}"/>
                    </a:ext>
                  </a:extLst>
                </p:cNvPr>
                <p:cNvSpPr/>
                <p:nvPr/>
              </p:nvSpPr>
              <p:spPr>
                <a:xfrm rot="21005051">
                  <a:off x="8515531" y="2689214"/>
                  <a:ext cx="475336" cy="2187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spAutoFit/>
                </a:bodyPr>
                <a:lstStyle/>
                <a:p>
                  <a:pPr algn="ctr"/>
                  <a:r>
                    <a:rPr lang="en-US" sz="105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PET-*</a:t>
                  </a:r>
                </a:p>
              </p:txBody>
            </p:sp>
          </p:grp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1CEF592D-C76F-6E27-656C-33DDAD363172}"/>
                  </a:ext>
                </a:extLst>
              </p:cNvPr>
              <p:cNvSpPr txBox="1"/>
              <p:nvPr/>
            </p:nvSpPr>
            <p:spPr>
              <a:xfrm>
                <a:off x="9621956" y="3926154"/>
                <a:ext cx="149752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#5003, </a:t>
                </a:r>
                <a:r>
                  <a:rPr lang="en-US" sz="105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Tg</a:t>
                </a:r>
                <a:r>
                  <a:rPr lang="en-US" sz="10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=123±23 C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2713A4BF-F673-B5C6-4D3D-60C7E8423A79}"/>
                  </a:ext>
                </a:extLst>
              </p:cNvPr>
              <p:cNvSpPr txBox="1"/>
              <p:nvPr/>
            </p:nvSpPr>
            <p:spPr>
              <a:xfrm>
                <a:off x="9621956" y="5313819"/>
                <a:ext cx="1901161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#1427, </a:t>
                </a:r>
                <a:r>
                  <a:rPr lang="en-US" sz="105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Tg</a:t>
                </a:r>
                <a:r>
                  <a:rPr lang="en-US" sz="10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=153±22 C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18057E20-172D-674E-4912-BFCFB32B69F0}"/>
                  </a:ext>
                </a:extLst>
              </p:cNvPr>
              <p:cNvSpPr txBox="1"/>
              <p:nvPr/>
            </p:nvSpPr>
            <p:spPr>
              <a:xfrm>
                <a:off x="7333452" y="2837877"/>
                <a:ext cx="149752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#1454, </a:t>
                </a:r>
                <a:r>
                  <a:rPr lang="en-US" sz="105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Tg</a:t>
                </a:r>
                <a:r>
                  <a:rPr lang="en-US" sz="10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=100±18 C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113736D-98E9-F5E4-F72D-A0233558F3D8}"/>
                  </a:ext>
                </a:extLst>
              </p:cNvPr>
              <p:cNvSpPr txBox="1"/>
              <p:nvPr/>
            </p:nvSpPr>
            <p:spPr>
              <a:xfrm>
                <a:off x="9621956" y="2837877"/>
                <a:ext cx="149752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#1362, </a:t>
                </a:r>
                <a:r>
                  <a:rPr lang="en-US" sz="105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Tg</a:t>
                </a:r>
                <a:r>
                  <a:rPr lang="en-US" sz="10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=102±26 C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D26A1DA9-FAAD-6CA1-683D-7AA30EA3CFF5}"/>
                  </a:ext>
                </a:extLst>
              </p:cNvPr>
              <p:cNvSpPr txBox="1"/>
              <p:nvPr/>
            </p:nvSpPr>
            <p:spPr>
              <a:xfrm>
                <a:off x="9621956" y="1755233"/>
                <a:ext cx="142378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#1456, </a:t>
                </a:r>
                <a:r>
                  <a:rPr lang="en-US" sz="105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Tg</a:t>
                </a:r>
                <a:r>
                  <a:rPr lang="en-US" sz="10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=75±17 C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38D416EA-7E91-0261-52FD-DF9D6CC30A42}"/>
                  </a:ext>
                </a:extLst>
              </p:cNvPr>
              <p:cNvSpPr txBox="1"/>
              <p:nvPr/>
            </p:nvSpPr>
            <p:spPr>
              <a:xfrm>
                <a:off x="7333452" y="1755233"/>
                <a:ext cx="142378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#1413, </a:t>
                </a:r>
                <a:r>
                  <a:rPr lang="en-US" sz="105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Tg</a:t>
                </a:r>
                <a:r>
                  <a:rPr lang="en-US" sz="10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=75±17 C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E760418-CCCD-BA51-DC1A-9877CBA24CCD}"/>
                  </a:ext>
                </a:extLst>
              </p:cNvPr>
              <p:cNvSpPr txBox="1"/>
              <p:nvPr/>
            </p:nvSpPr>
            <p:spPr>
              <a:xfrm>
                <a:off x="7333452" y="3926154"/>
                <a:ext cx="149752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#1595, </a:t>
                </a:r>
                <a:r>
                  <a:rPr lang="en-US" sz="105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Tg</a:t>
                </a:r>
                <a:r>
                  <a:rPr lang="en-US" sz="10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=122±22 C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1E457BF0-BB2B-239F-3230-6DD06025F450}"/>
                  </a:ext>
                </a:extLst>
              </p:cNvPr>
              <p:cNvSpPr txBox="1"/>
              <p:nvPr/>
            </p:nvSpPr>
            <p:spPr>
              <a:xfrm>
                <a:off x="7333452" y="5200125"/>
                <a:ext cx="19143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#1259, </a:t>
                </a:r>
                <a:r>
                  <a:rPr lang="en-US" sz="105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Tg</a:t>
                </a:r>
                <a:r>
                  <a:rPr lang="en-US" sz="10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=149±29 C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9364E7C5-5E4B-2907-A4AD-CF501F0AD9D8}"/>
                  </a:ext>
                </a:extLst>
              </p:cNvPr>
              <p:cNvSpPr txBox="1"/>
              <p:nvPr/>
            </p:nvSpPr>
            <p:spPr>
              <a:xfrm>
                <a:off x="6510424" y="4558838"/>
                <a:ext cx="955945" cy="307777"/>
              </a:xfrm>
              <a:prstGeom prst="homePlate">
                <a:avLst/>
              </a:prstGeom>
              <a:solidFill>
                <a:srgbClr val="FF0000"/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Excellent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E0A54157-BD91-1442-0B93-EB43C4C4096E}"/>
                  </a:ext>
                </a:extLst>
              </p:cNvPr>
              <p:cNvSpPr txBox="1"/>
              <p:nvPr/>
            </p:nvSpPr>
            <p:spPr>
              <a:xfrm>
                <a:off x="6309036" y="5692544"/>
                <a:ext cx="1157333" cy="307777"/>
              </a:xfrm>
              <a:prstGeom prst="homePlate">
                <a:avLst/>
              </a:prstGeom>
              <a:solidFill>
                <a:srgbClr val="C00000"/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Exceptional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B20ECA71-0B9B-B62F-4ADE-B38D4A7A07A2}"/>
                  </a:ext>
                </a:extLst>
              </p:cNvPr>
              <p:cNvSpPr txBox="1"/>
              <p:nvPr/>
            </p:nvSpPr>
            <p:spPr>
              <a:xfrm>
                <a:off x="5965867" y="3425132"/>
                <a:ext cx="1500502" cy="307777"/>
              </a:xfrm>
              <a:prstGeom prst="homePlate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Better than PET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DD3B4709-DE04-DCCA-9CFC-EDC1C7B49E7B}"/>
                  </a:ext>
                </a:extLst>
              </p:cNvPr>
              <p:cNvSpPr txBox="1"/>
              <p:nvPr/>
            </p:nvSpPr>
            <p:spPr>
              <a:xfrm>
                <a:off x="5700987" y="2291426"/>
                <a:ext cx="1765382" cy="307777"/>
              </a:xfrm>
              <a:prstGeom prst="homePlate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Comparable to PET</a:t>
                </a: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7D622C21-AE12-60F4-512F-DC0A85EEFA0A}"/>
                  </a:ext>
                </a:extLst>
              </p:cNvPr>
              <p:cNvSpPr txBox="1"/>
              <p:nvPr/>
            </p:nvSpPr>
            <p:spPr>
              <a:xfrm rot="20760000">
                <a:off x="7773026" y="2261545"/>
                <a:ext cx="888385" cy="230832"/>
              </a:xfrm>
              <a:prstGeom prst="homePlate">
                <a:avLst>
                  <a:gd name="adj" fmla="val 0"/>
                </a:avLst>
              </a:prstGeom>
              <a:solidFill>
                <a:srgbClr val="0070C0"/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Confidential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039F24EE-5B99-3695-3A37-9E1ED6DEF101}"/>
                  </a:ext>
                </a:extLst>
              </p:cNvPr>
              <p:cNvSpPr txBox="1"/>
              <p:nvPr/>
            </p:nvSpPr>
            <p:spPr>
              <a:xfrm rot="20760000">
                <a:off x="10268519" y="3369909"/>
                <a:ext cx="888385" cy="230832"/>
              </a:xfrm>
              <a:prstGeom prst="homePlate">
                <a:avLst>
                  <a:gd name="adj" fmla="val 0"/>
                </a:avLst>
              </a:prstGeom>
              <a:solidFill>
                <a:srgbClr val="0070C0"/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Confidential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49DAE612-95B5-3159-9F57-493A298E0743}"/>
                  </a:ext>
                </a:extLst>
              </p:cNvPr>
              <p:cNvSpPr txBox="1"/>
              <p:nvPr/>
            </p:nvSpPr>
            <p:spPr>
              <a:xfrm rot="20760000">
                <a:off x="10268518" y="4561400"/>
                <a:ext cx="888385" cy="230832"/>
              </a:xfrm>
              <a:prstGeom prst="homePlate">
                <a:avLst>
                  <a:gd name="adj" fmla="val 0"/>
                </a:avLst>
              </a:prstGeom>
              <a:solidFill>
                <a:srgbClr val="0070C0"/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Confidential</a:t>
                </a:r>
              </a:p>
            </p:txBody>
          </p: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0C4A9451-D6EE-A455-9F31-5A16B108578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621955" y="1939923"/>
                <a:ext cx="2100708" cy="900281"/>
                <a:chOff x="9071164" y="1207448"/>
                <a:chExt cx="2844387" cy="1218992"/>
              </a:xfrm>
            </p:grpSpPr>
            <p:pic>
              <p:nvPicPr>
                <p:cNvPr id="151" name="Picture 150">
                  <a:extLst>
                    <a:ext uri="{FF2B5EF4-FFF2-40B4-BE49-F238E27FC236}">
                      <a16:creationId xmlns:a16="http://schemas.microsoft.com/office/drawing/2014/main" id="{251A0D51-197B-99ED-DA05-98B1748018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71164" y="1207448"/>
                  <a:ext cx="2476615" cy="1151239"/>
                </a:xfrm>
                <a:prstGeom prst="rect">
                  <a:avLst/>
                </a:prstGeom>
              </p:spPr>
            </p:pic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66E7DD61-6A0A-EAAB-2148-E6B6EE0FECB1}"/>
                    </a:ext>
                  </a:extLst>
                </p:cNvPr>
                <p:cNvSpPr/>
                <p:nvPr/>
              </p:nvSpPr>
              <p:spPr>
                <a:xfrm rot="1045991">
                  <a:off x="11440215" y="2207655"/>
                  <a:ext cx="475336" cy="2187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spAutoFit/>
                </a:bodyPr>
                <a:lstStyle/>
                <a:p>
                  <a:pPr algn="ctr"/>
                  <a:r>
                    <a:rPr lang="en-US" sz="105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PET-*</a:t>
                  </a:r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FA2F49E6-A037-C159-0751-B8D1C07BD97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621956" y="5524059"/>
                <a:ext cx="2100664" cy="721635"/>
                <a:chOff x="9071164" y="5346427"/>
                <a:chExt cx="2844327" cy="977103"/>
              </a:xfrm>
            </p:grpSpPr>
            <p:pic>
              <p:nvPicPr>
                <p:cNvPr id="154" name="Picture 153">
                  <a:extLst>
                    <a:ext uri="{FF2B5EF4-FFF2-40B4-BE49-F238E27FC236}">
                      <a16:creationId xmlns:a16="http://schemas.microsoft.com/office/drawing/2014/main" id="{774AE436-47E5-EFF4-3099-38CFB78355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71164" y="5346427"/>
                  <a:ext cx="2505638" cy="977103"/>
                </a:xfrm>
                <a:prstGeom prst="rect">
                  <a:avLst/>
                </a:prstGeom>
              </p:spPr>
            </p:pic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29D1064B-F569-3CE0-4540-8DC608852583}"/>
                    </a:ext>
                  </a:extLst>
                </p:cNvPr>
                <p:cNvSpPr/>
                <p:nvPr/>
              </p:nvSpPr>
              <p:spPr>
                <a:xfrm rot="20533078">
                  <a:off x="11440155" y="5663541"/>
                  <a:ext cx="475336" cy="2187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 anchor="ctr">
                  <a:spAutoFit/>
                </a:bodyPr>
                <a:lstStyle/>
                <a:p>
                  <a:pPr algn="ctr"/>
                  <a:r>
                    <a:rPr lang="en-US" sz="105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PET-*</a:t>
                  </a:r>
                </a:p>
              </p:txBody>
            </p:sp>
          </p:grp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AFCFA6B5-60EA-4852-084D-E733D1B8185F}"/>
                  </a:ext>
                </a:extLst>
              </p:cNvPr>
              <p:cNvSpPr txBox="1"/>
              <p:nvPr/>
            </p:nvSpPr>
            <p:spPr>
              <a:xfrm rot="20760000">
                <a:off x="7837046" y="4471346"/>
                <a:ext cx="888385" cy="230832"/>
              </a:xfrm>
              <a:prstGeom prst="homePlate">
                <a:avLst>
                  <a:gd name="adj" fmla="val 0"/>
                </a:avLst>
              </a:prstGeom>
              <a:solidFill>
                <a:srgbClr val="0070C0"/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Confidential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5727C2E8-29C9-1D34-EC91-5F185D546607}"/>
                  </a:ext>
                </a:extLst>
              </p:cNvPr>
              <p:cNvSpPr txBox="1"/>
              <p:nvPr/>
            </p:nvSpPr>
            <p:spPr>
              <a:xfrm rot="20760000">
                <a:off x="7837045" y="5662837"/>
                <a:ext cx="888385" cy="230832"/>
              </a:xfrm>
              <a:prstGeom prst="homePlate">
                <a:avLst>
                  <a:gd name="adj" fmla="val 0"/>
                </a:avLst>
              </a:prstGeom>
              <a:solidFill>
                <a:srgbClr val="0070C0"/>
              </a:solidFill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Confidential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CF526108-2B1C-C04B-B385-0BD7B9B92746}"/>
                  </a:ext>
                </a:extLst>
              </p:cNvPr>
              <p:cNvSpPr txBox="1"/>
              <p:nvPr/>
            </p:nvSpPr>
            <p:spPr>
              <a:xfrm>
                <a:off x="10259266" y="2385614"/>
                <a:ext cx="502061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PETG</a:t>
                </a: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1AD1049-B1A5-D27A-29DB-B428023C5EAC}"/>
                  </a:ext>
                </a:extLst>
              </p:cNvPr>
              <p:cNvSpPr txBox="1"/>
              <p:nvPr/>
            </p:nvSpPr>
            <p:spPr>
              <a:xfrm>
                <a:off x="7890139" y="3563251"/>
                <a:ext cx="532518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Tritan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4D4BF302-824C-C5D4-2D04-91D92ED5E72E}"/>
                  </a:ext>
                </a:extLst>
              </p:cNvPr>
              <p:cNvSpPr txBox="1"/>
              <p:nvPr/>
            </p:nvSpPr>
            <p:spPr>
              <a:xfrm>
                <a:off x="10875793" y="6022433"/>
                <a:ext cx="60144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i="1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Ecozen</a:t>
                </a:r>
                <a:endParaRPr lang="en-US" sz="1050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99D4D53C-BA2D-B87D-B440-F0DB0AEF55C6}"/>
              </a:ext>
            </a:extLst>
          </p:cNvPr>
          <p:cNvGrpSpPr/>
          <p:nvPr/>
        </p:nvGrpSpPr>
        <p:grpSpPr>
          <a:xfrm>
            <a:off x="2460863" y="3333862"/>
            <a:ext cx="3183885" cy="2529977"/>
            <a:chOff x="2460863" y="3333862"/>
            <a:chExt cx="3183885" cy="2529977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327905EE-062A-B1CD-9C33-65B1D7254C2D}"/>
                </a:ext>
              </a:extLst>
            </p:cNvPr>
            <p:cNvGrpSpPr/>
            <p:nvPr/>
          </p:nvGrpSpPr>
          <p:grpSpPr>
            <a:xfrm>
              <a:off x="2460863" y="3333862"/>
              <a:ext cx="3183885" cy="2529977"/>
              <a:chOff x="2460863" y="3333862"/>
              <a:chExt cx="3183885" cy="2529977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7566BDA9-6FB7-072D-5E04-6DFFB7EB89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8692" y="4827005"/>
                <a:ext cx="485805" cy="1036834"/>
              </a:xfrm>
              <a:prstGeom prst="straightConnector1">
                <a:avLst/>
              </a:prstGeom>
              <a:ln w="31750">
                <a:solidFill>
                  <a:srgbClr val="FFFF00"/>
                </a:solidFill>
                <a:tailEnd type="stealth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A641BBAE-538E-4335-48E7-3AF47BFBD7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74468" y="4827005"/>
                <a:ext cx="485805" cy="1036834"/>
              </a:xfrm>
              <a:prstGeom prst="straightConnector1">
                <a:avLst/>
              </a:prstGeom>
              <a:ln w="31750">
                <a:solidFill>
                  <a:srgbClr val="FFC000"/>
                </a:solidFill>
                <a:tailEnd type="stealth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71D23E04-309F-5CC2-1F27-1F983C838E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42138" y="4827005"/>
                <a:ext cx="485805" cy="1036834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stealth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6E5F7F7F-C6B5-93F6-F4F4-B1E7BF1FA4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14510" y="4827005"/>
                <a:ext cx="485805" cy="1036834"/>
              </a:xfrm>
              <a:prstGeom prst="straightConnector1">
                <a:avLst/>
              </a:prstGeom>
              <a:ln w="31750">
                <a:solidFill>
                  <a:srgbClr val="C00000"/>
                </a:solidFill>
                <a:tailEnd type="stealth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ight Brace 64">
                <a:extLst>
                  <a:ext uri="{FF2B5EF4-FFF2-40B4-BE49-F238E27FC236}">
                    <a16:creationId xmlns:a16="http://schemas.microsoft.com/office/drawing/2014/main" id="{A0D40CBC-9C03-0CD2-7715-4A8E9C72E729}"/>
                  </a:ext>
                </a:extLst>
              </p:cNvPr>
              <p:cNvSpPr/>
              <p:nvPr/>
            </p:nvSpPr>
            <p:spPr>
              <a:xfrm rot="16200000">
                <a:off x="3885471" y="2931015"/>
                <a:ext cx="334669" cy="2547042"/>
              </a:xfrm>
              <a:prstGeom prst="rightBrace">
                <a:avLst>
                  <a:gd name="adj1" fmla="val 73723"/>
                  <a:gd name="adj2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1B216EBB-2D3C-A3DD-FF91-B117D89E8939}"/>
                  </a:ext>
                </a:extLst>
              </p:cNvPr>
              <p:cNvSpPr txBox="1"/>
              <p:nvPr/>
            </p:nvSpPr>
            <p:spPr>
              <a:xfrm>
                <a:off x="2460863" y="3333862"/>
                <a:ext cx="3183885" cy="64633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4,787 copolymers with </a:t>
                </a:r>
                <a:r>
                  <a:rPr lang="en-US" altLang="ko-KR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Tg</a:t>
                </a:r>
                <a:br>
                  <a:rPr lang="en-US" altLang="ko-KR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altLang="ko-KR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greater than PET’s </a:t>
                </a:r>
                <a:r>
                  <a:rPr lang="en-US" altLang="ko-KR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Tg</a:t>
                </a:r>
                <a:endParaRPr lang="en-US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0DC9A9A6-28EC-3A90-32B8-B5DEFE5E3C74}"/>
                </a:ext>
              </a:extLst>
            </p:cNvPr>
            <p:cNvSpPr txBox="1"/>
            <p:nvPr/>
          </p:nvSpPr>
          <p:spPr>
            <a:xfrm>
              <a:off x="2691266" y="4434096"/>
              <a:ext cx="630301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#1456</a:t>
              </a:r>
            </a:p>
            <a:p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#1413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501FB5D4-F5CD-C96F-2B2C-83EF99F6CEBF}"/>
                </a:ext>
              </a:extLst>
            </p:cNvPr>
            <p:cNvSpPr txBox="1"/>
            <p:nvPr/>
          </p:nvSpPr>
          <p:spPr>
            <a:xfrm>
              <a:off x="3375321" y="4434096"/>
              <a:ext cx="630301" cy="461665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#1454</a:t>
              </a:r>
            </a:p>
            <a:p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#1362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A3E63F63-4172-AED6-D580-1E1B6221DF7D}"/>
                </a:ext>
              </a:extLst>
            </p:cNvPr>
            <p:cNvSpPr txBox="1"/>
            <p:nvPr/>
          </p:nvSpPr>
          <p:spPr>
            <a:xfrm>
              <a:off x="4059376" y="4434096"/>
              <a:ext cx="630301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#1595</a:t>
              </a:r>
            </a:p>
            <a:p>
              <a:r>
                <a:rPr lang="en-US" sz="12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#5003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BE09D9F7-DC73-307A-370E-CEFE71CC8B72}"/>
                </a:ext>
              </a:extLst>
            </p:cNvPr>
            <p:cNvSpPr txBox="1"/>
            <p:nvPr/>
          </p:nvSpPr>
          <p:spPr>
            <a:xfrm>
              <a:off x="4743430" y="4434096"/>
              <a:ext cx="630301" cy="461665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#1259</a:t>
              </a:r>
            </a:p>
            <a:p>
              <a:r>
                <a:rPr lang="en-US" sz="12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#1427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041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4079-B816-ADED-7CCF-96773C914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AD35B-C645-468C-FE7F-12BBE8E0416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fld id="{0761CF50-0825-0D43-A9F5-197318AFEA8A}" type="slidenum">
              <a:rPr lang="en-US" smtClean="0"/>
              <a:pPr algn="ctr"/>
              <a:t>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41B0B0-7E4F-6DF0-71F8-4D171F736677}"/>
              </a:ext>
            </a:extLst>
          </p:cNvPr>
          <p:cNvSpPr/>
          <p:nvPr/>
        </p:nvSpPr>
        <p:spPr>
          <a:xfrm>
            <a:off x="91111" y="4586627"/>
            <a:ext cx="5461312" cy="1067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 Narrow" panose="020B0604020202020204" pitchFamily="34" charset="0"/>
                <a:ea typeface="Poppins SemiBold" pitchFamily="34" charset="-122"/>
                <a:cs typeface="Arial Narrow" panose="020B0604020202020204" pitchFamily="34" charset="0"/>
              </a:rPr>
              <a:t>Ramprasad Research Group at Georgia Tech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Collaborators (GT): Ryan Lively, Blair </a:t>
            </a:r>
            <a:r>
              <a:rPr lang="en-US" sz="1400" dirty="0" err="1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Brettmann</a:t>
            </a:r>
            <a:r>
              <a:rPr lang="en-US" sz="1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, Will </a:t>
            </a:r>
            <a:r>
              <a:rPr lang="en-US" sz="1400" dirty="0" err="1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Gutekunst</a:t>
            </a:r>
            <a:r>
              <a:rPr lang="en-US" sz="1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, M. G. Finn, Jerry Qi, Natalie </a:t>
            </a:r>
            <a:r>
              <a:rPr lang="en-US" sz="1400" dirty="0" err="1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Stingelin</a:t>
            </a:r>
            <a:r>
              <a:rPr lang="en-US" sz="1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, Mark </a:t>
            </a:r>
            <a:r>
              <a:rPr lang="en-US" sz="1400" dirty="0" err="1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Losego</a:t>
            </a:r>
            <a:r>
              <a:rPr lang="en-US" sz="1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, Valeria Milam, Roshan Joseph, Chao Zhang / Collaborators (UConn): Greg </a:t>
            </a:r>
            <a:r>
              <a:rPr lang="en-US" sz="1400" dirty="0" err="1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Sotzing</a:t>
            </a:r>
            <a:r>
              <a:rPr lang="en-US" sz="1400" dirty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, Yang Cao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6F7750-72E0-D01A-0A16-69D97218355A}"/>
              </a:ext>
            </a:extLst>
          </p:cNvPr>
          <p:cNvSpPr/>
          <p:nvPr/>
        </p:nvSpPr>
        <p:spPr>
          <a:xfrm>
            <a:off x="6021197" y="4586627"/>
            <a:ext cx="6135569" cy="1067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 Narrow" panose="020B0604020202020204" pitchFamily="34" charset="0"/>
                <a:ea typeface="Poppins SemiBold" pitchFamily="34" charset="-122"/>
                <a:cs typeface="Arial Narrow" panose="020B0604020202020204" pitchFamily="34" charset="0"/>
              </a:rPr>
              <a:t>Matmerize, Inc.</a:t>
            </a:r>
          </a:p>
          <a:p>
            <a:pPr algn="ctr">
              <a:lnSpc>
                <a:spcPct val="85000"/>
              </a:lnSpc>
            </a:pPr>
            <a:r>
              <a:rPr lang="en-US" sz="1400" dirty="0">
                <a:solidFill>
                  <a:schemeClr val="tx1"/>
                </a:solidFill>
                <a:latin typeface="Arial Narrow" panose="020B0604020202020204" pitchFamily="34" charset="0"/>
                <a:ea typeface="Gill Sans Light" charset="0"/>
                <a:cs typeface="Arial Narrow" panose="020B0604020202020204" pitchFamily="34" charset="0"/>
              </a:rPr>
              <a:t>Co-Founder: Rampi Ramprasad (Georgia Tech)</a:t>
            </a:r>
          </a:p>
          <a:p>
            <a:pPr algn="ctr">
              <a:lnSpc>
                <a:spcPct val="85000"/>
              </a:lnSpc>
            </a:pPr>
            <a:r>
              <a:rPr lang="en-US" sz="1400" dirty="0">
                <a:solidFill>
                  <a:schemeClr val="tx1"/>
                </a:solidFill>
                <a:latin typeface="Arial Narrow" panose="020B0604020202020204" pitchFamily="34" charset="0"/>
                <a:ea typeface="Gill Sans Light" charset="0"/>
                <a:cs typeface="Arial Narrow" panose="020B0604020202020204" pitchFamily="34" charset="0"/>
              </a:rPr>
              <a:t>Advisors: Jonathan Goldman (Georgia Tech); Bill Midgette (GRA); Ward Broom (ATDC)</a:t>
            </a:r>
          </a:p>
        </p:txBody>
      </p:sp>
      <p:pic>
        <p:nvPicPr>
          <p:cNvPr id="6" name="Picture 5" descr="Ramprasad Group 2024">
            <a:extLst>
              <a:ext uri="{FF2B5EF4-FFF2-40B4-BE49-F238E27FC236}">
                <a16:creationId xmlns:a16="http://schemas.microsoft.com/office/drawing/2014/main" id="{41C4A787-0293-4AC6-90E4-67F8CB516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75838"/>
            <a:ext cx="6034199" cy="321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15D221D-1DA1-2AD6-C7F3-DF5FE7466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00884" y="1375838"/>
            <a:ext cx="6191116" cy="321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855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5C637-FF25-7151-F9E0-8A699F58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Screened Candidates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28EA2-5421-59C6-855F-CE50475229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fld id="{0761CF50-0825-0D43-A9F5-197318AFEA8A}" type="slidenum">
              <a:rPr lang="en-US" smtClean="0"/>
              <a:pPr algn="ctr"/>
              <a:t>20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E04593-8E61-7F81-7114-A229EDC3302F}"/>
              </a:ext>
            </a:extLst>
          </p:cNvPr>
          <p:cNvGrpSpPr/>
          <p:nvPr/>
        </p:nvGrpSpPr>
        <p:grpSpPr>
          <a:xfrm>
            <a:off x="731408" y="1268146"/>
            <a:ext cx="5922293" cy="5132654"/>
            <a:chOff x="2667000" y="457200"/>
            <a:chExt cx="6858000" cy="5943600"/>
          </a:xfrm>
        </p:grpSpPr>
        <p:pic>
          <p:nvPicPr>
            <p:cNvPr id="5" name="Picture 4" descr="A graph of a glass transition temperature&#10;&#10;AI-generated content may be incorrect.">
              <a:extLst>
                <a:ext uri="{FF2B5EF4-FFF2-40B4-BE49-F238E27FC236}">
                  <a16:creationId xmlns:a16="http://schemas.microsoft.com/office/drawing/2014/main" id="{F6331D72-6BA2-D878-6386-80DDDDEAF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7000" y="457200"/>
              <a:ext cx="6858000" cy="59436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DE5908-35D1-BF81-B7D8-12247150F25E}"/>
                </a:ext>
              </a:extLst>
            </p:cNvPr>
            <p:cNvSpPr txBox="1"/>
            <p:nvPr/>
          </p:nvSpPr>
          <p:spPr>
            <a:xfrm>
              <a:off x="4181856" y="4565904"/>
              <a:ext cx="4892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PET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DDF74D8-F8C7-840E-AE0B-353E08D9DB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6384" y="4163568"/>
              <a:ext cx="786384" cy="51816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A0288B-028C-3045-730F-4DAD1B19E436}"/>
                </a:ext>
              </a:extLst>
            </p:cNvPr>
            <p:cNvSpPr txBox="1"/>
            <p:nvPr/>
          </p:nvSpPr>
          <p:spPr>
            <a:xfrm>
              <a:off x="6284263" y="1555908"/>
              <a:ext cx="1971117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Tendency to crystallize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43C6C6-D100-A55D-D5AD-D36F3EBA8218}"/>
                </a:ext>
              </a:extLst>
            </p:cNvPr>
            <p:cNvSpPr txBox="1"/>
            <p:nvPr/>
          </p:nvSpPr>
          <p:spPr>
            <a:xfrm>
              <a:off x="6134495" y="1898350"/>
              <a:ext cx="707245" cy="30777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r"/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15.9%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8D58BE-CF49-1502-BC72-769EA9E6B4EB}"/>
                </a:ext>
              </a:extLst>
            </p:cNvPr>
            <p:cNvSpPr txBox="1"/>
            <p:nvPr/>
          </p:nvSpPr>
          <p:spPr>
            <a:xfrm>
              <a:off x="7099012" y="1898351"/>
              <a:ext cx="554960" cy="30777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40%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ACBAD4-1306-11EA-99C0-56DB8F036D5E}"/>
                </a:ext>
              </a:extLst>
            </p:cNvPr>
            <p:cNvSpPr txBox="1"/>
            <p:nvPr/>
          </p:nvSpPr>
          <p:spPr>
            <a:xfrm>
              <a:off x="7740393" y="1898351"/>
              <a:ext cx="684803" cy="30777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&gt;40%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6F4E4D-9D5F-D273-70E2-0F12C4C8F38C}"/>
                </a:ext>
              </a:extLst>
            </p:cNvPr>
            <p:cNvSpPr/>
            <p:nvPr/>
          </p:nvSpPr>
          <p:spPr>
            <a:xfrm>
              <a:off x="6235509" y="1862163"/>
              <a:ext cx="1332412" cy="64008"/>
            </a:xfrm>
            <a:prstGeom prst="rect">
              <a:avLst/>
            </a:prstGeom>
            <a:gradFill>
              <a:gsLst>
                <a:gs pos="0">
                  <a:srgbClr val="FEBE59"/>
                </a:gs>
                <a:gs pos="50000">
                  <a:srgbClr val="F43D25"/>
                </a:gs>
                <a:gs pos="100000">
                  <a:srgbClr val="840026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4B79CA-95EA-DF11-FE65-6113C54622AE}"/>
                </a:ext>
              </a:extLst>
            </p:cNvPr>
            <p:cNvSpPr/>
            <p:nvPr/>
          </p:nvSpPr>
          <p:spPr>
            <a:xfrm>
              <a:off x="7547543" y="1862163"/>
              <a:ext cx="752112" cy="64008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5ACED09-16F2-8970-8A9B-19904EC69833}"/>
              </a:ext>
            </a:extLst>
          </p:cNvPr>
          <p:cNvSpPr txBox="1"/>
          <p:nvPr/>
        </p:nvSpPr>
        <p:spPr>
          <a:xfrm>
            <a:off x="7149864" y="2075026"/>
            <a:ext cx="4378448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1,108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polymers surpass PET’s 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Tg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bandgap with tendency to crystallize lower than 40%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9C761E-2182-8D38-0134-C030D0B541B3}"/>
              </a:ext>
            </a:extLst>
          </p:cNvPr>
          <p:cNvSpPr txBox="1"/>
          <p:nvPr/>
        </p:nvSpPr>
        <p:spPr>
          <a:xfrm>
            <a:off x="7149864" y="3561164"/>
            <a:ext cx="4378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step</a:t>
            </a:r>
            <a:b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Experimental validation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few cases are handpicked, and being tested in the Ramprasad Research Group at Georgia Tech.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FDFBAA-06A5-CF06-0963-3CDF8F59DB3D}"/>
              </a:ext>
            </a:extLst>
          </p:cNvPr>
          <p:cNvSpPr/>
          <p:nvPr/>
        </p:nvSpPr>
        <p:spPr>
          <a:xfrm>
            <a:off x="3130318" y="1268146"/>
            <a:ext cx="3523383" cy="3170365"/>
          </a:xfrm>
          <a:prstGeom prst="rect">
            <a:avLst/>
          </a:prstGeom>
          <a:noFill/>
          <a:ln w="317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A26200C-3EAF-8AAA-8B85-BFECEA79ED3A}"/>
              </a:ext>
            </a:extLst>
          </p:cNvPr>
          <p:cNvCxnSpPr>
            <a:cxnSpLocks/>
          </p:cNvCxnSpPr>
          <p:nvPr/>
        </p:nvCxnSpPr>
        <p:spPr>
          <a:xfrm>
            <a:off x="6634694" y="2481415"/>
            <a:ext cx="515170" cy="1"/>
          </a:xfrm>
          <a:prstGeom prst="line">
            <a:avLst/>
          </a:prstGeom>
          <a:ln w="50800" cap="rnd">
            <a:solidFill>
              <a:srgbClr val="3D4F69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5B5CF6-685D-2B44-3B8A-C942764CEF41}"/>
              </a:ext>
            </a:extLst>
          </p:cNvPr>
          <p:cNvGrpSpPr/>
          <p:nvPr/>
        </p:nvGrpSpPr>
        <p:grpSpPr>
          <a:xfrm>
            <a:off x="3610494" y="4929642"/>
            <a:ext cx="2647404" cy="983478"/>
            <a:chOff x="3610494" y="4929642"/>
            <a:chExt cx="2647404" cy="98347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51B29BC-0BFE-67CE-76F9-797B87C2CEB1}"/>
                </a:ext>
              </a:extLst>
            </p:cNvPr>
            <p:cNvGrpSpPr/>
            <p:nvPr/>
          </p:nvGrpSpPr>
          <p:grpSpPr>
            <a:xfrm>
              <a:off x="3699672" y="5387311"/>
              <a:ext cx="1114697" cy="525809"/>
              <a:chOff x="3699672" y="4336869"/>
              <a:chExt cx="1114697" cy="1576251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33608AB-520E-1940-9A62-2008802745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9672" y="4336869"/>
                <a:ext cx="0" cy="1576251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466471A-269C-E3E5-4B31-EC1109CF23A7}"/>
                  </a:ext>
                </a:extLst>
              </p:cNvPr>
              <p:cNvCxnSpPr/>
              <p:nvPr/>
            </p:nvCxnSpPr>
            <p:spPr>
              <a:xfrm flipV="1">
                <a:off x="4814369" y="4336869"/>
                <a:ext cx="0" cy="1576251"/>
              </a:xfrm>
              <a:prstGeom prst="line">
                <a:avLst/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Pentagon 21">
              <a:extLst>
                <a:ext uri="{FF2B5EF4-FFF2-40B4-BE49-F238E27FC236}">
                  <a16:creationId xmlns:a16="http://schemas.microsoft.com/office/drawing/2014/main" id="{0DA16D77-C5DD-EB65-F3E7-BF8A05C27D1A}"/>
                </a:ext>
              </a:extLst>
            </p:cNvPr>
            <p:cNvSpPr/>
            <p:nvPr/>
          </p:nvSpPr>
          <p:spPr>
            <a:xfrm rot="20164414" flipH="1">
              <a:off x="3610494" y="4929642"/>
              <a:ext cx="1524000" cy="304800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Tritan</a:t>
              </a:r>
            </a:p>
          </p:txBody>
        </p:sp>
        <p:sp>
          <p:nvSpPr>
            <p:cNvPr id="23" name="Pentagon 22">
              <a:extLst>
                <a:ext uri="{FF2B5EF4-FFF2-40B4-BE49-F238E27FC236}">
                  <a16:creationId xmlns:a16="http://schemas.microsoft.com/office/drawing/2014/main" id="{89910782-B190-C8F9-5B9B-753BF34135DA}"/>
                </a:ext>
              </a:extLst>
            </p:cNvPr>
            <p:cNvSpPr/>
            <p:nvPr/>
          </p:nvSpPr>
          <p:spPr>
            <a:xfrm rot="20164414" flipH="1">
              <a:off x="4733898" y="4929642"/>
              <a:ext cx="1524000" cy="304800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Ecozen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DD9DD39-24F9-3D7C-781F-7095301EB441}"/>
              </a:ext>
            </a:extLst>
          </p:cNvPr>
          <p:cNvSpPr txBox="1"/>
          <p:nvPr/>
        </p:nvSpPr>
        <p:spPr>
          <a:xfrm>
            <a:off x="7149865" y="5262382"/>
            <a:ext cx="4378448" cy="101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“Designing PET-replacement copolymers using AI and virtual forward synthesis”</a:t>
            </a:r>
            <a:br>
              <a:rPr lang="en-US" sz="1800" kern="1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i="1" kern="1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preparation</a:t>
            </a:r>
            <a:endParaRPr lang="en-US" sz="1200" i="1" kern="100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573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5BAAD-6955-0A9E-30A7-987FAF3A7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7265C-D330-DCD3-1BDD-5F94EAE95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Patterns and Correlations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C01FE5-7031-D755-D438-487BDD737A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fld id="{0761CF50-0825-0D43-A9F5-197318AFEA8A}" type="slidenum">
              <a:rPr lang="en-US" smtClean="0"/>
              <a:pPr algn="ctr"/>
              <a:t>21</a:t>
            </a:fld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DFBDF62-E6C5-632B-3B7D-AFC9F0AA6AC3}"/>
              </a:ext>
            </a:extLst>
          </p:cNvPr>
          <p:cNvGrpSpPr/>
          <p:nvPr/>
        </p:nvGrpSpPr>
        <p:grpSpPr>
          <a:xfrm>
            <a:off x="108541" y="1131433"/>
            <a:ext cx="11824040" cy="2391808"/>
            <a:chOff x="108541" y="1337677"/>
            <a:chExt cx="11824040" cy="2391808"/>
          </a:xfrm>
        </p:grpSpPr>
        <p:pic>
          <p:nvPicPr>
            <p:cNvPr id="6" name="Picture 5" descr="A graph of a graph with numbers and lines&#10;&#10;AI-generated content may be incorrect.">
              <a:extLst>
                <a:ext uri="{FF2B5EF4-FFF2-40B4-BE49-F238E27FC236}">
                  <a16:creationId xmlns:a16="http://schemas.microsoft.com/office/drawing/2014/main" id="{329CFECE-73E1-289C-7C60-290262FB3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8200" y="1409371"/>
              <a:ext cx="2526656" cy="2053686"/>
            </a:xfrm>
            <a:prstGeom prst="rect">
              <a:avLst/>
            </a:prstGeom>
          </p:spPr>
        </p:pic>
        <p:pic>
          <p:nvPicPr>
            <p:cNvPr id="8" name="Picture 7" descr="A blue and purple dot diagram&#10;&#10;AI-generated content may be incorrect.">
              <a:extLst>
                <a:ext uri="{FF2B5EF4-FFF2-40B4-BE49-F238E27FC236}">
                  <a16:creationId xmlns:a16="http://schemas.microsoft.com/office/drawing/2014/main" id="{580006DE-8B68-DFE3-FB63-ADB0B3C84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63212" y="1337678"/>
              <a:ext cx="2404808" cy="2001112"/>
            </a:xfrm>
            <a:prstGeom prst="rect">
              <a:avLst/>
            </a:prstGeom>
          </p:spPr>
        </p:pic>
        <p:pic>
          <p:nvPicPr>
            <p:cNvPr id="9" name="Picture 8" descr="A blue and pink dots&#10;&#10;AI-generated content may be incorrect.">
              <a:extLst>
                <a:ext uri="{FF2B5EF4-FFF2-40B4-BE49-F238E27FC236}">
                  <a16:creationId xmlns:a16="http://schemas.microsoft.com/office/drawing/2014/main" id="{F55FB7F2-BB03-BF77-92A8-2D16810A0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90381" y="1337678"/>
              <a:ext cx="2404808" cy="2001110"/>
            </a:xfrm>
            <a:prstGeom prst="rect">
              <a:avLst/>
            </a:prstGeom>
          </p:spPr>
        </p:pic>
        <p:pic>
          <p:nvPicPr>
            <p:cNvPr id="11" name="Picture 10" descr="A blue and purple dots&#10;&#10;AI-generated content may be incorrect.">
              <a:extLst>
                <a:ext uri="{FF2B5EF4-FFF2-40B4-BE49-F238E27FC236}">
                  <a16:creationId xmlns:a16="http://schemas.microsoft.com/office/drawing/2014/main" id="{DE9B214D-D9F2-CEBF-F08F-3D2A2A996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27772" y="1337677"/>
              <a:ext cx="2404809" cy="200111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AF120F-FD56-0D36-99DF-E9857FC92567}"/>
                </a:ext>
              </a:extLst>
            </p:cNvPr>
            <p:cNvSpPr txBox="1"/>
            <p:nvPr/>
          </p:nvSpPr>
          <p:spPr>
            <a:xfrm>
              <a:off x="1217819" y="1498041"/>
              <a:ext cx="569387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Chi2n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C7C117-2AB5-B926-1F12-9660667D5D61}"/>
                </a:ext>
              </a:extLst>
            </p:cNvPr>
            <p:cNvSpPr txBox="1"/>
            <p:nvPr/>
          </p:nvSpPr>
          <p:spPr>
            <a:xfrm>
              <a:off x="239987" y="1737117"/>
              <a:ext cx="1547219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-CH</a:t>
              </a:r>
              <a:r>
                <a:rPr lang="en-US" sz="12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(not in a ring)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97D6E4-BF3E-968C-1935-BF8B6ADEB351}"/>
                </a:ext>
              </a:extLst>
            </p:cNvPr>
            <p:cNvSpPr txBox="1"/>
            <p:nvPr/>
          </p:nvSpPr>
          <p:spPr>
            <a:xfrm>
              <a:off x="1033474" y="1976194"/>
              <a:ext cx="75373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n-US" sz="12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-C</a:t>
              </a:r>
              <a:r>
                <a:rPr lang="en-US" sz="12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-N</a:t>
              </a:r>
              <a:r>
                <a:rPr lang="en-US" sz="12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1D8876-F558-938D-7D65-6F099FED8FD2}"/>
                </a:ext>
              </a:extLst>
            </p:cNvPr>
            <p:cNvSpPr txBox="1"/>
            <p:nvPr/>
          </p:nvSpPr>
          <p:spPr>
            <a:xfrm>
              <a:off x="590788" y="2215271"/>
              <a:ext cx="1196418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c1cc(C)ccc1(C)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00C41C-8342-848C-EA2B-2A00086A78A6}"/>
                </a:ext>
              </a:extLst>
            </p:cNvPr>
            <p:cNvSpPr txBox="1"/>
            <p:nvPr/>
          </p:nvSpPr>
          <p:spPr>
            <a:xfrm>
              <a:off x="459597" y="2389714"/>
              <a:ext cx="1327608" cy="4062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n(side chains,</a:t>
              </a:r>
              <a:b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length&lt;9 atoms)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E23A17-4F1A-6C41-FEAB-873CEBB719A5}"/>
                </a:ext>
              </a:extLst>
            </p:cNvPr>
            <p:cNvSpPr txBox="1"/>
            <p:nvPr/>
          </p:nvSpPr>
          <p:spPr>
            <a:xfrm>
              <a:off x="108541" y="2693424"/>
              <a:ext cx="1678665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n(rings in main chain)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C958CE-F87B-67D8-C7DE-473433DBAC16}"/>
                </a:ext>
              </a:extLst>
            </p:cNvPr>
            <p:cNvSpPr txBox="1"/>
            <p:nvPr/>
          </p:nvSpPr>
          <p:spPr>
            <a:xfrm>
              <a:off x="1158829" y="2932500"/>
              <a:ext cx="628377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C-C=C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E751164-DD94-03F3-18A5-1DB57E7E34C4}"/>
                </a:ext>
              </a:extLst>
            </p:cNvPr>
            <p:cNvSpPr txBox="1"/>
            <p:nvPr/>
          </p:nvSpPr>
          <p:spPr>
            <a:xfrm>
              <a:off x="1903742" y="3421708"/>
              <a:ext cx="2328394" cy="30777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SHAP value (Impact on </a:t>
              </a:r>
              <a:r>
                <a:rPr lang="en-US" sz="140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Tg</a:t>
              </a:r>
              <a:r>
                <a: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443E68C-FEF3-6952-67C2-D49995B81AAC}"/>
                </a:ext>
              </a:extLst>
            </p:cNvPr>
            <p:cNvGrpSpPr/>
            <p:nvPr/>
          </p:nvGrpSpPr>
          <p:grpSpPr>
            <a:xfrm>
              <a:off x="3243996" y="2366295"/>
              <a:ext cx="1284176" cy="602632"/>
              <a:chOff x="3983320" y="1275029"/>
              <a:chExt cx="2470892" cy="1403028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2811FA3-17ED-2F1B-192F-8611E7AEC355}"/>
                  </a:ext>
                </a:extLst>
              </p:cNvPr>
              <p:cNvSpPr/>
              <p:nvPr/>
            </p:nvSpPr>
            <p:spPr>
              <a:xfrm>
                <a:off x="4589703" y="1917700"/>
                <a:ext cx="1211283" cy="98144"/>
              </a:xfrm>
              <a:prstGeom prst="rect">
                <a:avLst/>
              </a:prstGeom>
              <a:gradFill>
                <a:gsLst>
                  <a:gs pos="0">
                    <a:srgbClr val="008BFB"/>
                  </a:gs>
                  <a:gs pos="50000">
                    <a:srgbClr val="A11FAB"/>
                  </a:gs>
                  <a:gs pos="100000">
                    <a:srgbClr val="FF005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D051D9DC-F2A1-0416-03BE-066925A8A93E}"/>
                  </a:ext>
                </a:extLst>
              </p:cNvPr>
              <p:cNvSpPr txBox="1"/>
              <p:nvPr/>
            </p:nvSpPr>
            <p:spPr>
              <a:xfrm>
                <a:off x="4139269" y="1275029"/>
                <a:ext cx="2124131" cy="644900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/>
                <a:r>
                  <a:rPr lang="en-US" sz="1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Feature value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664E6BB-DEB5-F105-9E44-7899C9D6F014}"/>
                  </a:ext>
                </a:extLst>
              </p:cNvPr>
              <p:cNvSpPr txBox="1"/>
              <p:nvPr/>
            </p:nvSpPr>
            <p:spPr>
              <a:xfrm>
                <a:off x="3983320" y="2033157"/>
                <a:ext cx="882742" cy="6449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r"/>
                <a:r>
                  <a:rPr lang="en-US" sz="1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Low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689BF3B-E329-631F-8DE9-ADA774396E3F}"/>
                  </a:ext>
                </a:extLst>
              </p:cNvPr>
              <p:cNvSpPr txBox="1"/>
              <p:nvPr/>
            </p:nvSpPr>
            <p:spPr>
              <a:xfrm>
                <a:off x="5500530" y="2033157"/>
                <a:ext cx="953682" cy="6449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sz="1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High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E6F384A-C72C-898D-088F-0885B56A0290}"/>
                </a:ext>
              </a:extLst>
            </p:cNvPr>
            <p:cNvSpPr txBox="1"/>
            <p:nvPr/>
          </p:nvSpPr>
          <p:spPr>
            <a:xfrm>
              <a:off x="1008018" y="3421708"/>
              <a:ext cx="779188" cy="30777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r"/>
              <a:r>
                <a: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Feature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9269806-AAD5-0526-56C0-4DB4448EB6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857" y="3306650"/>
              <a:ext cx="3726719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08942D7-30C7-8B01-B195-B9DD2163AFEF}"/>
                </a:ext>
              </a:extLst>
            </p:cNvPr>
            <p:cNvCxnSpPr>
              <a:cxnSpLocks/>
            </p:cNvCxnSpPr>
            <p:nvPr/>
          </p:nvCxnSpPr>
          <p:spPr>
            <a:xfrm>
              <a:off x="2691006" y="1409371"/>
              <a:ext cx="0" cy="189927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8636394-3102-3145-4E5D-0CFBCB51336C}"/>
                </a:ext>
              </a:extLst>
            </p:cNvPr>
            <p:cNvSpPr txBox="1"/>
            <p:nvPr/>
          </p:nvSpPr>
          <p:spPr>
            <a:xfrm>
              <a:off x="4528217" y="1581605"/>
              <a:ext cx="741828" cy="16451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t">
              <a:noAutofit/>
            </a:bodyPr>
            <a:lstStyle/>
            <a:p>
              <a:pPr algn="ctr"/>
              <a:r>
                <a:rPr lang="en-US" sz="120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Tg</a:t>
              </a:r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(C)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CBC65EF-B0F7-9359-A4FF-ACC9757F8D46}"/>
                </a:ext>
              </a:extLst>
            </p:cNvPr>
            <p:cNvSpPr txBox="1"/>
            <p:nvPr/>
          </p:nvSpPr>
          <p:spPr>
            <a:xfrm>
              <a:off x="7052332" y="1581605"/>
              <a:ext cx="741828" cy="16451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t">
              <a:noAutofit/>
            </a:bodyPr>
            <a:lstStyle/>
            <a:p>
              <a:pPr algn="ctr"/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Chi2n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6A616A-1904-B8AB-0D1F-3D4F0ADFE86F}"/>
                </a:ext>
              </a:extLst>
            </p:cNvPr>
            <p:cNvSpPr txBox="1"/>
            <p:nvPr/>
          </p:nvSpPr>
          <p:spPr>
            <a:xfrm>
              <a:off x="9598264" y="1581605"/>
              <a:ext cx="741828" cy="16451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t">
              <a:noAutofit/>
            </a:bodyPr>
            <a:lstStyle/>
            <a:p>
              <a:pPr algn="ctr"/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-CH</a:t>
              </a:r>
              <a:r>
                <a:rPr lang="en-US" sz="12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(not in a ring)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04F4CE7-3356-3E44-008E-9FD747851C92}"/>
                </a:ext>
              </a:extLst>
            </p:cNvPr>
            <p:cNvGrpSpPr/>
            <p:nvPr/>
          </p:nvGrpSpPr>
          <p:grpSpPr>
            <a:xfrm>
              <a:off x="4523211" y="2896604"/>
              <a:ext cx="830536" cy="631441"/>
              <a:chOff x="7574891" y="-1440854"/>
              <a:chExt cx="1599702" cy="1216991"/>
            </a:xfrm>
          </p:grpSpPr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2815FCAB-38F4-4F37-52B3-09C2AFB1E734}"/>
                  </a:ext>
                </a:extLst>
              </p:cNvPr>
              <p:cNvSpPr/>
              <p:nvPr/>
            </p:nvSpPr>
            <p:spPr>
              <a:xfrm>
                <a:off x="7952015" y="-947058"/>
                <a:ext cx="473528" cy="476649"/>
              </a:xfrm>
              <a:custGeom>
                <a:avLst/>
                <a:gdLst>
                  <a:gd name="connsiteX0" fmla="*/ 0 w 3167743"/>
                  <a:gd name="connsiteY0" fmla="*/ 0 h 1355271"/>
                  <a:gd name="connsiteX1" fmla="*/ 0 w 3167743"/>
                  <a:gd name="connsiteY1" fmla="*/ 1355271 h 1355271"/>
                  <a:gd name="connsiteX2" fmla="*/ 3167743 w 3167743"/>
                  <a:gd name="connsiteY2" fmla="*/ 1355271 h 1355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67743" h="1355271">
                    <a:moveTo>
                      <a:pt x="0" y="0"/>
                    </a:moveTo>
                    <a:lnTo>
                      <a:pt x="0" y="1355271"/>
                    </a:lnTo>
                    <a:lnTo>
                      <a:pt x="3167743" y="1355271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stealth" w="med" len="lg"/>
                <a:tailEnd type="stealth" w="med" len="lg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65839D9-CC88-3158-CCF1-1262748E1DF7}"/>
                  </a:ext>
                </a:extLst>
              </p:cNvPr>
              <p:cNvSpPr txBox="1"/>
              <p:nvPr/>
            </p:nvSpPr>
            <p:spPr>
              <a:xfrm>
                <a:off x="8380474" y="-713240"/>
                <a:ext cx="794119" cy="48937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10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PC1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A36B191-E8F2-1233-9DBF-3A7358B29FC4}"/>
                  </a:ext>
                </a:extLst>
              </p:cNvPr>
              <p:cNvSpPr txBox="1"/>
              <p:nvPr/>
            </p:nvSpPr>
            <p:spPr>
              <a:xfrm>
                <a:off x="7574891" y="-1440854"/>
                <a:ext cx="794119" cy="489378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/>
                <a:r>
                  <a:rPr lang="en-US" sz="10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PC2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08C3B0B-DBEF-7405-4FD7-E32BBCA5B777}"/>
                </a:ext>
              </a:extLst>
            </p:cNvPr>
            <p:cNvGrpSpPr/>
            <p:nvPr/>
          </p:nvGrpSpPr>
          <p:grpSpPr>
            <a:xfrm>
              <a:off x="7049620" y="2896604"/>
              <a:ext cx="830536" cy="631441"/>
              <a:chOff x="7574891" y="-1440854"/>
              <a:chExt cx="1599702" cy="1216991"/>
            </a:xfrm>
          </p:grpSpPr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6336F32E-937A-B266-DE0B-F81FFB2C08DF}"/>
                  </a:ext>
                </a:extLst>
              </p:cNvPr>
              <p:cNvSpPr/>
              <p:nvPr/>
            </p:nvSpPr>
            <p:spPr>
              <a:xfrm>
                <a:off x="7952015" y="-947058"/>
                <a:ext cx="473528" cy="476649"/>
              </a:xfrm>
              <a:custGeom>
                <a:avLst/>
                <a:gdLst>
                  <a:gd name="connsiteX0" fmla="*/ 0 w 3167743"/>
                  <a:gd name="connsiteY0" fmla="*/ 0 h 1355271"/>
                  <a:gd name="connsiteX1" fmla="*/ 0 w 3167743"/>
                  <a:gd name="connsiteY1" fmla="*/ 1355271 h 1355271"/>
                  <a:gd name="connsiteX2" fmla="*/ 3167743 w 3167743"/>
                  <a:gd name="connsiteY2" fmla="*/ 1355271 h 1355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67743" h="1355271">
                    <a:moveTo>
                      <a:pt x="0" y="0"/>
                    </a:moveTo>
                    <a:lnTo>
                      <a:pt x="0" y="1355271"/>
                    </a:lnTo>
                    <a:lnTo>
                      <a:pt x="3167743" y="1355271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stealth" w="med" len="lg"/>
                <a:tailEnd type="stealth" w="med" len="lg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13BA9A-D11E-AE9D-8766-1491973F2BEC}"/>
                  </a:ext>
                </a:extLst>
              </p:cNvPr>
              <p:cNvSpPr txBox="1"/>
              <p:nvPr/>
            </p:nvSpPr>
            <p:spPr>
              <a:xfrm>
                <a:off x="8380474" y="-713240"/>
                <a:ext cx="794119" cy="48937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10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PC1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7466BEB-3A1A-C695-5339-B7ACDCE76A9F}"/>
                  </a:ext>
                </a:extLst>
              </p:cNvPr>
              <p:cNvSpPr txBox="1"/>
              <p:nvPr/>
            </p:nvSpPr>
            <p:spPr>
              <a:xfrm>
                <a:off x="7574891" y="-1440854"/>
                <a:ext cx="794119" cy="489378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/>
                <a:r>
                  <a:rPr lang="en-US" sz="10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PC2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E59D139-77D7-64C4-EE3E-BD7A4285D0C2}"/>
                </a:ext>
              </a:extLst>
            </p:cNvPr>
            <p:cNvGrpSpPr/>
            <p:nvPr/>
          </p:nvGrpSpPr>
          <p:grpSpPr>
            <a:xfrm>
              <a:off x="9587012" y="2896604"/>
              <a:ext cx="830536" cy="631441"/>
              <a:chOff x="7574891" y="-1440854"/>
              <a:chExt cx="1599702" cy="1216991"/>
            </a:xfrm>
          </p:grpSpPr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76A9015B-41B2-182C-1FCF-F4C9B4B28CF0}"/>
                  </a:ext>
                </a:extLst>
              </p:cNvPr>
              <p:cNvSpPr/>
              <p:nvPr/>
            </p:nvSpPr>
            <p:spPr>
              <a:xfrm>
                <a:off x="7952015" y="-947058"/>
                <a:ext cx="473528" cy="476649"/>
              </a:xfrm>
              <a:custGeom>
                <a:avLst/>
                <a:gdLst>
                  <a:gd name="connsiteX0" fmla="*/ 0 w 3167743"/>
                  <a:gd name="connsiteY0" fmla="*/ 0 h 1355271"/>
                  <a:gd name="connsiteX1" fmla="*/ 0 w 3167743"/>
                  <a:gd name="connsiteY1" fmla="*/ 1355271 h 1355271"/>
                  <a:gd name="connsiteX2" fmla="*/ 3167743 w 3167743"/>
                  <a:gd name="connsiteY2" fmla="*/ 1355271 h 1355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67743" h="1355271">
                    <a:moveTo>
                      <a:pt x="0" y="0"/>
                    </a:moveTo>
                    <a:lnTo>
                      <a:pt x="0" y="1355271"/>
                    </a:lnTo>
                    <a:lnTo>
                      <a:pt x="3167743" y="1355271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stealth" w="med" len="lg"/>
                <a:tailEnd type="stealth" w="med" len="lg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DCFB886-4F81-FE88-05BB-B0D7B367E836}"/>
                  </a:ext>
                </a:extLst>
              </p:cNvPr>
              <p:cNvSpPr txBox="1"/>
              <p:nvPr/>
            </p:nvSpPr>
            <p:spPr>
              <a:xfrm>
                <a:off x="8380474" y="-713240"/>
                <a:ext cx="794119" cy="48937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10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PC1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C40A2F8-2ACB-6D07-EBCB-ACDA584FDD27}"/>
                  </a:ext>
                </a:extLst>
              </p:cNvPr>
              <p:cNvSpPr txBox="1"/>
              <p:nvPr/>
            </p:nvSpPr>
            <p:spPr>
              <a:xfrm>
                <a:off x="7574891" y="-1440854"/>
                <a:ext cx="794119" cy="489378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/>
                <a:r>
                  <a:rPr lang="en-US" sz="10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PC2</a:t>
                </a:r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1305B63-5C4A-7909-7E51-8136500AF263}"/>
              </a:ext>
            </a:extLst>
          </p:cNvPr>
          <p:cNvGrpSpPr/>
          <p:nvPr/>
        </p:nvGrpSpPr>
        <p:grpSpPr>
          <a:xfrm>
            <a:off x="108541" y="3872292"/>
            <a:ext cx="11832740" cy="2391808"/>
            <a:chOff x="108541" y="4018095"/>
            <a:chExt cx="11832740" cy="2391808"/>
          </a:xfrm>
        </p:grpSpPr>
        <p:pic>
          <p:nvPicPr>
            <p:cNvPr id="5" name="Picture 4" descr="A graph of different colored lines&#10;&#10;AI-generated content may be incorrect.">
              <a:extLst>
                <a:ext uri="{FF2B5EF4-FFF2-40B4-BE49-F238E27FC236}">
                  <a16:creationId xmlns:a16="http://schemas.microsoft.com/office/drawing/2014/main" id="{EC255474-80CC-C1D7-1A66-356D2B5B3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5923" y="4089788"/>
              <a:ext cx="2526656" cy="2053686"/>
            </a:xfrm>
            <a:prstGeom prst="rect">
              <a:avLst/>
            </a:prstGeom>
          </p:spPr>
        </p:pic>
        <p:pic>
          <p:nvPicPr>
            <p:cNvPr id="7" name="Picture 6" descr="A diagram of a graph&#10;&#10;AI-generated content may be incorrect.">
              <a:extLst>
                <a:ext uri="{FF2B5EF4-FFF2-40B4-BE49-F238E27FC236}">
                  <a16:creationId xmlns:a16="http://schemas.microsoft.com/office/drawing/2014/main" id="{A835E522-D140-4BBF-7245-784898E6E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61695" y="4018096"/>
              <a:ext cx="2404803" cy="2001108"/>
            </a:xfrm>
            <a:prstGeom prst="rect">
              <a:avLst/>
            </a:prstGeom>
          </p:spPr>
        </p:pic>
        <p:pic>
          <p:nvPicPr>
            <p:cNvPr id="10" name="Picture 9" descr="A blue and pink dots&#10;&#10;AI-generated content may be incorrect.">
              <a:extLst>
                <a:ext uri="{FF2B5EF4-FFF2-40B4-BE49-F238E27FC236}">
                  <a16:creationId xmlns:a16="http://schemas.microsoft.com/office/drawing/2014/main" id="{6C465764-CD7E-4DAC-1288-47E47D548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8104" y="4018095"/>
              <a:ext cx="2415785" cy="2001109"/>
            </a:xfrm>
            <a:prstGeom prst="rect">
              <a:avLst/>
            </a:prstGeom>
          </p:spPr>
        </p:pic>
        <p:pic>
          <p:nvPicPr>
            <p:cNvPr id="12" name="Picture 11" descr="A blue and purple dots&#10;&#10;AI-generated content may be incorrect.">
              <a:extLst>
                <a:ext uri="{FF2B5EF4-FFF2-40B4-BE49-F238E27FC236}">
                  <a16:creationId xmlns:a16="http://schemas.microsoft.com/office/drawing/2014/main" id="{19F806C9-2AAB-C025-411B-2F32B80D4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25496" y="4018095"/>
              <a:ext cx="2415785" cy="200110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E5586E-12C9-5568-F756-55C630001625}"/>
                </a:ext>
              </a:extLst>
            </p:cNvPr>
            <p:cNvSpPr txBox="1"/>
            <p:nvPr/>
          </p:nvSpPr>
          <p:spPr>
            <a:xfrm>
              <a:off x="1027062" y="4178458"/>
              <a:ext cx="76014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n-US" sz="12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-C</a:t>
              </a:r>
              <a:r>
                <a:rPr lang="en-US" sz="12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-O</a:t>
              </a:r>
              <a:r>
                <a:rPr lang="en-US" sz="12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C19AFF-7987-5FC9-23FA-4B68EFA3FA68}"/>
                </a:ext>
              </a:extLst>
            </p:cNvPr>
            <p:cNvSpPr txBox="1"/>
            <p:nvPr/>
          </p:nvSpPr>
          <p:spPr>
            <a:xfrm>
              <a:off x="1027062" y="4417535"/>
              <a:ext cx="76014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n-US" sz="12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-C</a:t>
              </a:r>
              <a:r>
                <a:rPr lang="en-US" sz="12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-O</a:t>
              </a:r>
              <a:r>
                <a:rPr lang="en-US" sz="12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3348ED-0FDC-5C25-0621-FE4641E18E42}"/>
                </a:ext>
              </a:extLst>
            </p:cNvPr>
            <p:cNvSpPr txBox="1"/>
            <p:nvPr/>
          </p:nvSpPr>
          <p:spPr>
            <a:xfrm>
              <a:off x="1043092" y="4656612"/>
              <a:ext cx="74411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n-US" sz="12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-C</a:t>
              </a:r>
              <a:r>
                <a:rPr lang="en-US" sz="12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-C</a:t>
              </a:r>
              <a:r>
                <a:rPr lang="en-US" sz="12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43A622-FC73-74F0-7152-E97D44EA3DDD}"/>
                </a:ext>
              </a:extLst>
            </p:cNvPr>
            <p:cNvSpPr txBox="1"/>
            <p:nvPr/>
          </p:nvSpPr>
          <p:spPr>
            <a:xfrm>
              <a:off x="1027062" y="4895688"/>
              <a:ext cx="76014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n-US" sz="12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-C</a:t>
              </a:r>
              <a:r>
                <a:rPr lang="en-US" sz="12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-O</a:t>
              </a:r>
              <a:r>
                <a:rPr lang="en-US" sz="12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78DBE5-4256-6AF7-8FEF-24A2B880E9CC}"/>
                </a:ext>
              </a:extLst>
            </p:cNvPr>
            <p:cNvSpPr txBox="1"/>
            <p:nvPr/>
          </p:nvSpPr>
          <p:spPr>
            <a:xfrm>
              <a:off x="590788" y="5134765"/>
              <a:ext cx="1196418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c1cc(C)ccc1(C)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C13D33-E523-42A5-27AC-7EC709D764A5}"/>
                </a:ext>
              </a:extLst>
            </p:cNvPr>
            <p:cNvSpPr txBox="1"/>
            <p:nvPr/>
          </p:nvSpPr>
          <p:spPr>
            <a:xfrm>
              <a:off x="108541" y="5373842"/>
              <a:ext cx="1678665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n(rings in main chain)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2E72EA-DA65-1B36-9543-61384689556E}"/>
                </a:ext>
              </a:extLst>
            </p:cNvPr>
            <p:cNvSpPr txBox="1"/>
            <p:nvPr/>
          </p:nvSpPr>
          <p:spPr>
            <a:xfrm>
              <a:off x="1043092" y="5612918"/>
              <a:ext cx="744114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n-US" sz="12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-C</a:t>
              </a:r>
              <a:r>
                <a:rPr lang="en-US" sz="12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-C</a:t>
              </a:r>
              <a:r>
                <a:rPr lang="en-US" sz="12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8AE45E-69E2-DBA5-F599-9003615FD368}"/>
                </a:ext>
              </a:extLst>
            </p:cNvPr>
            <p:cNvSpPr txBox="1"/>
            <p:nvPr/>
          </p:nvSpPr>
          <p:spPr>
            <a:xfrm>
              <a:off x="1653674" y="6102126"/>
              <a:ext cx="2828531" cy="30777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SHAP value (Impact on bandgap)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A2E314D-B82D-F9F1-D83A-DEA6ABCF199E}"/>
                </a:ext>
              </a:extLst>
            </p:cNvPr>
            <p:cNvSpPr txBox="1"/>
            <p:nvPr/>
          </p:nvSpPr>
          <p:spPr>
            <a:xfrm>
              <a:off x="1008018" y="6102126"/>
              <a:ext cx="779188" cy="30777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r"/>
              <a:r>
                <a: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Feature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5DBDF99-1D86-AB9C-1A2A-383FB5A5A3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857" y="5987068"/>
              <a:ext cx="3726719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E614546-3BCA-3F1A-8221-3DEC25F54263}"/>
                </a:ext>
              </a:extLst>
            </p:cNvPr>
            <p:cNvCxnSpPr>
              <a:cxnSpLocks/>
            </p:cNvCxnSpPr>
            <p:nvPr/>
          </p:nvCxnSpPr>
          <p:spPr>
            <a:xfrm>
              <a:off x="2998670" y="4089788"/>
              <a:ext cx="0" cy="189927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5EEEC0B-8561-D710-3B8A-4036A2F5C407}"/>
                </a:ext>
              </a:extLst>
            </p:cNvPr>
            <p:cNvGrpSpPr/>
            <p:nvPr/>
          </p:nvGrpSpPr>
          <p:grpSpPr>
            <a:xfrm>
              <a:off x="3243996" y="5046713"/>
              <a:ext cx="1284176" cy="602632"/>
              <a:chOff x="3983320" y="1275029"/>
              <a:chExt cx="2470892" cy="1403028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83AA129-2975-1DEC-5204-186C93157356}"/>
                  </a:ext>
                </a:extLst>
              </p:cNvPr>
              <p:cNvSpPr/>
              <p:nvPr/>
            </p:nvSpPr>
            <p:spPr>
              <a:xfrm>
                <a:off x="4589703" y="1917700"/>
                <a:ext cx="1211283" cy="98144"/>
              </a:xfrm>
              <a:prstGeom prst="rect">
                <a:avLst/>
              </a:prstGeom>
              <a:gradFill>
                <a:gsLst>
                  <a:gs pos="0">
                    <a:srgbClr val="008BFB"/>
                  </a:gs>
                  <a:gs pos="50000">
                    <a:srgbClr val="A11FAB"/>
                  </a:gs>
                  <a:gs pos="100000">
                    <a:srgbClr val="FF005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A7FAA2F-0F20-C917-FFB9-4AF3049999AB}"/>
                  </a:ext>
                </a:extLst>
              </p:cNvPr>
              <p:cNvSpPr txBox="1"/>
              <p:nvPr/>
            </p:nvSpPr>
            <p:spPr>
              <a:xfrm>
                <a:off x="4139269" y="1275029"/>
                <a:ext cx="2124131" cy="644900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/>
                <a:r>
                  <a:rPr lang="en-US" sz="1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Feature value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C48C5F5-68A5-0ABB-963F-CCB67BD30E6F}"/>
                  </a:ext>
                </a:extLst>
              </p:cNvPr>
              <p:cNvSpPr txBox="1"/>
              <p:nvPr/>
            </p:nvSpPr>
            <p:spPr>
              <a:xfrm>
                <a:off x="3983320" y="2033157"/>
                <a:ext cx="882742" cy="6449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r"/>
                <a:r>
                  <a:rPr lang="en-US" sz="1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Low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B5AD527-A9A9-92A9-2AE0-007496276241}"/>
                  </a:ext>
                </a:extLst>
              </p:cNvPr>
              <p:cNvSpPr txBox="1"/>
              <p:nvPr/>
            </p:nvSpPr>
            <p:spPr>
              <a:xfrm>
                <a:off x="5500530" y="2033157"/>
                <a:ext cx="953682" cy="6449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sz="12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High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7E6175F-4ABB-1E5D-D454-A3D7C5C377DA}"/>
                </a:ext>
              </a:extLst>
            </p:cNvPr>
            <p:cNvSpPr txBox="1"/>
            <p:nvPr/>
          </p:nvSpPr>
          <p:spPr>
            <a:xfrm>
              <a:off x="4528217" y="4265218"/>
              <a:ext cx="741828" cy="16451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t">
              <a:noAutofit/>
            </a:bodyPr>
            <a:lstStyle/>
            <a:p>
              <a:pPr algn="ctr"/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Bandgap (eV)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E25ABDC-5FCA-B923-FD81-CA2899AC3783}"/>
                </a:ext>
              </a:extLst>
            </p:cNvPr>
            <p:cNvSpPr txBox="1"/>
            <p:nvPr/>
          </p:nvSpPr>
          <p:spPr>
            <a:xfrm>
              <a:off x="7052332" y="4265218"/>
              <a:ext cx="741828" cy="16451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t">
              <a:noAutofit/>
            </a:bodyPr>
            <a:lstStyle/>
            <a:p>
              <a:pPr algn="ctr"/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n-US" sz="12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-C</a:t>
              </a:r>
              <a:r>
                <a:rPr lang="en-US" sz="12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-O</a:t>
              </a:r>
              <a:r>
                <a:rPr lang="en-US" sz="12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E9065A0-D2E7-2481-0169-33BF0A02FADB}"/>
                </a:ext>
              </a:extLst>
            </p:cNvPr>
            <p:cNvSpPr txBox="1"/>
            <p:nvPr/>
          </p:nvSpPr>
          <p:spPr>
            <a:xfrm>
              <a:off x="9598264" y="4265218"/>
              <a:ext cx="741828" cy="16451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t">
              <a:noAutofit/>
            </a:bodyPr>
            <a:lstStyle/>
            <a:p>
              <a:pPr algn="ctr"/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n-US" sz="12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-C</a:t>
              </a:r>
              <a:r>
                <a:rPr lang="en-US" sz="12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en-US" sz="12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-O</a:t>
              </a:r>
              <a:r>
                <a:rPr lang="en-US" sz="1200" baseline="-25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F2A6E9F-8E7C-1648-36D5-C54556499C11}"/>
                </a:ext>
              </a:extLst>
            </p:cNvPr>
            <p:cNvGrpSpPr/>
            <p:nvPr/>
          </p:nvGrpSpPr>
          <p:grpSpPr>
            <a:xfrm>
              <a:off x="4523211" y="5577018"/>
              <a:ext cx="830536" cy="631441"/>
              <a:chOff x="7574891" y="-1440854"/>
              <a:chExt cx="1599702" cy="1216991"/>
            </a:xfrm>
          </p:grpSpPr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98B25500-D169-C79B-83A6-3D5B2DE38BE4}"/>
                  </a:ext>
                </a:extLst>
              </p:cNvPr>
              <p:cNvSpPr/>
              <p:nvPr/>
            </p:nvSpPr>
            <p:spPr>
              <a:xfrm>
                <a:off x="7952015" y="-947058"/>
                <a:ext cx="473528" cy="476649"/>
              </a:xfrm>
              <a:custGeom>
                <a:avLst/>
                <a:gdLst>
                  <a:gd name="connsiteX0" fmla="*/ 0 w 3167743"/>
                  <a:gd name="connsiteY0" fmla="*/ 0 h 1355271"/>
                  <a:gd name="connsiteX1" fmla="*/ 0 w 3167743"/>
                  <a:gd name="connsiteY1" fmla="*/ 1355271 h 1355271"/>
                  <a:gd name="connsiteX2" fmla="*/ 3167743 w 3167743"/>
                  <a:gd name="connsiteY2" fmla="*/ 1355271 h 1355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67743" h="1355271">
                    <a:moveTo>
                      <a:pt x="0" y="0"/>
                    </a:moveTo>
                    <a:lnTo>
                      <a:pt x="0" y="1355271"/>
                    </a:lnTo>
                    <a:lnTo>
                      <a:pt x="3167743" y="1355271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stealth" w="med" len="lg"/>
                <a:tailEnd type="stealth" w="med" len="lg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55AF300-4960-2B15-25C4-2E5D8C4DA070}"/>
                  </a:ext>
                </a:extLst>
              </p:cNvPr>
              <p:cNvSpPr txBox="1"/>
              <p:nvPr/>
            </p:nvSpPr>
            <p:spPr>
              <a:xfrm>
                <a:off x="8380474" y="-713240"/>
                <a:ext cx="794119" cy="48937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10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PC1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4799C98-DE32-3A3D-1F8D-F1CDC632C2FB}"/>
                  </a:ext>
                </a:extLst>
              </p:cNvPr>
              <p:cNvSpPr txBox="1"/>
              <p:nvPr/>
            </p:nvSpPr>
            <p:spPr>
              <a:xfrm>
                <a:off x="7574891" y="-1440854"/>
                <a:ext cx="794119" cy="489378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/>
                <a:r>
                  <a:rPr lang="en-US" sz="10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PC2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8D8E37F-01EA-A0B4-803D-B88A35EE88B1}"/>
                </a:ext>
              </a:extLst>
            </p:cNvPr>
            <p:cNvGrpSpPr/>
            <p:nvPr/>
          </p:nvGrpSpPr>
          <p:grpSpPr>
            <a:xfrm>
              <a:off x="7049620" y="5577018"/>
              <a:ext cx="830536" cy="631441"/>
              <a:chOff x="7574891" y="-1440854"/>
              <a:chExt cx="1599702" cy="1216991"/>
            </a:xfrm>
          </p:grpSpPr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8942E03F-EBEF-0235-F64E-2F49880F0DAE}"/>
                  </a:ext>
                </a:extLst>
              </p:cNvPr>
              <p:cNvSpPr/>
              <p:nvPr/>
            </p:nvSpPr>
            <p:spPr>
              <a:xfrm>
                <a:off x="7952015" y="-947058"/>
                <a:ext cx="473528" cy="476649"/>
              </a:xfrm>
              <a:custGeom>
                <a:avLst/>
                <a:gdLst>
                  <a:gd name="connsiteX0" fmla="*/ 0 w 3167743"/>
                  <a:gd name="connsiteY0" fmla="*/ 0 h 1355271"/>
                  <a:gd name="connsiteX1" fmla="*/ 0 w 3167743"/>
                  <a:gd name="connsiteY1" fmla="*/ 1355271 h 1355271"/>
                  <a:gd name="connsiteX2" fmla="*/ 3167743 w 3167743"/>
                  <a:gd name="connsiteY2" fmla="*/ 1355271 h 1355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67743" h="1355271">
                    <a:moveTo>
                      <a:pt x="0" y="0"/>
                    </a:moveTo>
                    <a:lnTo>
                      <a:pt x="0" y="1355271"/>
                    </a:lnTo>
                    <a:lnTo>
                      <a:pt x="3167743" y="1355271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stealth" w="med" len="lg"/>
                <a:tailEnd type="stealth" w="med" len="lg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99C5BC5-19C5-4A38-CE21-7C921800C317}"/>
                  </a:ext>
                </a:extLst>
              </p:cNvPr>
              <p:cNvSpPr txBox="1"/>
              <p:nvPr/>
            </p:nvSpPr>
            <p:spPr>
              <a:xfrm>
                <a:off x="8380474" y="-713240"/>
                <a:ext cx="794119" cy="48937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10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PC1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63DBC9C-F702-428C-4296-BB28BFC7C44B}"/>
                  </a:ext>
                </a:extLst>
              </p:cNvPr>
              <p:cNvSpPr txBox="1"/>
              <p:nvPr/>
            </p:nvSpPr>
            <p:spPr>
              <a:xfrm>
                <a:off x="7574891" y="-1440854"/>
                <a:ext cx="794119" cy="489378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/>
                <a:r>
                  <a:rPr lang="en-US" sz="10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PC2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9DDF8E8-2630-18C8-B65D-A7B4B873935B}"/>
                </a:ext>
              </a:extLst>
            </p:cNvPr>
            <p:cNvGrpSpPr/>
            <p:nvPr/>
          </p:nvGrpSpPr>
          <p:grpSpPr>
            <a:xfrm>
              <a:off x="9587012" y="5577018"/>
              <a:ext cx="830536" cy="631441"/>
              <a:chOff x="7574891" y="-1440854"/>
              <a:chExt cx="1599702" cy="1216991"/>
            </a:xfrm>
          </p:grpSpPr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3969E4AD-AC83-2D40-ADE6-C3A1C1D36B9E}"/>
                  </a:ext>
                </a:extLst>
              </p:cNvPr>
              <p:cNvSpPr/>
              <p:nvPr/>
            </p:nvSpPr>
            <p:spPr>
              <a:xfrm>
                <a:off x="7952015" y="-947058"/>
                <a:ext cx="473528" cy="476649"/>
              </a:xfrm>
              <a:custGeom>
                <a:avLst/>
                <a:gdLst>
                  <a:gd name="connsiteX0" fmla="*/ 0 w 3167743"/>
                  <a:gd name="connsiteY0" fmla="*/ 0 h 1355271"/>
                  <a:gd name="connsiteX1" fmla="*/ 0 w 3167743"/>
                  <a:gd name="connsiteY1" fmla="*/ 1355271 h 1355271"/>
                  <a:gd name="connsiteX2" fmla="*/ 3167743 w 3167743"/>
                  <a:gd name="connsiteY2" fmla="*/ 1355271 h 1355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67743" h="1355271">
                    <a:moveTo>
                      <a:pt x="0" y="0"/>
                    </a:moveTo>
                    <a:lnTo>
                      <a:pt x="0" y="1355271"/>
                    </a:lnTo>
                    <a:lnTo>
                      <a:pt x="3167743" y="1355271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headEnd type="stealth" w="med" len="lg"/>
                <a:tailEnd type="stealth" w="med" len="lg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B493E83-CED4-9534-A962-30B646F68451}"/>
                  </a:ext>
                </a:extLst>
              </p:cNvPr>
              <p:cNvSpPr txBox="1"/>
              <p:nvPr/>
            </p:nvSpPr>
            <p:spPr>
              <a:xfrm>
                <a:off x="8380474" y="-713240"/>
                <a:ext cx="794119" cy="48937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US" sz="10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PC1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CEA090B-E43E-B165-E74B-D5211C9E26B9}"/>
                  </a:ext>
                </a:extLst>
              </p:cNvPr>
              <p:cNvSpPr txBox="1"/>
              <p:nvPr/>
            </p:nvSpPr>
            <p:spPr>
              <a:xfrm>
                <a:off x="7574891" y="-1440854"/>
                <a:ext cx="794119" cy="489378"/>
              </a:xfrm>
              <a:prstGeom prst="rect">
                <a:avLst/>
              </a:prstGeom>
              <a:noFill/>
            </p:spPr>
            <p:txBody>
              <a:bodyPr wrap="none" rtlCol="0" anchor="b">
                <a:spAutoFit/>
              </a:bodyPr>
              <a:lstStyle/>
              <a:p>
                <a:pPr algn="ctr"/>
                <a:r>
                  <a:rPr lang="en-US" sz="105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PC2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2877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16A4D-9E32-72A6-F1D6-BF939863B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E24C-BC4C-BE30-C85D-430B5819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Polymer Informatics Ecosystems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65DC02-4720-A331-273B-9460B61B44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fld id="{0761CF50-0825-0D43-A9F5-197318AFEA8A}" type="slidenum">
              <a:rPr lang="en-US" smtClean="0"/>
              <a:pPr algn="ctr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7E2636-CF43-E52C-A50C-36554B98EBE8}"/>
              </a:ext>
            </a:extLst>
          </p:cNvPr>
          <p:cNvSpPr txBox="1"/>
          <p:nvPr/>
        </p:nvSpPr>
        <p:spPr>
          <a:xfrm>
            <a:off x="5647444" y="1124461"/>
            <a:ext cx="4503605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Known polymer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Hypothetical polymer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Tools for polymer representation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Simulation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Fingerprinting scheme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Tools for visualization and statistics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tools for property prediction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tools for AI model training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D45517-65CE-387F-21C8-205EC3413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784" y="1176642"/>
            <a:ext cx="4550485" cy="493025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B4362F-14D6-3806-9E40-8CCC4448954F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169259" y="4453751"/>
            <a:ext cx="853650" cy="1122977"/>
          </a:xfrm>
          <a:prstGeom prst="line">
            <a:avLst/>
          </a:prstGeom>
          <a:ln w="50800" cap="rnd">
            <a:solidFill>
              <a:srgbClr val="3D4F69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EE699C3-EAE4-07CE-255D-899DC71E0E0C}"/>
              </a:ext>
            </a:extLst>
          </p:cNvPr>
          <p:cNvSpPr txBox="1"/>
          <p:nvPr/>
        </p:nvSpPr>
        <p:spPr>
          <a:xfrm>
            <a:off x="6022909" y="3945919"/>
            <a:ext cx="6169090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Polymer Genome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by Ramprasad Research Group</a:t>
            </a:r>
            <a:b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www.polymergenome.org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Property prediction for neat resins (homo-, co-polymers)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4EC7E3-7B5E-948A-2510-51251D890FD4}"/>
              </a:ext>
            </a:extLst>
          </p:cNvPr>
          <p:cNvSpPr txBox="1"/>
          <p:nvPr/>
        </p:nvSpPr>
        <p:spPr>
          <a:xfrm>
            <a:off x="6022909" y="5260913"/>
            <a:ext cx="6169090" cy="129266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PolymRize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™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by Matmerize, Inc.</a:t>
            </a:r>
            <a:b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polymrize.matmerize.com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Property prediction, model training, design for resin and complex formulations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5273C7-7DC9-9B5C-71D1-62D509461B75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5169259" y="5794442"/>
            <a:ext cx="853650" cy="112802"/>
          </a:xfrm>
          <a:prstGeom prst="line">
            <a:avLst/>
          </a:prstGeom>
          <a:ln w="50800" cap="rnd">
            <a:solidFill>
              <a:srgbClr val="3D4F69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729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11E02-60CE-052F-9FE7-D6FE82A42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8CBD9C9-7BBC-29A1-3325-70B348B502B2}"/>
              </a:ext>
            </a:extLst>
          </p:cNvPr>
          <p:cNvGrpSpPr/>
          <p:nvPr/>
        </p:nvGrpSpPr>
        <p:grpSpPr>
          <a:xfrm>
            <a:off x="-363893" y="868038"/>
            <a:ext cx="13912628" cy="3474725"/>
            <a:chOff x="-363893" y="562259"/>
            <a:chExt cx="13912628" cy="3474725"/>
          </a:xfrm>
          <a:effectLst>
            <a:outerShdw dist="38100" dir="2700000" sx="102610" sy="102610" algn="tl" rotWithShape="0">
              <a:schemeClr val="bg1">
                <a:lumMod val="95000"/>
              </a:schemeClr>
            </a:outerShdw>
          </a:effectLst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591D6AEB-FA79-F2A0-75A0-E85F13DBA071}"/>
                </a:ext>
              </a:extLst>
            </p:cNvPr>
            <p:cNvGrpSpPr/>
            <p:nvPr/>
          </p:nvGrpSpPr>
          <p:grpSpPr>
            <a:xfrm>
              <a:off x="-363893" y="562259"/>
              <a:ext cx="13912628" cy="2769150"/>
              <a:chOff x="-363893" y="562259"/>
              <a:chExt cx="13912628" cy="2769150"/>
            </a:xfrm>
            <a:solidFill>
              <a:srgbClr val="0B4E6E"/>
            </a:solidFill>
          </p:grpSpPr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484F8451-BAC8-4074-1642-0C82CBFA224C}"/>
                  </a:ext>
                </a:extLst>
              </p:cNvPr>
              <p:cNvSpPr/>
              <p:nvPr/>
            </p:nvSpPr>
            <p:spPr>
              <a:xfrm>
                <a:off x="-363893" y="1912089"/>
                <a:ext cx="7561484" cy="141932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ounded Rectangle 99">
                <a:extLst>
                  <a:ext uri="{FF2B5EF4-FFF2-40B4-BE49-F238E27FC236}">
                    <a16:creationId xmlns:a16="http://schemas.microsoft.com/office/drawing/2014/main" id="{34EA1431-786A-96C5-B902-19A0045CA0DF}"/>
                  </a:ext>
                </a:extLst>
              </p:cNvPr>
              <p:cNvSpPr/>
              <p:nvPr/>
            </p:nvSpPr>
            <p:spPr>
              <a:xfrm>
                <a:off x="7377763" y="562259"/>
                <a:ext cx="6170972" cy="2436203"/>
              </a:xfrm>
              <a:prstGeom prst="roundRect">
                <a:avLst>
                  <a:gd name="adj" fmla="val 4271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25F2CEA7-7ACC-BC84-90EA-5C2845DB1120}"/>
                  </a:ext>
                </a:extLst>
              </p:cNvPr>
              <p:cNvSpPr/>
              <p:nvPr/>
            </p:nvSpPr>
            <p:spPr>
              <a:xfrm>
                <a:off x="7002463" y="1537072"/>
                <a:ext cx="377437" cy="377341"/>
              </a:xfrm>
              <a:custGeom>
                <a:avLst/>
                <a:gdLst>
                  <a:gd name="connsiteX0" fmla="*/ 1558574 w 1558923"/>
                  <a:gd name="connsiteY0" fmla="*/ 0 h 1558526"/>
                  <a:gd name="connsiteX1" fmla="*/ 1558923 w 1558923"/>
                  <a:gd name="connsiteY1" fmla="*/ 0 h 1558526"/>
                  <a:gd name="connsiteX2" fmla="*/ 1558923 w 1558923"/>
                  <a:gd name="connsiteY2" fmla="*/ 1558526 h 1558526"/>
                  <a:gd name="connsiteX3" fmla="*/ 0 w 1558923"/>
                  <a:gd name="connsiteY3" fmla="*/ 1558526 h 1558526"/>
                  <a:gd name="connsiteX4" fmla="*/ 0 w 1558923"/>
                  <a:gd name="connsiteY4" fmla="*/ 1553538 h 1558526"/>
                  <a:gd name="connsiteX5" fmla="*/ 157903 w 1558923"/>
                  <a:gd name="connsiteY5" fmla="*/ 1545565 h 1558526"/>
                  <a:gd name="connsiteX6" fmla="*/ 1550868 w 1558923"/>
                  <a:gd name="connsiteY6" fmla="*/ 152600 h 1558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8923" h="1558526">
                    <a:moveTo>
                      <a:pt x="1558574" y="0"/>
                    </a:moveTo>
                    <a:lnTo>
                      <a:pt x="1558923" y="0"/>
                    </a:lnTo>
                    <a:lnTo>
                      <a:pt x="1558923" y="1558526"/>
                    </a:lnTo>
                    <a:lnTo>
                      <a:pt x="0" y="1558526"/>
                    </a:lnTo>
                    <a:lnTo>
                      <a:pt x="0" y="1553538"/>
                    </a:lnTo>
                    <a:lnTo>
                      <a:pt x="157903" y="1545565"/>
                    </a:lnTo>
                    <a:cubicBezTo>
                      <a:pt x="892374" y="1470975"/>
                      <a:pt x="1476278" y="887071"/>
                      <a:pt x="1550868" y="1526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E15DA213-813F-D6D3-B180-D6A7095EE158}"/>
                  </a:ext>
                </a:extLst>
              </p:cNvPr>
              <p:cNvSpPr/>
              <p:nvPr/>
            </p:nvSpPr>
            <p:spPr>
              <a:xfrm rot="10800000">
                <a:off x="7196340" y="3006035"/>
                <a:ext cx="132183" cy="132149"/>
              </a:xfrm>
              <a:custGeom>
                <a:avLst/>
                <a:gdLst>
                  <a:gd name="connsiteX0" fmla="*/ 1558574 w 1558923"/>
                  <a:gd name="connsiteY0" fmla="*/ 0 h 1558526"/>
                  <a:gd name="connsiteX1" fmla="*/ 1558923 w 1558923"/>
                  <a:gd name="connsiteY1" fmla="*/ 0 h 1558526"/>
                  <a:gd name="connsiteX2" fmla="*/ 1558923 w 1558923"/>
                  <a:gd name="connsiteY2" fmla="*/ 1558526 h 1558526"/>
                  <a:gd name="connsiteX3" fmla="*/ 0 w 1558923"/>
                  <a:gd name="connsiteY3" fmla="*/ 1558526 h 1558526"/>
                  <a:gd name="connsiteX4" fmla="*/ 0 w 1558923"/>
                  <a:gd name="connsiteY4" fmla="*/ 1553538 h 1558526"/>
                  <a:gd name="connsiteX5" fmla="*/ 157903 w 1558923"/>
                  <a:gd name="connsiteY5" fmla="*/ 1545565 h 1558526"/>
                  <a:gd name="connsiteX6" fmla="*/ 1550868 w 1558923"/>
                  <a:gd name="connsiteY6" fmla="*/ 152600 h 1558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8923" h="1558526">
                    <a:moveTo>
                      <a:pt x="1558574" y="0"/>
                    </a:moveTo>
                    <a:lnTo>
                      <a:pt x="1558923" y="0"/>
                    </a:lnTo>
                    <a:lnTo>
                      <a:pt x="1558923" y="1558526"/>
                    </a:lnTo>
                    <a:lnTo>
                      <a:pt x="0" y="1558526"/>
                    </a:lnTo>
                    <a:lnTo>
                      <a:pt x="0" y="1553538"/>
                    </a:lnTo>
                    <a:lnTo>
                      <a:pt x="157903" y="1545565"/>
                    </a:lnTo>
                    <a:cubicBezTo>
                      <a:pt x="892374" y="1470975"/>
                      <a:pt x="1476278" y="887071"/>
                      <a:pt x="1550868" y="1526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2" name="Rounded Rectangle 121">
                <a:extLst>
                  <a:ext uri="{FF2B5EF4-FFF2-40B4-BE49-F238E27FC236}">
                    <a16:creationId xmlns:a16="http://schemas.microsoft.com/office/drawing/2014/main" id="{6FE70F61-A945-EAFB-0F86-3243E47C689A}"/>
                  </a:ext>
                </a:extLst>
              </p:cNvPr>
              <p:cNvSpPr/>
              <p:nvPr/>
            </p:nvSpPr>
            <p:spPr>
              <a:xfrm>
                <a:off x="5798128" y="1912089"/>
                <a:ext cx="6546272" cy="1093946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3" name="Triangle 122">
              <a:extLst>
                <a:ext uri="{FF2B5EF4-FFF2-40B4-BE49-F238E27FC236}">
                  <a16:creationId xmlns:a16="http://schemas.microsoft.com/office/drawing/2014/main" id="{6B7C17F9-2FD4-07CA-B14D-62951FA1D8F4}"/>
                </a:ext>
              </a:extLst>
            </p:cNvPr>
            <p:cNvSpPr/>
            <p:nvPr/>
          </p:nvSpPr>
          <p:spPr>
            <a:xfrm rot="8100000">
              <a:off x="6759965" y="2986364"/>
              <a:ext cx="125380" cy="1050620"/>
            </a:xfrm>
            <a:prstGeom prst="triangle">
              <a:avLst/>
            </a:prstGeom>
            <a:gradFill>
              <a:gsLst>
                <a:gs pos="68000">
                  <a:srgbClr val="0B4E6E"/>
                </a:gs>
                <a:gs pos="30000">
                  <a:srgbClr val="55A767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EA3575-B6A1-81D4-73B8-686C6811A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FA2E43-782A-3C37-929F-02A4A9925F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fld id="{0761CF50-0825-0D43-A9F5-197318AFEA8A}" type="slidenum">
              <a:rPr lang="en-US" smtClean="0"/>
              <a:pPr algn="ctr"/>
              <a:t>23</a:t>
            </a:fld>
            <a:endParaRPr lang="en-US"/>
          </a:p>
        </p:txBody>
      </p:sp>
      <p:pic>
        <p:nvPicPr>
          <p:cNvPr id="52" name="Picture 51" descr="A black and grey text&#10;&#10;AI-generated content may be incorrect.">
            <a:extLst>
              <a:ext uri="{FF2B5EF4-FFF2-40B4-BE49-F238E27FC236}">
                <a16:creationId xmlns:a16="http://schemas.microsoft.com/office/drawing/2014/main" id="{C6A54397-0F7E-B518-8164-9B64E1EF7D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07" y="646329"/>
            <a:ext cx="6399267" cy="107018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D167198-2059-A109-5AAC-00C3BEFE9264}"/>
              </a:ext>
            </a:extLst>
          </p:cNvPr>
          <p:cNvSpPr txBox="1"/>
          <p:nvPr/>
        </p:nvSpPr>
        <p:spPr>
          <a:xfrm>
            <a:off x="8710486" y="4801141"/>
            <a:ext cx="1829668" cy="677108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pPr algn="ctr"/>
            <a:r>
              <a:rPr lang="en-US" sz="1600" dirty="0"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  <a:t>Matmerize creates</a:t>
            </a:r>
            <a:br>
              <a:rPr lang="en-US" sz="1600" dirty="0"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  <a:t>new IP &amp; databases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5EA86F-28A9-E94F-DF8B-3D1604883B76}"/>
              </a:ext>
            </a:extLst>
          </p:cNvPr>
          <p:cNvSpPr txBox="1"/>
          <p:nvPr/>
        </p:nvSpPr>
        <p:spPr>
          <a:xfrm>
            <a:off x="6461879" y="4801141"/>
            <a:ext cx="2137425" cy="1354991"/>
          </a:xfrm>
          <a:prstGeom prst="roundRect">
            <a:avLst>
              <a:gd name="adj" fmla="val 14267"/>
            </a:avLst>
          </a:prstGeom>
          <a:solidFill>
            <a:srgbClr val="0070C0"/>
          </a:solidFill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US" sz="2300" dirty="0">
                <a:solidFill>
                  <a:schemeClr val="bg1"/>
                </a:solidFill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  <a:t>Matmerize develops</a:t>
            </a:r>
            <a:br>
              <a:rPr lang="en-US" sz="2300" dirty="0">
                <a:solidFill>
                  <a:schemeClr val="bg1"/>
                </a:solidFill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3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PolymRize</a:t>
            </a:r>
            <a:r>
              <a:rPr lang="en-US" sz="23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™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A6AA79-CF66-0807-97EB-BBA00350D551}"/>
              </a:ext>
            </a:extLst>
          </p:cNvPr>
          <p:cNvSpPr txBox="1"/>
          <p:nvPr/>
        </p:nvSpPr>
        <p:spPr>
          <a:xfrm>
            <a:off x="6384193" y="4155963"/>
            <a:ext cx="2292796" cy="313971"/>
          </a:xfrm>
          <a:prstGeom prst="roundRect">
            <a:avLst>
              <a:gd name="adj" fmla="val 50000"/>
            </a:avLst>
          </a:prstGeom>
          <a:solidFill>
            <a:srgbClr val="55A767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  <a:t>Established in </a:t>
            </a:r>
            <a:r>
              <a:rPr lang="en-US" b="1">
                <a:solidFill>
                  <a:schemeClr val="bg1"/>
                </a:solidFill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D98FA9-17CF-0CB5-591F-1B9BC6CF235C}"/>
              </a:ext>
            </a:extLst>
          </p:cNvPr>
          <p:cNvSpPr txBox="1"/>
          <p:nvPr/>
        </p:nvSpPr>
        <p:spPr>
          <a:xfrm>
            <a:off x="10658346" y="4801141"/>
            <a:ext cx="1068241" cy="923330"/>
          </a:xfrm>
          <a:prstGeom prst="rect">
            <a:avLst/>
          </a:prstGeom>
          <a:noFill/>
        </p:spPr>
        <p:txBody>
          <a:bodyPr wrap="none" lIns="182880" tIns="91440" rIns="182880" bIns="91440" rtlCol="0">
            <a:spAutoFit/>
          </a:bodyPr>
          <a:lstStyle/>
          <a:p>
            <a:pPr algn="ctr"/>
            <a:r>
              <a:rPr lang="en-US" sz="1600" dirty="0"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  <a:t>Virtual PI</a:t>
            </a:r>
            <a:br>
              <a:rPr lang="en-US" sz="1600" dirty="0"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  <a:t>assistant</a:t>
            </a:r>
            <a:br>
              <a:rPr lang="en-US" sz="1200" dirty="0"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solidFill>
                  <a:srgbClr val="01A997"/>
                </a:solidFill>
                <a:latin typeface="Oswald" pitchFamily="2" charset="77"/>
                <a:ea typeface="Baskerville" panose="02020502070401020303" pitchFamily="18" charset="0"/>
                <a:cs typeface="Timmana" pitchFamily="2" charset="0"/>
              </a:rPr>
              <a:t>ASK</a:t>
            </a:r>
            <a:r>
              <a:rPr lang="en-US" sz="1600" dirty="0">
                <a:solidFill>
                  <a:srgbClr val="F47845"/>
                </a:solidFill>
                <a:latin typeface="Oswald" pitchFamily="2" charset="77"/>
                <a:ea typeface="Baskerville" panose="02020502070401020303" pitchFamily="18" charset="0"/>
                <a:cs typeface="Timmana" pitchFamily="2" charset="0"/>
              </a:rPr>
              <a:t>POLY</a:t>
            </a:r>
            <a:endParaRPr lang="en-US" sz="1050" dirty="0">
              <a:latin typeface="Oswald" pitchFamily="2" charset="77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6624353-68D7-A90D-448A-50DE1279D4CE}"/>
              </a:ext>
            </a:extLst>
          </p:cNvPr>
          <p:cNvCxnSpPr>
            <a:cxnSpLocks/>
          </p:cNvCxnSpPr>
          <p:nvPr/>
        </p:nvCxnSpPr>
        <p:spPr>
          <a:xfrm>
            <a:off x="186541" y="4536288"/>
            <a:ext cx="11818918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BC50347-DDD2-E5A3-3168-4D5747EE72FF}"/>
              </a:ext>
            </a:extLst>
          </p:cNvPr>
          <p:cNvGrpSpPr/>
          <p:nvPr/>
        </p:nvGrpSpPr>
        <p:grpSpPr>
          <a:xfrm>
            <a:off x="186260" y="4128282"/>
            <a:ext cx="2193549" cy="1596189"/>
            <a:chOff x="206159" y="3683001"/>
            <a:chExt cx="2193549" cy="1596189"/>
          </a:xfrm>
          <a:noFill/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0F0BB2-D66B-EB30-00FC-E0113D051DEE}"/>
                </a:ext>
              </a:extLst>
            </p:cNvPr>
            <p:cNvSpPr txBox="1"/>
            <p:nvPr/>
          </p:nvSpPr>
          <p:spPr>
            <a:xfrm>
              <a:off x="990989" y="3683001"/>
              <a:ext cx="623890" cy="369332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2010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DC1B63-5DC4-2DD3-FA68-75E213F6F71F}"/>
                </a:ext>
              </a:extLst>
            </p:cNvPr>
            <p:cNvSpPr txBox="1"/>
            <p:nvPr/>
          </p:nvSpPr>
          <p:spPr>
            <a:xfrm>
              <a:off x="206159" y="4355860"/>
              <a:ext cx="2193549" cy="923330"/>
            </a:xfrm>
            <a:prstGeom prst="rect">
              <a:avLst/>
            </a:prstGeom>
            <a:grpFill/>
          </p:spPr>
          <p:txBody>
            <a:bodyPr wrap="none" lIns="182880" tIns="91440" rIns="182880" bIns="9144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Launched</a:t>
              </a:r>
              <a:b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Polymer Genome Project</a:t>
              </a:r>
              <a:b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sponsored by DOD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7291770-E89B-C2F3-7FFB-3984326615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2933" y="4128007"/>
              <a:ext cx="0" cy="191278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3C62971-AAA7-5210-6B3C-792254582478}"/>
              </a:ext>
            </a:extLst>
          </p:cNvPr>
          <p:cNvGrpSpPr/>
          <p:nvPr/>
        </p:nvGrpSpPr>
        <p:grpSpPr>
          <a:xfrm>
            <a:off x="2541813" y="4128282"/>
            <a:ext cx="1637308" cy="1596189"/>
            <a:chOff x="2519673" y="3683001"/>
            <a:chExt cx="1637308" cy="1596189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5C35B21-289B-E856-B2C0-884FB1E185AF}"/>
                </a:ext>
              </a:extLst>
            </p:cNvPr>
            <p:cNvSpPr txBox="1"/>
            <p:nvPr/>
          </p:nvSpPr>
          <p:spPr>
            <a:xfrm>
              <a:off x="3030390" y="3683001"/>
              <a:ext cx="615874" cy="369332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2015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D29EF8B-F7F0-D71D-C665-62BF40D2EA4E}"/>
                </a:ext>
              </a:extLst>
            </p:cNvPr>
            <p:cNvSpPr txBox="1"/>
            <p:nvPr/>
          </p:nvSpPr>
          <p:spPr>
            <a:xfrm>
              <a:off x="2519673" y="4355860"/>
              <a:ext cx="1637308" cy="923330"/>
            </a:xfrm>
            <a:prstGeom prst="rect">
              <a:avLst/>
            </a:prstGeom>
            <a:grpFill/>
          </p:spPr>
          <p:txBody>
            <a:bodyPr wrap="none" lIns="182880" tIns="91440" rIns="182880" bIns="91440" rtlCol="0">
              <a:spAutoFit/>
            </a:bodyPr>
            <a:lstStyle/>
            <a:p>
              <a:pPr algn="ctr"/>
              <a:r>
                <a:rPr lang="en-US" sz="1600"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Launched</a:t>
              </a:r>
              <a:br>
                <a:rPr lang="en-US" sz="1600"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600"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Polymer Genome</a:t>
              </a:r>
              <a:br>
                <a:rPr lang="en-US" sz="1600"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600"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for academic use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F1E82FD-076C-765C-FBBF-E14E03CB57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38327" y="4128007"/>
              <a:ext cx="0" cy="191278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508D977-0452-6119-B6D7-C0D6E5C855A5}"/>
              </a:ext>
            </a:extLst>
          </p:cNvPr>
          <p:cNvCxnSpPr>
            <a:cxnSpLocks/>
          </p:cNvCxnSpPr>
          <p:nvPr/>
        </p:nvCxnSpPr>
        <p:spPr>
          <a:xfrm flipV="1">
            <a:off x="7530591" y="4573288"/>
            <a:ext cx="0" cy="19127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5C8AE14-6105-4015-1443-E5760600C8A4}"/>
              </a:ext>
            </a:extLst>
          </p:cNvPr>
          <p:cNvCxnSpPr>
            <a:cxnSpLocks/>
          </p:cNvCxnSpPr>
          <p:nvPr/>
        </p:nvCxnSpPr>
        <p:spPr>
          <a:xfrm flipV="1">
            <a:off x="11192468" y="4573288"/>
            <a:ext cx="0" cy="19127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EC14484-8319-81C9-7806-1813459C76BB}"/>
              </a:ext>
            </a:extLst>
          </p:cNvPr>
          <p:cNvCxnSpPr>
            <a:cxnSpLocks/>
          </p:cNvCxnSpPr>
          <p:nvPr/>
        </p:nvCxnSpPr>
        <p:spPr>
          <a:xfrm flipV="1">
            <a:off x="9625320" y="4573288"/>
            <a:ext cx="0" cy="19127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F2A3242-EB4C-0AB7-4508-AF7F17340452}"/>
              </a:ext>
            </a:extLst>
          </p:cNvPr>
          <p:cNvSpPr txBox="1"/>
          <p:nvPr/>
        </p:nvSpPr>
        <p:spPr>
          <a:xfrm>
            <a:off x="10874112" y="4128282"/>
            <a:ext cx="636713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00233D-0F09-0406-8B36-63022A82ADC0}"/>
              </a:ext>
            </a:extLst>
          </p:cNvPr>
          <p:cNvSpPr txBox="1"/>
          <p:nvPr/>
        </p:nvSpPr>
        <p:spPr>
          <a:xfrm>
            <a:off x="9307766" y="4128282"/>
            <a:ext cx="63511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05E0F13-F5BF-987B-C5CE-74B8A4B261C8}"/>
              </a:ext>
            </a:extLst>
          </p:cNvPr>
          <p:cNvGrpSpPr/>
          <p:nvPr/>
        </p:nvGrpSpPr>
        <p:grpSpPr>
          <a:xfrm>
            <a:off x="4350935" y="4128282"/>
            <a:ext cx="2260876" cy="1596189"/>
            <a:chOff x="4254770" y="3683001"/>
            <a:chExt cx="2260876" cy="1596189"/>
          </a:xfrm>
          <a:noFill/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F211EF-61E1-AE1C-FA6E-B45155B00E4E}"/>
                </a:ext>
              </a:extLst>
            </p:cNvPr>
            <p:cNvSpPr txBox="1"/>
            <p:nvPr/>
          </p:nvSpPr>
          <p:spPr>
            <a:xfrm>
              <a:off x="5063646" y="3683001"/>
              <a:ext cx="643125" cy="369332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2020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3767D2-9342-2F88-41C9-430AAB9A6073}"/>
                </a:ext>
              </a:extLst>
            </p:cNvPr>
            <p:cNvSpPr txBox="1"/>
            <p:nvPr/>
          </p:nvSpPr>
          <p:spPr>
            <a:xfrm>
              <a:off x="4254770" y="4355860"/>
              <a:ext cx="2260876" cy="923330"/>
            </a:xfrm>
            <a:prstGeom prst="rect">
              <a:avLst/>
            </a:prstGeom>
            <a:grpFill/>
          </p:spPr>
          <p:txBody>
            <a:bodyPr wrap="none" lIns="182880" tIns="91440" rIns="182880" bIns="9144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Licensed polymer</a:t>
              </a:r>
              <a:b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informatics IP exclusively</a:t>
              </a:r>
              <a:b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to Matmerize by GTRC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303F0B1-A6CA-81C0-D9FF-61A789D6A8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85208" y="4128007"/>
              <a:ext cx="0" cy="191278"/>
            </a:xfrm>
            <a:prstGeom prst="lin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Freeform 111">
            <a:extLst>
              <a:ext uri="{FF2B5EF4-FFF2-40B4-BE49-F238E27FC236}">
                <a16:creationId xmlns:a16="http://schemas.microsoft.com/office/drawing/2014/main" id="{6273374D-FC89-7D91-9475-B058018DB2F1}"/>
              </a:ext>
            </a:extLst>
          </p:cNvPr>
          <p:cNvSpPr/>
          <p:nvPr/>
        </p:nvSpPr>
        <p:spPr>
          <a:xfrm>
            <a:off x="13490162" y="4220725"/>
            <a:ext cx="377437" cy="377341"/>
          </a:xfrm>
          <a:custGeom>
            <a:avLst/>
            <a:gdLst>
              <a:gd name="connsiteX0" fmla="*/ 1558574 w 1558923"/>
              <a:gd name="connsiteY0" fmla="*/ 0 h 1558526"/>
              <a:gd name="connsiteX1" fmla="*/ 1558923 w 1558923"/>
              <a:gd name="connsiteY1" fmla="*/ 0 h 1558526"/>
              <a:gd name="connsiteX2" fmla="*/ 1558923 w 1558923"/>
              <a:gd name="connsiteY2" fmla="*/ 1558526 h 1558526"/>
              <a:gd name="connsiteX3" fmla="*/ 0 w 1558923"/>
              <a:gd name="connsiteY3" fmla="*/ 1558526 h 1558526"/>
              <a:gd name="connsiteX4" fmla="*/ 0 w 1558923"/>
              <a:gd name="connsiteY4" fmla="*/ 1553538 h 1558526"/>
              <a:gd name="connsiteX5" fmla="*/ 157903 w 1558923"/>
              <a:gd name="connsiteY5" fmla="*/ 1545565 h 1558526"/>
              <a:gd name="connsiteX6" fmla="*/ 1550868 w 1558923"/>
              <a:gd name="connsiteY6" fmla="*/ 152600 h 155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8923" h="1558526">
                <a:moveTo>
                  <a:pt x="1558574" y="0"/>
                </a:moveTo>
                <a:lnTo>
                  <a:pt x="1558923" y="0"/>
                </a:lnTo>
                <a:lnTo>
                  <a:pt x="1558923" y="1558526"/>
                </a:lnTo>
                <a:lnTo>
                  <a:pt x="0" y="1558526"/>
                </a:lnTo>
                <a:lnTo>
                  <a:pt x="0" y="1553538"/>
                </a:lnTo>
                <a:lnTo>
                  <a:pt x="157903" y="1545565"/>
                </a:lnTo>
                <a:cubicBezTo>
                  <a:pt x="892374" y="1470975"/>
                  <a:pt x="1476278" y="887071"/>
                  <a:pt x="1550868" y="152600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2D03246-3F07-1CF1-E6CB-E56B2C7FBAE2}"/>
              </a:ext>
            </a:extLst>
          </p:cNvPr>
          <p:cNvSpPr txBox="1"/>
          <p:nvPr/>
        </p:nvSpPr>
        <p:spPr>
          <a:xfrm>
            <a:off x="227138" y="2500606"/>
            <a:ext cx="6947736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  <a:t>Established in 2021 as a spin-out from the Ramprasad Group at Georgia Tech</a:t>
            </a:r>
          </a:p>
          <a:p>
            <a:r>
              <a:rPr lang="en-US">
                <a:solidFill>
                  <a:schemeClr val="bg1"/>
                </a:solidFill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  <a:t>Founded by Prof. </a:t>
            </a:r>
            <a:r>
              <a:rPr lang="en-US" b="1">
                <a:solidFill>
                  <a:schemeClr val="bg1"/>
                </a:solidFill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  <a:t>Rampi Ramprasad</a:t>
            </a:r>
            <a:r>
              <a:rPr lang="en-US">
                <a:solidFill>
                  <a:schemeClr val="bg1"/>
                </a:solidFill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b="1">
                <a:solidFill>
                  <a:schemeClr val="bg1"/>
                </a:solidFill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  <a:t>Dr. Chiho Kim</a:t>
            </a:r>
            <a:r>
              <a:rPr lang="en-US">
                <a:solidFill>
                  <a:schemeClr val="bg1"/>
                </a:solidFill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>
                <a:solidFill>
                  <a:schemeClr val="bg1"/>
                </a:solidFill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  <a:t>Built on more than a decade of pioneering AI technologies in polymer informatics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FE08837-A80D-5E3C-D43A-C479478948A9}"/>
              </a:ext>
            </a:extLst>
          </p:cNvPr>
          <p:cNvGrpSpPr/>
          <p:nvPr/>
        </p:nvGrpSpPr>
        <p:grpSpPr>
          <a:xfrm>
            <a:off x="7499396" y="1124901"/>
            <a:ext cx="1931940" cy="2128593"/>
            <a:chOff x="7572846" y="409988"/>
            <a:chExt cx="1931940" cy="2128593"/>
          </a:xfrm>
        </p:grpSpPr>
        <p:pic>
          <p:nvPicPr>
            <p:cNvPr id="117" name="Picture 116" descr="A person in a suit and glasses&#10;&#10;AI-generated content may be incorrect.">
              <a:extLst>
                <a:ext uri="{FF2B5EF4-FFF2-40B4-BE49-F238E27FC236}">
                  <a16:creationId xmlns:a16="http://schemas.microsoft.com/office/drawing/2014/main" id="{A15B9F5E-C630-E20F-C1F2-60A37AA1C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80808" y="409988"/>
              <a:ext cx="1516014" cy="1537070"/>
            </a:xfrm>
            <a:prstGeom prst="ellipse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210F6B6-C959-EA4A-DB3C-92D51714EB82}"/>
                </a:ext>
              </a:extLst>
            </p:cNvPr>
            <p:cNvSpPr txBox="1"/>
            <p:nvPr/>
          </p:nvSpPr>
          <p:spPr>
            <a:xfrm>
              <a:off x="7572846" y="1953806"/>
              <a:ext cx="1931940" cy="58477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Co-founder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Prof. Rampi Ramprasad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2324F51-58DF-163F-5915-7C1EFA19DF4F}"/>
              </a:ext>
            </a:extLst>
          </p:cNvPr>
          <p:cNvGrpSpPr/>
          <p:nvPr/>
        </p:nvGrpSpPr>
        <p:grpSpPr>
          <a:xfrm>
            <a:off x="9658322" y="1124902"/>
            <a:ext cx="1457707" cy="2128592"/>
            <a:chOff x="9938412" y="409989"/>
            <a:chExt cx="1457707" cy="2128592"/>
          </a:xfrm>
        </p:grpSpPr>
        <p:pic>
          <p:nvPicPr>
            <p:cNvPr id="120" name="Picture 119" descr="A person wearing glasses and a suit&#10;&#10;AI-generated content may be incorrect.">
              <a:extLst>
                <a:ext uri="{FF2B5EF4-FFF2-40B4-BE49-F238E27FC236}">
                  <a16:creationId xmlns:a16="http://schemas.microsoft.com/office/drawing/2014/main" id="{E4AC2146-4B06-2748-E377-2173AED72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38412" y="409989"/>
              <a:ext cx="1457707" cy="1537071"/>
            </a:xfrm>
            <a:prstGeom prst="ellipse">
              <a:avLst/>
            </a:prstGeom>
          </p:spPr>
        </p:pic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1F6E220-1B15-ABB5-30DA-3064247601C3}"/>
                </a:ext>
              </a:extLst>
            </p:cNvPr>
            <p:cNvSpPr txBox="1"/>
            <p:nvPr/>
          </p:nvSpPr>
          <p:spPr>
            <a:xfrm>
              <a:off x="10068383" y="1953806"/>
              <a:ext cx="1197764" cy="58477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Co-founder</a:t>
              </a:r>
            </a:p>
            <a:p>
              <a:pPr algn="ctr"/>
              <a:r>
                <a:rPr lang="en-US" sz="1600">
                  <a:solidFill>
                    <a:schemeClr val="bg1"/>
                  </a:solidFill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Dr. Chiho Kim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3188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E9C99-F75B-EB7D-9D53-989FFCB5F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15D5B-C8F5-C65F-9F81-B6C7EB9A1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ree Serif" panose="02000503040000020004" pitchFamily="2" charset="77"/>
              </a:rPr>
              <a:t>PolymRize™</a:t>
            </a:r>
            <a:r>
              <a:rPr lang="en-US"/>
              <a:t> Quick Views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B2688E-BACB-CFCE-23C1-3354984C2F8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fld id="{0761CF50-0825-0D43-A9F5-197318AFEA8A}" type="slidenum">
              <a:rPr lang="en-US" smtClean="0"/>
              <a:pPr algn="ctr"/>
              <a:t>24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72CAB1-C030-4F41-94CC-9DAF38364E75}"/>
              </a:ext>
            </a:extLst>
          </p:cNvPr>
          <p:cNvGrpSpPr/>
          <p:nvPr/>
        </p:nvGrpSpPr>
        <p:grpSpPr>
          <a:xfrm>
            <a:off x="950259" y="1031448"/>
            <a:ext cx="10291482" cy="5229082"/>
            <a:chOff x="984615" y="1976943"/>
            <a:chExt cx="7772400" cy="39491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3F22B8E-4FBC-BF0E-4D4A-40590B905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615" y="1976943"/>
              <a:ext cx="7772400" cy="394914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9E6A24-49CA-CAF7-7D2B-F2144D4A0FB3}"/>
                </a:ext>
              </a:extLst>
            </p:cNvPr>
            <p:cNvSpPr/>
            <p:nvPr/>
          </p:nvSpPr>
          <p:spPr>
            <a:xfrm>
              <a:off x="1271954" y="2256692"/>
              <a:ext cx="6090138" cy="146539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901B87-D931-662E-F535-09EBC74E4527}"/>
                </a:ext>
              </a:extLst>
            </p:cNvPr>
            <p:cNvSpPr/>
            <p:nvPr/>
          </p:nvSpPr>
          <p:spPr>
            <a:xfrm>
              <a:off x="7801707" y="2033953"/>
              <a:ext cx="351693" cy="123093"/>
            </a:xfrm>
            <a:prstGeom prst="rect">
              <a:avLst/>
            </a:prstGeom>
            <a:solidFill>
              <a:srgbClr val="343A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642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C5875957-6DD7-2EA4-F950-90AE3CF127A7}"/>
              </a:ext>
            </a:extLst>
          </p:cNvPr>
          <p:cNvSpPr/>
          <p:nvPr/>
        </p:nvSpPr>
        <p:spPr>
          <a:xfrm>
            <a:off x="556365" y="4362478"/>
            <a:ext cx="11079270" cy="388983"/>
          </a:xfrm>
          <a:prstGeom prst="rect">
            <a:avLst/>
          </a:prstGeom>
          <a:gradFill>
            <a:gsLst>
              <a:gs pos="14000">
                <a:srgbClr val="0B4E6E"/>
              </a:gs>
              <a:gs pos="87000">
                <a:srgbClr val="55A7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E7CA8BE-3744-FEA5-C5D9-396DBBB2843A}"/>
              </a:ext>
            </a:extLst>
          </p:cNvPr>
          <p:cNvSpPr/>
          <p:nvPr/>
        </p:nvSpPr>
        <p:spPr>
          <a:xfrm>
            <a:off x="556365" y="2364808"/>
            <a:ext cx="11079270" cy="388983"/>
          </a:xfrm>
          <a:prstGeom prst="rect">
            <a:avLst/>
          </a:prstGeom>
          <a:gradFill>
            <a:gsLst>
              <a:gs pos="14000">
                <a:srgbClr val="0B4E6E"/>
              </a:gs>
              <a:gs pos="87000">
                <a:srgbClr val="55A76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7F71-8492-AC4E-B5CB-A334CFEA3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8" cy="1124461"/>
          </a:xfrm>
        </p:spPr>
        <p:txBody>
          <a:bodyPr/>
          <a:lstStyle/>
          <a:p>
            <a:r>
              <a:rPr lang="en-US" sz="4800">
                <a:solidFill>
                  <a:schemeClr val="tx1"/>
                </a:solidFill>
                <a:latin typeface="Bree Serif" panose="02000503040000020004" pitchFamily="2" charset="77"/>
              </a:rPr>
              <a:t>PolymRize</a:t>
            </a:r>
            <a:r>
              <a:rPr lang="en-US" sz="4800" b="0">
                <a:solidFill>
                  <a:schemeClr val="tx1"/>
                </a:solidFill>
                <a:latin typeface="Bree Serif" panose="02000503040000020004" pitchFamily="2" charset="77"/>
              </a:rPr>
              <a:t>™</a:t>
            </a:r>
            <a:r>
              <a:rPr lang="en-US" sz="4800">
                <a:solidFill>
                  <a:schemeClr val="tx1"/>
                </a:solidFill>
              </a:rPr>
              <a:t> Stock Models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7ED251-1E58-DB44-8326-0B62DFC4914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1CF50-0825-0D43-A9F5-197318AFEA8A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Gill Sans" panose="020B0502020104020203" pitchFamily="34" charset="-79"/>
                <a:ea typeface="+mn-ea"/>
                <a:cs typeface="Gill Sans" panose="020B0502020104020203" pitchFamily="34" charset="-79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Gill Sans" panose="020B0502020104020203" pitchFamily="34" charset="-79"/>
              <a:ea typeface="+mn-ea"/>
              <a:cs typeface="Gill Sans" panose="020B0502020104020203" pitchFamily="34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050184-3FEF-769E-106C-4C05619A540C}"/>
              </a:ext>
            </a:extLst>
          </p:cNvPr>
          <p:cNvSpPr txBox="1"/>
          <p:nvPr/>
        </p:nvSpPr>
        <p:spPr>
          <a:xfrm>
            <a:off x="491463" y="1278582"/>
            <a:ext cx="1120909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Library of pre-trained models for polymer composites and neat polymers</a:t>
            </a:r>
          </a:p>
          <a:p>
            <a:pPr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Ready-to-use from day-1 for prediction, design/screening, and reinforced training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1DA1511-4169-93C5-10B9-B07D21D2626E}"/>
              </a:ext>
            </a:extLst>
          </p:cNvPr>
          <p:cNvGraphicFramePr>
            <a:graphicFrameLocks noGrp="1"/>
          </p:cNvGraphicFramePr>
          <p:nvPr/>
        </p:nvGraphicFramePr>
        <p:xfrm>
          <a:off x="556365" y="4362478"/>
          <a:ext cx="1107925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5850">
                  <a:extLst>
                    <a:ext uri="{9D8B030D-6E8A-4147-A177-3AD203B41FA5}">
                      <a16:colId xmlns:a16="http://schemas.microsoft.com/office/drawing/2014/main" val="3023913478"/>
                    </a:ext>
                  </a:extLst>
                </a:gridCol>
                <a:gridCol w="2215850">
                  <a:extLst>
                    <a:ext uri="{9D8B030D-6E8A-4147-A177-3AD203B41FA5}">
                      <a16:colId xmlns:a16="http://schemas.microsoft.com/office/drawing/2014/main" val="711947877"/>
                    </a:ext>
                  </a:extLst>
                </a:gridCol>
                <a:gridCol w="2215850">
                  <a:extLst>
                    <a:ext uri="{9D8B030D-6E8A-4147-A177-3AD203B41FA5}">
                      <a16:colId xmlns:a16="http://schemas.microsoft.com/office/drawing/2014/main" val="1396223190"/>
                    </a:ext>
                  </a:extLst>
                </a:gridCol>
                <a:gridCol w="2215850">
                  <a:extLst>
                    <a:ext uri="{9D8B030D-6E8A-4147-A177-3AD203B41FA5}">
                      <a16:colId xmlns:a16="http://schemas.microsoft.com/office/drawing/2014/main" val="3046522305"/>
                    </a:ext>
                  </a:extLst>
                </a:gridCol>
                <a:gridCol w="2215850">
                  <a:extLst>
                    <a:ext uri="{9D8B030D-6E8A-4147-A177-3AD203B41FA5}">
                      <a16:colId xmlns:a16="http://schemas.microsoft.com/office/drawing/2014/main" val="3501045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Solubility properties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Transport properties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Flammability properties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Electrical properties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Other properties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993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Hildebrand solubility parameter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Solvent/non-solvent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Gas permeability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Gas diffusivity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Gas solubility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Proton conductivity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Water uptake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Electrical conductivity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Time to ignition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Peak heat release rate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Average heat release rate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heat release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Optical smoke density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optical smoke density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Relative permittivity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Electric strength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Limiting oxygen index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9220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7A8D7B9-3B0A-1451-8C34-52A46717AA69}"/>
              </a:ext>
            </a:extLst>
          </p:cNvPr>
          <p:cNvGraphicFramePr>
            <a:graphicFrameLocks noGrp="1"/>
          </p:cNvGraphicFramePr>
          <p:nvPr/>
        </p:nvGraphicFramePr>
        <p:xfrm>
          <a:off x="556365" y="2364809"/>
          <a:ext cx="11079250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5850">
                  <a:extLst>
                    <a:ext uri="{9D8B030D-6E8A-4147-A177-3AD203B41FA5}">
                      <a16:colId xmlns:a16="http://schemas.microsoft.com/office/drawing/2014/main" val="977092184"/>
                    </a:ext>
                  </a:extLst>
                </a:gridCol>
                <a:gridCol w="2215850">
                  <a:extLst>
                    <a:ext uri="{9D8B030D-6E8A-4147-A177-3AD203B41FA5}">
                      <a16:colId xmlns:a16="http://schemas.microsoft.com/office/drawing/2014/main" val="49126699"/>
                    </a:ext>
                  </a:extLst>
                </a:gridCol>
                <a:gridCol w="2215850">
                  <a:extLst>
                    <a:ext uri="{9D8B030D-6E8A-4147-A177-3AD203B41FA5}">
                      <a16:colId xmlns:a16="http://schemas.microsoft.com/office/drawing/2014/main" val="2077729080"/>
                    </a:ext>
                  </a:extLst>
                </a:gridCol>
                <a:gridCol w="2215850">
                  <a:extLst>
                    <a:ext uri="{9D8B030D-6E8A-4147-A177-3AD203B41FA5}">
                      <a16:colId xmlns:a16="http://schemas.microsoft.com/office/drawing/2014/main" val="496855360"/>
                    </a:ext>
                  </a:extLst>
                </a:gridCol>
                <a:gridCol w="2215850">
                  <a:extLst>
                    <a:ext uri="{9D8B030D-6E8A-4147-A177-3AD203B41FA5}">
                      <a16:colId xmlns:a16="http://schemas.microsoft.com/office/drawing/2014/main" val="1716817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Electronic properties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Dielectric &amp; optical properties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Thermal properties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Mechanical properties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Physical &amp; thermodynamic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993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Bandgap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Ionization energy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Electron affinity</a:t>
                      </a: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Dielectric constant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Refractive index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Glass transition temperature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Melting temperature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Thermal decomposition temperature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Coefficient of thermal expansion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Tensile strength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Young’s modulus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b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Density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Atomization energy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Specific heat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Fractional free volume</a:t>
                      </a: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92208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7783F08-4513-FE9E-1BCD-E8EFB13F0B32}"/>
              </a:ext>
            </a:extLst>
          </p:cNvPr>
          <p:cNvSpPr txBox="1">
            <a:spLocks/>
          </p:cNvSpPr>
          <p:nvPr/>
        </p:nvSpPr>
        <p:spPr>
          <a:xfrm>
            <a:off x="1" y="18150"/>
            <a:ext cx="12191998" cy="1124461"/>
          </a:xfrm>
          <a:prstGeom prst="rect">
            <a:avLst/>
          </a:prstGeom>
          <a:noFill/>
        </p:spPr>
        <p:txBody>
          <a:bodyPr vert="horz" lIns="274320" tIns="45720" rIns="27432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rgbClr val="212830"/>
                </a:solidFill>
                <a:latin typeface="Oswald SemiBold" pitchFamily="2" charset="77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Bree Serif" panose="02000503040000020004" pitchFamily="2" charset="77"/>
              </a:rPr>
              <a:t>PolymRize</a:t>
            </a:r>
            <a:r>
              <a:rPr lang="en-US" b="0">
                <a:solidFill>
                  <a:schemeClr val="tx1"/>
                </a:solidFill>
                <a:latin typeface="Bree Serif" panose="02000503040000020004" pitchFamily="2" charset="77"/>
              </a:rPr>
              <a:t>™</a:t>
            </a:r>
            <a:r>
              <a:rPr lang="en-US">
                <a:solidFill>
                  <a:schemeClr val="tx1"/>
                </a:solidFill>
              </a:rPr>
              <a:t> Stock Models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4232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12A1A-3F86-DC9F-6A40-9A477619C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8F8CBE-B95F-30F2-282B-18269219D13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fld id="{0761CF50-0825-0D43-A9F5-197318AFEA8A}" type="slidenum">
              <a:rPr lang="en-US" smtClean="0"/>
              <a:pPr algn="ctr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067381-6E86-01EE-5953-60E1F1E6EC3F}"/>
              </a:ext>
            </a:extLst>
          </p:cNvPr>
          <p:cNvSpPr txBox="1"/>
          <p:nvPr/>
        </p:nvSpPr>
        <p:spPr>
          <a:xfrm>
            <a:off x="5540454" y="1525056"/>
            <a:ext cx="606076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Focuses on AI-assisted design of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application-specific polymeric materials</a:t>
            </a:r>
            <a:r>
              <a:rPr lang="ko-KR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for:</a:t>
            </a:r>
            <a:br>
              <a:rPr lang="en-US" altLang="ko-K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Dielectric polymers for electrostatic energy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Polymers for fuel-cell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Polymers for Li-ion battery electrolytes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Membranes for gas separation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Membranes for organic liquid mixture separations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Conducting Conjugated polymers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Polymers for sustainable world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A447EE-2D2C-9C1B-866F-E6F9496971EB}"/>
              </a:ext>
            </a:extLst>
          </p:cNvPr>
          <p:cNvSpPr txBox="1"/>
          <p:nvPr/>
        </p:nvSpPr>
        <p:spPr>
          <a:xfrm>
            <a:off x="5540454" y="456074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99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 Reviews Materials</a:t>
            </a:r>
            <a:r>
              <a:rPr lang="en-US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V9, p866–886, 2024</a:t>
            </a:r>
            <a:endParaRPr lang="en-US" dirty="0">
              <a:solidFill>
                <a:srgbClr val="2222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doi.org</a:t>
            </a:r>
            <a:r>
              <a:rPr lang="en-US" b="0" i="0" dirty="0">
                <a:solidFill>
                  <a:srgbClr val="2222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/10.1038/s41578-024-00708-8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F297C6F-22E7-30A2-6271-51490EFC2CDB}"/>
              </a:ext>
            </a:extLst>
          </p:cNvPr>
          <p:cNvGrpSpPr/>
          <p:nvPr/>
        </p:nvGrpSpPr>
        <p:grpSpPr>
          <a:xfrm>
            <a:off x="590784" y="1176642"/>
            <a:ext cx="4550485" cy="5088367"/>
            <a:chOff x="859458" y="1247887"/>
            <a:chExt cx="4550485" cy="508836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747C0F0-ED7D-4AE0-3927-7DEA85E0F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0255" y="1427802"/>
              <a:ext cx="3888890" cy="472853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E2E5BE-AF8D-43B2-AEDB-F688CF1E5961}"/>
                </a:ext>
              </a:extLst>
            </p:cNvPr>
            <p:cNvSpPr/>
            <p:nvPr/>
          </p:nvSpPr>
          <p:spPr>
            <a:xfrm>
              <a:off x="859458" y="1247887"/>
              <a:ext cx="4550485" cy="5088367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9019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1A5AE-6A8D-1841-66E9-1D9EA6312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8" cy="1124461"/>
          </a:xfrm>
          <a:noFill/>
        </p:spPr>
        <p:txBody>
          <a:bodyPr/>
          <a:lstStyle/>
          <a:p>
            <a:pPr algn="ctr"/>
            <a:r>
              <a:rPr lang="en-US"/>
              <a:t>Materials Development Takes 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C843B-A065-BC49-E083-D00AD98D0EA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fld id="{0761CF50-0825-0D43-A9F5-197318AFEA8A}" type="slidenum">
              <a:rPr lang="en-US" smtClean="0"/>
              <a:pPr algn="ctr"/>
              <a:t>3</a:t>
            </a:fld>
            <a:endParaRPr lang="en-US" sz="1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9BB4CB-A470-A0E0-8936-30B664172F04}"/>
              </a:ext>
            </a:extLst>
          </p:cNvPr>
          <p:cNvSpPr txBox="1"/>
          <p:nvPr/>
        </p:nvSpPr>
        <p:spPr>
          <a:xfrm>
            <a:off x="901288" y="3593645"/>
            <a:ext cx="1191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12830"/>
                </a:solidFill>
                <a:effectLst/>
                <a:uLnTx/>
                <a:uFillTx/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  <a:t>Teflon</a:t>
            </a: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212830"/>
                </a:solidFill>
                <a:effectLst/>
                <a:uLnTx/>
                <a:uFillTx/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2830"/>
                </a:solidFill>
                <a:effectLst/>
                <a:uLnTx/>
                <a:uFillTx/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  <a:t>For coating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91DB8F-445B-A43E-9725-287E6CA7AB4A}"/>
              </a:ext>
            </a:extLst>
          </p:cNvPr>
          <p:cNvSpPr txBox="1"/>
          <p:nvPr/>
        </p:nvSpPr>
        <p:spPr>
          <a:xfrm>
            <a:off x="471683" y="2210722"/>
            <a:ext cx="1620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12830"/>
                </a:solidFill>
                <a:effectLst/>
                <a:uLnTx/>
                <a:uFillTx/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  <a:t>Nylon</a:t>
            </a: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212830"/>
                </a:solidFill>
                <a:effectLst/>
                <a:uLnTx/>
                <a:uFillTx/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2830"/>
                </a:solidFill>
                <a:effectLst/>
                <a:uLnTx/>
                <a:uFillTx/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  <a:t>For abrasion resistance    </a:t>
            </a:r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212830"/>
              </a:solidFill>
              <a:effectLst/>
              <a:uLnTx/>
              <a:uFillTx/>
              <a:latin typeface="Oswald" pitchFamily="2" charset="77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DD2DD3-1B9B-69A1-F259-5775C7C64F10}"/>
              </a:ext>
            </a:extLst>
          </p:cNvPr>
          <p:cNvSpPr txBox="1"/>
          <p:nvPr/>
        </p:nvSpPr>
        <p:spPr>
          <a:xfrm>
            <a:off x="503743" y="4936466"/>
            <a:ext cx="1588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12830"/>
                </a:solidFill>
                <a:effectLst/>
                <a:uLnTx/>
                <a:uFillTx/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  <a:t>Kevlar</a:t>
            </a: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212830"/>
                </a:solidFill>
                <a:effectLst/>
                <a:uLnTx/>
                <a:uFillTx/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12830"/>
                </a:solidFill>
                <a:effectLst/>
                <a:uLnTx/>
                <a:uFillTx/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rPr>
              <a:t>For protective clothing  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BF4CB4-7FDE-1E12-92AF-EAC5550E97D3}"/>
              </a:ext>
            </a:extLst>
          </p:cNvPr>
          <p:cNvGrpSpPr/>
          <p:nvPr/>
        </p:nvGrpSpPr>
        <p:grpSpPr>
          <a:xfrm>
            <a:off x="2091327" y="3775234"/>
            <a:ext cx="9509760" cy="625795"/>
            <a:chOff x="775061" y="1973497"/>
            <a:chExt cx="10478146" cy="62579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F198BD-EF1D-466E-E9CC-E6A64CD19F2D}"/>
                </a:ext>
              </a:extLst>
            </p:cNvPr>
            <p:cNvSpPr txBox="1"/>
            <p:nvPr/>
          </p:nvSpPr>
          <p:spPr>
            <a:xfrm>
              <a:off x="2000868" y="2248427"/>
              <a:ext cx="14380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Discovered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by Ohio State University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7B9168-2F65-4786-64A4-FCEB921F93E1}"/>
                </a:ext>
              </a:extLst>
            </p:cNvPr>
            <p:cNvSpPr txBox="1"/>
            <p:nvPr/>
          </p:nvSpPr>
          <p:spPr>
            <a:xfrm>
              <a:off x="4973828" y="2248427"/>
              <a:ext cx="477238" cy="350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First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plant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DB9FA2-25D4-60FF-99A6-B6E1657183D7}"/>
                </a:ext>
              </a:extLst>
            </p:cNvPr>
            <p:cNvSpPr txBox="1"/>
            <p:nvPr/>
          </p:nvSpPr>
          <p:spPr>
            <a:xfrm>
              <a:off x="9924989" y="2248427"/>
              <a:ext cx="9947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New variants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still coming out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48EDC7-E43C-1265-400F-E4FDDC0CD90E}"/>
                </a:ext>
              </a:extLst>
            </p:cNvPr>
            <p:cNvSpPr txBox="1"/>
            <p:nvPr/>
          </p:nvSpPr>
          <p:spPr>
            <a:xfrm>
              <a:off x="2000868" y="1973497"/>
              <a:ext cx="480771" cy="2215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1938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D2A0B5-B709-616D-772C-789A2A70DA0F}"/>
                </a:ext>
              </a:extLst>
            </p:cNvPr>
            <p:cNvSpPr txBox="1"/>
            <p:nvPr/>
          </p:nvSpPr>
          <p:spPr>
            <a:xfrm>
              <a:off x="4973828" y="1973497"/>
              <a:ext cx="482536" cy="2215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1950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9EF0E2-0863-2910-2094-B30200FA83C1}"/>
                </a:ext>
              </a:extLst>
            </p:cNvPr>
            <p:cNvSpPr txBox="1"/>
            <p:nvPr/>
          </p:nvSpPr>
          <p:spPr>
            <a:xfrm>
              <a:off x="9924989" y="1973497"/>
              <a:ext cx="516095" cy="2215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Today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88F9D45-02C8-98C2-6FCE-A5E04CEA0E10}"/>
                </a:ext>
              </a:extLst>
            </p:cNvPr>
            <p:cNvCxnSpPr>
              <a:cxnSpLocks/>
            </p:cNvCxnSpPr>
            <p:nvPr/>
          </p:nvCxnSpPr>
          <p:spPr>
            <a:xfrm>
              <a:off x="775061" y="2216731"/>
              <a:ext cx="10478146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B24B54-A047-4B73-60BC-000876C760DD}"/>
                </a:ext>
              </a:extLst>
            </p:cNvPr>
            <p:cNvSpPr txBox="1"/>
            <p:nvPr/>
          </p:nvSpPr>
          <p:spPr>
            <a:xfrm>
              <a:off x="5514944" y="2248427"/>
              <a:ext cx="902901" cy="350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Marketing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for cookware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D49080-F053-61CB-4DA7-8AC45EB32960}"/>
                </a:ext>
              </a:extLst>
            </p:cNvPr>
            <p:cNvSpPr txBox="1"/>
            <p:nvPr/>
          </p:nvSpPr>
          <p:spPr>
            <a:xfrm>
              <a:off x="5514944" y="1973497"/>
              <a:ext cx="486068" cy="2215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1960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4219D5-D3E9-33F5-1244-5079BF31526A}"/>
              </a:ext>
            </a:extLst>
          </p:cNvPr>
          <p:cNvGrpSpPr/>
          <p:nvPr/>
        </p:nvGrpSpPr>
        <p:grpSpPr>
          <a:xfrm>
            <a:off x="2014047" y="2392311"/>
            <a:ext cx="9587040" cy="625795"/>
            <a:chOff x="689911" y="3837132"/>
            <a:chExt cx="10563297" cy="62579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1D0852-47D1-60E6-BCD5-112E5EAB72D0}"/>
                </a:ext>
              </a:extLst>
            </p:cNvPr>
            <p:cNvSpPr txBox="1"/>
            <p:nvPr/>
          </p:nvSpPr>
          <p:spPr>
            <a:xfrm>
              <a:off x="689911" y="4112062"/>
              <a:ext cx="788096" cy="350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Discovered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by DuPont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DB995A-ED59-33A8-D125-CBAFD4246124}"/>
                </a:ext>
              </a:extLst>
            </p:cNvPr>
            <p:cNvSpPr txBox="1"/>
            <p:nvPr/>
          </p:nvSpPr>
          <p:spPr>
            <a:xfrm>
              <a:off x="2678866" y="4112062"/>
              <a:ext cx="1134279" cy="350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Went to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department store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A0C095-95AD-D330-19E2-5E286A342E36}"/>
                </a:ext>
              </a:extLst>
            </p:cNvPr>
            <p:cNvSpPr txBox="1"/>
            <p:nvPr/>
          </p:nvSpPr>
          <p:spPr>
            <a:xfrm>
              <a:off x="3960123" y="4112062"/>
              <a:ext cx="957655" cy="350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Parachutes &amp;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mosquito nets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F80189-206D-97E9-E7A3-652983BD885F}"/>
                </a:ext>
              </a:extLst>
            </p:cNvPr>
            <p:cNvSpPr txBox="1"/>
            <p:nvPr/>
          </p:nvSpPr>
          <p:spPr>
            <a:xfrm>
              <a:off x="9924989" y="4112062"/>
              <a:ext cx="1226123" cy="350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Toothbrush, fishing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line, tents, toys …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45BFD86-85F4-FD1D-4975-A644EABBFF30}"/>
                </a:ext>
              </a:extLst>
            </p:cNvPr>
            <p:cNvSpPr txBox="1"/>
            <p:nvPr/>
          </p:nvSpPr>
          <p:spPr>
            <a:xfrm>
              <a:off x="689911" y="3837132"/>
              <a:ext cx="482536" cy="2215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1930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0162059-1286-134D-976D-3A63F13A3CEB}"/>
                </a:ext>
              </a:extLst>
            </p:cNvPr>
            <p:cNvSpPr txBox="1"/>
            <p:nvPr/>
          </p:nvSpPr>
          <p:spPr>
            <a:xfrm>
              <a:off x="2678866" y="3837132"/>
              <a:ext cx="484303" cy="2215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1940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D6A33E2-DC22-7147-5614-C0CAE14FD46C}"/>
                </a:ext>
              </a:extLst>
            </p:cNvPr>
            <p:cNvSpPr txBox="1"/>
            <p:nvPr/>
          </p:nvSpPr>
          <p:spPr>
            <a:xfrm>
              <a:off x="3960123" y="3837132"/>
              <a:ext cx="540823" cy="2215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WW-II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A267EC7-1853-D8D9-F30B-717363FF0EFB}"/>
                </a:ext>
              </a:extLst>
            </p:cNvPr>
            <p:cNvSpPr txBox="1"/>
            <p:nvPr/>
          </p:nvSpPr>
          <p:spPr>
            <a:xfrm>
              <a:off x="9924989" y="3837132"/>
              <a:ext cx="516095" cy="2215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Today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14ED330-52B8-33BB-AE09-AC583531B24C}"/>
                </a:ext>
              </a:extLst>
            </p:cNvPr>
            <p:cNvCxnSpPr>
              <a:cxnSpLocks/>
            </p:cNvCxnSpPr>
            <p:nvPr/>
          </p:nvCxnSpPr>
          <p:spPr>
            <a:xfrm>
              <a:off x="775060" y="4080366"/>
              <a:ext cx="10478148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8D256B-2CD9-287E-9468-CFB54B186E8B}"/>
              </a:ext>
            </a:extLst>
          </p:cNvPr>
          <p:cNvGrpSpPr/>
          <p:nvPr/>
        </p:nvGrpSpPr>
        <p:grpSpPr>
          <a:xfrm>
            <a:off x="2091327" y="5118055"/>
            <a:ext cx="9509760" cy="625795"/>
            <a:chOff x="775061" y="5796563"/>
            <a:chExt cx="10478147" cy="62579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ABDA8AA-63CB-2055-AC85-73381E8CB23C}"/>
                </a:ext>
              </a:extLst>
            </p:cNvPr>
            <p:cNvCxnSpPr>
              <a:cxnSpLocks/>
            </p:cNvCxnSpPr>
            <p:nvPr/>
          </p:nvCxnSpPr>
          <p:spPr>
            <a:xfrm>
              <a:off x="775061" y="6039797"/>
              <a:ext cx="10478147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0509DD3-DD6C-B405-EAFA-910A09280243}"/>
                </a:ext>
              </a:extLst>
            </p:cNvPr>
            <p:cNvSpPr txBox="1"/>
            <p:nvPr/>
          </p:nvSpPr>
          <p:spPr>
            <a:xfrm>
              <a:off x="5774410" y="6071493"/>
              <a:ext cx="788096" cy="350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Discovered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by DuPont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B7CA34B-1A4E-3286-80CE-D7D81533F844}"/>
                </a:ext>
              </a:extLst>
            </p:cNvPr>
            <p:cNvSpPr txBox="1"/>
            <p:nvPr/>
          </p:nvSpPr>
          <p:spPr>
            <a:xfrm>
              <a:off x="9822380" y="6071493"/>
              <a:ext cx="952355" cy="350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1,000,000</a:t>
              </a:r>
              <a:r>
                <a:rPr kumimoji="0" lang="en-US" sz="1000" b="0" i="0" u="none" strike="noStrike" kern="1200" cap="none" spc="0" normalizeH="0" baseline="3000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th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vest produced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11C518B-E378-0B9E-A5E0-2E535C1889D1}"/>
                </a:ext>
              </a:extLst>
            </p:cNvPr>
            <p:cNvSpPr txBox="1"/>
            <p:nvPr/>
          </p:nvSpPr>
          <p:spPr>
            <a:xfrm>
              <a:off x="5774410" y="5796563"/>
              <a:ext cx="480771" cy="2215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1965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CD293E9-6DC0-ADCD-E812-6D48B56852F9}"/>
                </a:ext>
              </a:extLst>
            </p:cNvPr>
            <p:cNvSpPr txBox="1"/>
            <p:nvPr/>
          </p:nvSpPr>
          <p:spPr>
            <a:xfrm>
              <a:off x="9822380" y="5796563"/>
              <a:ext cx="480771" cy="2215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2014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19C301-AE9B-6B18-2F90-16581FF7E388}"/>
                </a:ext>
              </a:extLst>
            </p:cNvPr>
            <p:cNvSpPr txBox="1"/>
            <p:nvPr/>
          </p:nvSpPr>
          <p:spPr>
            <a:xfrm>
              <a:off x="8187336" y="6071493"/>
              <a:ext cx="887006" cy="22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Military uses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CDC7F8A-B661-383D-A672-7665B00C3159}"/>
                </a:ext>
              </a:extLst>
            </p:cNvPr>
            <p:cNvSpPr txBox="1"/>
            <p:nvPr/>
          </p:nvSpPr>
          <p:spPr>
            <a:xfrm>
              <a:off x="8187336" y="5796563"/>
              <a:ext cx="466641" cy="2215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383D42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1978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5E1B42-0EE1-0730-89AC-791B5CE540C9}"/>
              </a:ext>
            </a:extLst>
          </p:cNvPr>
          <p:cNvGrpSpPr/>
          <p:nvPr/>
        </p:nvGrpSpPr>
        <p:grpSpPr>
          <a:xfrm>
            <a:off x="2780876" y="3532090"/>
            <a:ext cx="4209807" cy="1261884"/>
            <a:chOff x="1406364" y="2106312"/>
            <a:chExt cx="5223511" cy="126188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1844D65-E8DD-09C6-F806-392C77E32883}"/>
                </a:ext>
              </a:extLst>
            </p:cNvPr>
            <p:cNvSpPr txBox="1"/>
            <p:nvPr/>
          </p:nvSpPr>
          <p:spPr>
            <a:xfrm>
              <a:off x="1406364" y="2106312"/>
              <a:ext cx="5223511" cy="126188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B4E6E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22 years</a:t>
              </a:r>
              <a:br>
                <a:rPr lang="en-US" sz="2800"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</a:br>
              <a:br>
                <a:rPr lang="en-US" sz="2800"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55A767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$1 Billion fines for environmental pollution 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F9C88E5-E0B6-BC4C-AD48-DCAC950A1F11}"/>
                </a:ext>
              </a:extLst>
            </p:cNvPr>
            <p:cNvCxnSpPr>
              <a:cxnSpLocks/>
            </p:cNvCxnSpPr>
            <p:nvPr/>
          </p:nvCxnSpPr>
          <p:spPr>
            <a:xfrm>
              <a:off x="2003875" y="2592991"/>
              <a:ext cx="4028491" cy="0"/>
            </a:xfrm>
            <a:prstGeom prst="line">
              <a:avLst/>
            </a:prstGeom>
            <a:ln w="50800" cap="rnd">
              <a:solidFill>
                <a:srgbClr val="0B4E6E"/>
              </a:solidFill>
              <a:round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AD36890-A2D4-FD9F-6129-16067215F454}"/>
              </a:ext>
            </a:extLst>
          </p:cNvPr>
          <p:cNvGrpSpPr/>
          <p:nvPr/>
        </p:nvGrpSpPr>
        <p:grpSpPr>
          <a:xfrm>
            <a:off x="1906480" y="2160562"/>
            <a:ext cx="2318262" cy="1261884"/>
            <a:chOff x="689534" y="3949358"/>
            <a:chExt cx="2156103" cy="126188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816466D-AC80-94C0-F00E-A3A6D76A6DCC}"/>
                </a:ext>
              </a:extLst>
            </p:cNvPr>
            <p:cNvSpPr txBox="1"/>
            <p:nvPr/>
          </p:nvSpPr>
          <p:spPr>
            <a:xfrm>
              <a:off x="689534" y="3949358"/>
              <a:ext cx="2156103" cy="126188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B4E6E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10 years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800"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/>
              </a:pPr>
              <a:r>
                <a:rPr lang="en-US" sz="2000">
                  <a:solidFill>
                    <a:srgbClr val="55A767"/>
                  </a:solidFill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$500 Million R&amp;D cost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B7A4A6B-2E7B-8EEE-6FF7-5A4FE43497A6}"/>
                </a:ext>
              </a:extLst>
            </p:cNvPr>
            <p:cNvCxnSpPr>
              <a:cxnSpLocks/>
            </p:cNvCxnSpPr>
            <p:nvPr/>
          </p:nvCxnSpPr>
          <p:spPr>
            <a:xfrm>
              <a:off x="861450" y="4424642"/>
              <a:ext cx="1756889" cy="0"/>
            </a:xfrm>
            <a:prstGeom prst="line">
              <a:avLst/>
            </a:prstGeom>
            <a:ln w="50800" cap="rnd">
              <a:solidFill>
                <a:srgbClr val="0B4E6E"/>
              </a:solidFill>
              <a:round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8189198-A314-84CC-C792-D90597AE0D05}"/>
              </a:ext>
            </a:extLst>
          </p:cNvPr>
          <p:cNvGrpSpPr/>
          <p:nvPr/>
        </p:nvGrpSpPr>
        <p:grpSpPr>
          <a:xfrm>
            <a:off x="6674509" y="4889964"/>
            <a:ext cx="2295821" cy="1261884"/>
            <a:chOff x="5835093" y="5784666"/>
            <a:chExt cx="2295821" cy="126188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B5F90E9-EBDC-776F-AA3B-33C188B6694C}"/>
                </a:ext>
              </a:extLst>
            </p:cNvPr>
            <p:cNvSpPr txBox="1"/>
            <p:nvPr/>
          </p:nvSpPr>
          <p:spPr>
            <a:xfrm>
              <a:off x="5835093" y="5784666"/>
              <a:ext cx="2295821" cy="126188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B4E6E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13 years</a:t>
              </a:r>
              <a:br>
                <a:rPr kumimoji="0" lang="en-US" sz="2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</a:br>
              <a:endPara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swald" pitchFamily="2" charset="77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55A767"/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$700 Million R&amp;D cost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5EEE156-7C21-1DF2-1B0B-E07FDD54E394}"/>
                </a:ext>
              </a:extLst>
            </p:cNvPr>
            <p:cNvCxnSpPr>
              <a:cxnSpLocks/>
            </p:cNvCxnSpPr>
            <p:nvPr/>
          </p:nvCxnSpPr>
          <p:spPr>
            <a:xfrm>
              <a:off x="5871305" y="6256292"/>
              <a:ext cx="2153752" cy="0"/>
            </a:xfrm>
            <a:prstGeom prst="line">
              <a:avLst/>
            </a:prstGeom>
            <a:ln w="50800" cap="rnd">
              <a:solidFill>
                <a:srgbClr val="0B4E6E"/>
              </a:solidFill>
              <a:round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65202AC-328A-A00C-36D4-B1288577972C}"/>
              </a:ext>
            </a:extLst>
          </p:cNvPr>
          <p:cNvGrpSpPr/>
          <p:nvPr/>
        </p:nvGrpSpPr>
        <p:grpSpPr>
          <a:xfrm>
            <a:off x="551591" y="1480789"/>
            <a:ext cx="11088818" cy="369332"/>
            <a:chOff x="747113" y="5639119"/>
            <a:chExt cx="11088818" cy="369332"/>
          </a:xfrm>
          <a:gradFill>
            <a:gsLst>
              <a:gs pos="14000">
                <a:srgbClr val="0B4E6E"/>
              </a:gs>
              <a:gs pos="87000">
                <a:srgbClr val="55A767"/>
              </a:gs>
            </a:gsLst>
            <a:lin ang="0" scaled="0"/>
          </a:gradFill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55B698C-4D1C-8B31-E936-0D5D4A69FB5F}"/>
                </a:ext>
              </a:extLst>
            </p:cNvPr>
            <p:cNvSpPr txBox="1"/>
            <p:nvPr/>
          </p:nvSpPr>
          <p:spPr>
            <a:xfrm>
              <a:off x="747113" y="5639119"/>
              <a:ext cx="2688428" cy="369332"/>
            </a:xfrm>
            <a:prstGeom prst="homePlate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R&amp;D, lab trials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048755A-C98A-0A63-80B4-3E336C65E4D8}"/>
                </a:ext>
              </a:extLst>
            </p:cNvPr>
            <p:cNvSpPr txBox="1"/>
            <p:nvPr/>
          </p:nvSpPr>
          <p:spPr>
            <a:xfrm>
              <a:off x="3547243" y="5639119"/>
              <a:ext cx="2688428" cy="369332"/>
            </a:xfrm>
            <a:prstGeom prst="homePlate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Pilot production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A4A28CB-FD23-734D-3117-9640C48BD1C9}"/>
                </a:ext>
              </a:extLst>
            </p:cNvPr>
            <p:cNvSpPr txBox="1"/>
            <p:nvPr/>
          </p:nvSpPr>
          <p:spPr>
            <a:xfrm>
              <a:off x="6347373" y="5639119"/>
              <a:ext cx="2688428" cy="369332"/>
            </a:xfrm>
            <a:prstGeom prst="homePlate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Testing and scaling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79A1AB5-1FBB-3923-084C-86BD9B6DDC77}"/>
                </a:ext>
              </a:extLst>
            </p:cNvPr>
            <p:cNvSpPr txBox="1"/>
            <p:nvPr/>
          </p:nvSpPr>
          <p:spPr>
            <a:xfrm>
              <a:off x="9147503" y="5639119"/>
              <a:ext cx="2688428" cy="369332"/>
            </a:xfrm>
            <a:prstGeom prst="homePlate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Commercialization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517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8269DFA2-8760-F761-80F5-6D757A9C9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5649" y="1525410"/>
            <a:ext cx="5545575" cy="554557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D944A58-A8B2-47D8-C88B-1D2F82FAE7C5}"/>
              </a:ext>
            </a:extLst>
          </p:cNvPr>
          <p:cNvGrpSpPr/>
          <p:nvPr/>
        </p:nvGrpSpPr>
        <p:grpSpPr>
          <a:xfrm>
            <a:off x="0" y="0"/>
            <a:ext cx="9100275" cy="6858001"/>
            <a:chOff x="1" y="0"/>
            <a:chExt cx="9100275" cy="6878036"/>
          </a:xfrm>
          <a:gradFill>
            <a:gsLst>
              <a:gs pos="14000">
                <a:schemeClr val="bg1"/>
              </a:gs>
              <a:gs pos="49000">
                <a:schemeClr val="bg1">
                  <a:lumMod val="95000"/>
                </a:schemeClr>
              </a:gs>
              <a:gs pos="97000">
                <a:schemeClr val="bg1">
                  <a:lumMod val="85000"/>
                </a:schemeClr>
              </a:gs>
            </a:gsLst>
            <a:lin ang="5400000" scaled="0"/>
          </a:gradFill>
          <a:effectLst/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ABD4961-555E-8F12-524D-62A19ACAA9D3}"/>
                </a:ext>
              </a:extLst>
            </p:cNvPr>
            <p:cNvSpPr/>
            <p:nvPr/>
          </p:nvSpPr>
          <p:spPr>
            <a:xfrm>
              <a:off x="1" y="0"/>
              <a:ext cx="6096001" cy="6878036"/>
            </a:xfrm>
            <a:custGeom>
              <a:avLst/>
              <a:gdLst>
                <a:gd name="connsiteX0" fmla="*/ 0 w 6096001"/>
                <a:gd name="connsiteY0" fmla="*/ 0 h 6878036"/>
                <a:gd name="connsiteX1" fmla="*/ 5885606 w 6096001"/>
                <a:gd name="connsiteY1" fmla="*/ 0 h 6878036"/>
                <a:gd name="connsiteX2" fmla="*/ 5954642 w 6096001"/>
                <a:gd name="connsiteY2" fmla="*/ 371419 h 6878036"/>
                <a:gd name="connsiteX3" fmla="*/ 6096001 w 6096001"/>
                <a:gd name="connsiteY3" fmla="*/ 2112580 h 6878036"/>
                <a:gd name="connsiteX4" fmla="*/ 5088690 w 6096001"/>
                <a:gd name="connsiteY4" fmla="*/ 6592477 h 6878036"/>
                <a:gd name="connsiteX5" fmla="*/ 4941256 w 6096001"/>
                <a:gd name="connsiteY5" fmla="*/ 6878036 h 6878036"/>
                <a:gd name="connsiteX6" fmla="*/ 0 w 6096001"/>
                <a:gd name="connsiteY6" fmla="*/ 6878036 h 6878036"/>
                <a:gd name="connsiteX7" fmla="*/ 0 w 6096001"/>
                <a:gd name="connsiteY7" fmla="*/ 0 h 687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96001" h="6878036">
                  <a:moveTo>
                    <a:pt x="0" y="0"/>
                  </a:moveTo>
                  <a:lnTo>
                    <a:pt x="5885606" y="0"/>
                  </a:lnTo>
                  <a:lnTo>
                    <a:pt x="5954642" y="371419"/>
                  </a:lnTo>
                  <a:cubicBezTo>
                    <a:pt x="6047327" y="933830"/>
                    <a:pt x="6096001" y="1516147"/>
                    <a:pt x="6096001" y="2112580"/>
                  </a:cubicBezTo>
                  <a:cubicBezTo>
                    <a:pt x="6096001" y="3752771"/>
                    <a:pt x="5727904" y="5286210"/>
                    <a:pt x="5088690" y="6592477"/>
                  </a:cubicBezTo>
                  <a:lnTo>
                    <a:pt x="4941256" y="6878036"/>
                  </a:lnTo>
                  <a:lnTo>
                    <a:pt x="0" y="68780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FCDFC270-26CD-E23B-DAC7-69C4A4AC3137}"/>
                </a:ext>
              </a:extLst>
            </p:cNvPr>
            <p:cNvSpPr/>
            <p:nvPr/>
          </p:nvSpPr>
          <p:spPr>
            <a:xfrm rot="5646757">
              <a:off x="7301884" y="1410604"/>
              <a:ext cx="210924" cy="33858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5127C3-6B09-F75A-B8C5-9DB61B398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 Vast to Search &amp; Optimize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524521-15F3-8166-261F-F9FF6DD4BB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fld id="{0761CF50-0825-0D43-A9F5-197318AFEA8A}" type="slidenum">
              <a:rPr lang="en-US" smtClean="0"/>
              <a:pPr algn="ctr"/>
              <a:t>4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B96C41F-4F6A-B6BD-61A1-8CD399AA4717}"/>
              </a:ext>
            </a:extLst>
          </p:cNvPr>
          <p:cNvGrpSpPr/>
          <p:nvPr/>
        </p:nvGrpSpPr>
        <p:grpSpPr>
          <a:xfrm>
            <a:off x="1515130" y="1645101"/>
            <a:ext cx="3906840" cy="1387368"/>
            <a:chOff x="1339284" y="1645101"/>
            <a:chExt cx="3906840" cy="138736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BF5DBB-9DCA-CEE1-A5AD-3BD73EABBC54}"/>
                </a:ext>
              </a:extLst>
            </p:cNvPr>
            <p:cNvSpPr txBox="1"/>
            <p:nvPr/>
          </p:nvSpPr>
          <p:spPr>
            <a:xfrm>
              <a:off x="1339284" y="1645101"/>
              <a:ext cx="39068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Polymer chemistry space</a:t>
              </a:r>
            </a:p>
          </p:txBody>
        </p:sp>
        <p:sp>
          <p:nvSpPr>
            <p:cNvPr id="36" name="Text 3">
              <a:extLst>
                <a:ext uri="{FF2B5EF4-FFF2-40B4-BE49-F238E27FC236}">
                  <a16:creationId xmlns:a16="http://schemas.microsoft.com/office/drawing/2014/main" id="{99DFF443-87DD-10EB-C6C4-D64FFB334AA1}"/>
                </a:ext>
              </a:extLst>
            </p:cNvPr>
            <p:cNvSpPr/>
            <p:nvPr/>
          </p:nvSpPr>
          <p:spPr>
            <a:xfrm>
              <a:off x="1491570" y="2201472"/>
              <a:ext cx="3754553" cy="830997"/>
            </a:xfrm>
            <a:prstGeom prst="rect">
              <a:avLst/>
            </a:prstGeom>
            <a:noFill/>
            <a:ln/>
          </p:spPr>
          <p:txBody>
            <a:bodyPr wrap="none" lIns="91440" tIns="45720" rIns="91440" bIns="4572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Homo/copolymers, commercial/</a:t>
              </a:r>
              <a:b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synthesizable/hypothetical polymers, neat resin,</a:t>
              </a:r>
              <a:b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composites, crosslinked, etc.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35E6824-5F06-7800-2F1B-8E8689AD4B7A}"/>
              </a:ext>
            </a:extLst>
          </p:cNvPr>
          <p:cNvGrpSpPr/>
          <p:nvPr/>
        </p:nvGrpSpPr>
        <p:grpSpPr>
          <a:xfrm>
            <a:off x="1230281" y="3103534"/>
            <a:ext cx="4015843" cy="1387368"/>
            <a:chOff x="1230281" y="3103534"/>
            <a:chExt cx="4015843" cy="138736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6E2B1B-F161-063D-6E99-0357EAC5857F}"/>
                </a:ext>
              </a:extLst>
            </p:cNvPr>
            <p:cNvSpPr txBox="1"/>
            <p:nvPr/>
          </p:nvSpPr>
          <p:spPr>
            <a:xfrm>
              <a:off x="1230281" y="3103534"/>
              <a:ext cx="40158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Recipe/formulation space</a:t>
              </a:r>
            </a:p>
          </p:txBody>
        </p:sp>
        <p:sp>
          <p:nvSpPr>
            <p:cNvPr id="40" name="Text 3">
              <a:extLst>
                <a:ext uri="{FF2B5EF4-FFF2-40B4-BE49-F238E27FC236}">
                  <a16:creationId xmlns:a16="http://schemas.microsoft.com/office/drawing/2014/main" id="{02BADFB3-C566-1272-8349-934C96C46B33}"/>
                </a:ext>
              </a:extLst>
            </p:cNvPr>
            <p:cNvSpPr/>
            <p:nvPr/>
          </p:nvSpPr>
          <p:spPr>
            <a:xfrm>
              <a:off x="1560499" y="3659905"/>
              <a:ext cx="3685624" cy="830997"/>
            </a:xfrm>
            <a:prstGeom prst="rect">
              <a:avLst/>
            </a:prstGeom>
            <a:noFill/>
            <a:ln/>
          </p:spPr>
          <p:txBody>
            <a:bodyPr wrap="none" lIns="91440" tIns="45720" rIns="91440" bIns="4572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Additives, curing agents, catalysts, solvent,</a:t>
              </a:r>
              <a:b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reinforcements, mixing ratio, molecular weight,</a:t>
              </a:r>
              <a:b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compatibilizers, etc.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047A852-054E-B110-D67E-D6ED261EB2FB}"/>
              </a:ext>
            </a:extLst>
          </p:cNvPr>
          <p:cNvGrpSpPr/>
          <p:nvPr/>
        </p:nvGrpSpPr>
        <p:grpSpPr>
          <a:xfrm>
            <a:off x="313259" y="4561967"/>
            <a:ext cx="4510834" cy="1387368"/>
            <a:chOff x="735290" y="4561967"/>
            <a:chExt cx="4510834" cy="13873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B9A29F2-450B-2AD0-7D07-D744F59B206B}"/>
                </a:ext>
              </a:extLst>
            </p:cNvPr>
            <p:cNvSpPr txBox="1"/>
            <p:nvPr/>
          </p:nvSpPr>
          <p:spPr>
            <a:xfrm>
              <a:off x="954564" y="4561967"/>
              <a:ext cx="42915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Synthesis/processing space</a:t>
              </a:r>
            </a:p>
          </p:txBody>
        </p:sp>
        <p:sp>
          <p:nvSpPr>
            <p:cNvPr id="41" name="Text 3">
              <a:extLst>
                <a:ext uri="{FF2B5EF4-FFF2-40B4-BE49-F238E27FC236}">
                  <a16:creationId xmlns:a16="http://schemas.microsoft.com/office/drawing/2014/main" id="{2DBEBC46-DC67-1445-4AE3-A2DC50D1481F}"/>
                </a:ext>
              </a:extLst>
            </p:cNvPr>
            <p:cNvSpPr/>
            <p:nvPr/>
          </p:nvSpPr>
          <p:spPr>
            <a:xfrm>
              <a:off x="735290" y="5118338"/>
              <a:ext cx="4510833" cy="830997"/>
            </a:xfrm>
            <a:prstGeom prst="rect">
              <a:avLst/>
            </a:prstGeom>
            <a:noFill/>
            <a:ln/>
          </p:spPr>
          <p:txBody>
            <a:bodyPr wrap="none" lIns="91440" tIns="45720" rIns="91440" bIns="4572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Polymerization methods, curing conditions, mixing</a:t>
              </a:r>
              <a:b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techniques, extrusion, injection molding, post-processing</a:t>
              </a:r>
              <a:b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treatments,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487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81DCA-15B8-F1D3-27F6-DD6046ED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Polymer Design with 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5AE986-2DD8-5A55-FBF8-1E51803488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fld id="{0761CF50-0825-0D43-A9F5-197318AFEA8A}" type="slidenum">
              <a:rPr lang="en-US" smtClean="0"/>
              <a:pPr algn="ctr"/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5CF46B-7AA0-3E9A-D769-1C594E405A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91" y="4662119"/>
            <a:ext cx="5176221" cy="16547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A47B56-E6B4-4DA0-22F4-6AA4260F3C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4083" y="2396807"/>
            <a:ext cx="1798263" cy="10987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666EBE-616D-2503-EE58-F425BCF179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9925" y="2124283"/>
            <a:ext cx="1840675" cy="1643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E1DE92-ABCA-C85D-E279-40E118CCC3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58484" y="2211351"/>
            <a:ext cx="1540604" cy="146961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5C185D3-4B05-C94B-9FFE-288947D6AFBE}"/>
              </a:ext>
            </a:extLst>
          </p:cNvPr>
          <p:cNvCxnSpPr>
            <a:cxnSpLocks/>
          </p:cNvCxnSpPr>
          <p:nvPr/>
        </p:nvCxnSpPr>
        <p:spPr>
          <a:xfrm>
            <a:off x="3622774" y="2946158"/>
            <a:ext cx="369404" cy="0"/>
          </a:xfrm>
          <a:prstGeom prst="straightConnector1">
            <a:avLst/>
          </a:prstGeom>
          <a:ln w="44450">
            <a:solidFill>
              <a:schemeClr val="tx1">
                <a:lumMod val="50000"/>
                <a:lumOff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5F46B41-3E84-B9BF-7C4F-AB2CB1DA97D4}"/>
              </a:ext>
            </a:extLst>
          </p:cNvPr>
          <p:cNvCxnSpPr>
            <a:cxnSpLocks/>
          </p:cNvCxnSpPr>
          <p:nvPr/>
        </p:nvCxnSpPr>
        <p:spPr>
          <a:xfrm>
            <a:off x="5911298" y="2946158"/>
            <a:ext cx="369404" cy="0"/>
          </a:xfrm>
          <a:prstGeom prst="straightConnector1">
            <a:avLst/>
          </a:prstGeom>
          <a:ln w="44450">
            <a:solidFill>
              <a:schemeClr val="tx1">
                <a:lumMod val="50000"/>
                <a:lumOff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C2B24D9-7D63-1613-52A5-8D9A888E679C}"/>
              </a:ext>
            </a:extLst>
          </p:cNvPr>
          <p:cNvCxnSpPr>
            <a:cxnSpLocks/>
          </p:cNvCxnSpPr>
          <p:nvPr/>
        </p:nvCxnSpPr>
        <p:spPr>
          <a:xfrm>
            <a:off x="8199822" y="2946158"/>
            <a:ext cx="369404" cy="0"/>
          </a:xfrm>
          <a:prstGeom prst="straightConnector1">
            <a:avLst/>
          </a:prstGeom>
          <a:ln w="44450">
            <a:solidFill>
              <a:schemeClr val="tx1">
                <a:lumMod val="50000"/>
                <a:lumOff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60EDD11-F283-920D-35E5-D0D53FF3E645}"/>
              </a:ext>
            </a:extLst>
          </p:cNvPr>
          <p:cNvSpPr/>
          <p:nvPr/>
        </p:nvSpPr>
        <p:spPr>
          <a:xfrm>
            <a:off x="3816815" y="3769805"/>
            <a:ext cx="2269846" cy="846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</a:t>
            </a:r>
            <a:br>
              <a:rPr lang="en-US"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screening</a:t>
            </a:r>
            <a:br>
              <a:rPr lang="en-US"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05629D-6512-A10D-600E-FCCAE037856C}"/>
              </a:ext>
            </a:extLst>
          </p:cNvPr>
          <p:cNvSpPr/>
          <p:nvPr/>
        </p:nvSpPr>
        <p:spPr>
          <a:xfrm>
            <a:off x="1528291" y="3769805"/>
            <a:ext cx="2269846" cy="846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 ML models</a:t>
            </a:r>
            <a:br>
              <a:rPr lang="en-US"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rapidly predict properties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BC517C-087D-3220-C5F3-FA4FB8F0AED4}"/>
              </a:ext>
            </a:extLst>
          </p:cNvPr>
          <p:cNvSpPr/>
          <p:nvPr/>
        </p:nvSpPr>
        <p:spPr>
          <a:xfrm>
            <a:off x="6105339" y="3769805"/>
            <a:ext cx="2269846" cy="846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 search space</a:t>
            </a:r>
            <a:br>
              <a:rPr lang="en-US"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generate</a:t>
            </a:r>
            <a:br>
              <a:rPr lang="en-US"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polymers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5FB329-BAB6-7F7E-F0F2-A3F36EAA6430}"/>
              </a:ext>
            </a:extLst>
          </p:cNvPr>
          <p:cNvSpPr/>
          <p:nvPr/>
        </p:nvSpPr>
        <p:spPr>
          <a:xfrm>
            <a:off x="8393863" y="3769805"/>
            <a:ext cx="2269846" cy="846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Screen and recommend candidates for experiments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4073DD7E-9C7E-6B64-9ADA-0FE4394B2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86384"/>
              </p:ext>
            </p:extLst>
          </p:nvPr>
        </p:nvGraphicFramePr>
        <p:xfrm>
          <a:off x="4051798" y="2269501"/>
          <a:ext cx="1799881" cy="1353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719">
                  <a:extLst>
                    <a:ext uri="{9D8B030D-6E8A-4147-A177-3AD203B41FA5}">
                      <a16:colId xmlns:a16="http://schemas.microsoft.com/office/drawing/2014/main" val="3791531408"/>
                    </a:ext>
                  </a:extLst>
                </a:gridCol>
                <a:gridCol w="828162">
                  <a:extLst>
                    <a:ext uri="{9D8B030D-6E8A-4147-A177-3AD203B41FA5}">
                      <a16:colId xmlns:a16="http://schemas.microsoft.com/office/drawing/2014/main" val="2195730514"/>
                    </a:ext>
                  </a:extLst>
                </a:gridCol>
              </a:tblGrid>
              <a:tr h="270663"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Property</a:t>
                      </a:r>
                    </a:p>
                  </a:txBody>
                  <a:tcPr marL="110470" marR="1104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A7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Target</a:t>
                      </a:r>
                    </a:p>
                  </a:txBody>
                  <a:tcPr marL="110470" marR="1104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A7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421180"/>
                  </a:ext>
                </a:extLst>
              </a:tr>
              <a:tr h="270663">
                <a:tc>
                  <a:txBody>
                    <a:bodyPr/>
                    <a:lstStyle/>
                    <a:p>
                      <a:pPr algn="ctr"/>
                      <a:r>
                        <a:rPr lang="en-US" sz="1100" b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lang="en-US" sz="1100" b="0" baseline="-2500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r>
                        <a:rPr lang="en-US" sz="1100" b="0" baseline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(K)</a:t>
                      </a:r>
                    </a:p>
                  </a:txBody>
                  <a:tcPr marL="110470" marR="11047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 373</a:t>
                      </a:r>
                    </a:p>
                  </a:txBody>
                  <a:tcPr marL="110470" marR="11047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53218"/>
                  </a:ext>
                </a:extLst>
              </a:tr>
              <a:tr h="270663"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lang="en-US" sz="1100" b="0" baseline="-250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r>
                        <a:rPr lang="en-US" sz="1100" b="0" baseline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(K)</a:t>
                      </a:r>
                      <a:endParaRPr lang="en-US" sz="1100" b="0" baseline="-25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10470" marR="1104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 473</a:t>
                      </a:r>
                    </a:p>
                  </a:txBody>
                  <a:tcPr marL="110470" marR="1104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428323"/>
                  </a:ext>
                </a:extLst>
              </a:tr>
              <a:tr h="270663"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 (</a:t>
                      </a:r>
                      <a:r>
                        <a:rPr lang="en-US" sz="1100" b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GPa</a:t>
                      </a:r>
                      <a:r>
                        <a:rPr lang="en-US" sz="11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110470" marR="1104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 2</a:t>
                      </a:r>
                    </a:p>
                  </a:txBody>
                  <a:tcPr marL="110470" marR="1104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399232"/>
                  </a:ext>
                </a:extLst>
              </a:tr>
              <a:tr h="270663"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𝛥H (kJ/mol)</a:t>
                      </a:r>
                    </a:p>
                  </a:txBody>
                  <a:tcPr marL="110470" marR="1104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 ~ -20</a:t>
                      </a:r>
                    </a:p>
                  </a:txBody>
                  <a:tcPr marL="110470" marR="11047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834030"/>
                  </a:ext>
                </a:extLst>
              </a:tr>
            </a:tbl>
          </a:graphicData>
        </a:graphic>
      </p:graphicFrame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F67D71E-A7B5-AC6E-A0CA-D9D5F676067D}"/>
              </a:ext>
            </a:extLst>
          </p:cNvPr>
          <p:cNvSpPr/>
          <p:nvPr/>
        </p:nvSpPr>
        <p:spPr>
          <a:xfrm>
            <a:off x="286191" y="2434274"/>
            <a:ext cx="1281268" cy="10237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471D474-6D1C-D0A8-16C8-BAB6FAC07E07}"/>
              </a:ext>
            </a:extLst>
          </p:cNvPr>
          <p:cNvSpPr/>
          <p:nvPr/>
        </p:nvSpPr>
        <p:spPr>
          <a:xfrm>
            <a:off x="10624542" y="2434274"/>
            <a:ext cx="1281268" cy="10237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Decision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004746A-F478-FD83-1443-544AC5C9693D}"/>
              </a:ext>
            </a:extLst>
          </p:cNvPr>
          <p:cNvCxnSpPr>
            <a:cxnSpLocks/>
          </p:cNvCxnSpPr>
          <p:nvPr/>
        </p:nvCxnSpPr>
        <p:spPr>
          <a:xfrm>
            <a:off x="1420343" y="2946158"/>
            <a:ext cx="369404" cy="0"/>
          </a:xfrm>
          <a:prstGeom prst="straightConnector1">
            <a:avLst/>
          </a:prstGeom>
          <a:ln w="44450">
            <a:solidFill>
              <a:schemeClr val="tx1">
                <a:lumMod val="50000"/>
                <a:lumOff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9F470D0-18DA-E649-1B48-1B2639068411}"/>
              </a:ext>
            </a:extLst>
          </p:cNvPr>
          <p:cNvCxnSpPr>
            <a:cxnSpLocks/>
          </p:cNvCxnSpPr>
          <p:nvPr/>
        </p:nvCxnSpPr>
        <p:spPr>
          <a:xfrm>
            <a:off x="10388022" y="2946158"/>
            <a:ext cx="369404" cy="0"/>
          </a:xfrm>
          <a:prstGeom prst="straightConnector1">
            <a:avLst/>
          </a:prstGeom>
          <a:ln w="44450">
            <a:solidFill>
              <a:schemeClr val="tx1">
                <a:lumMod val="50000"/>
                <a:lumOff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C2E2AFC-D007-F2EE-3B15-318117699617}"/>
              </a:ext>
            </a:extLst>
          </p:cNvPr>
          <p:cNvGrpSpPr/>
          <p:nvPr/>
        </p:nvGrpSpPr>
        <p:grpSpPr>
          <a:xfrm>
            <a:off x="225512" y="1581329"/>
            <a:ext cx="11740977" cy="472516"/>
            <a:chOff x="225512" y="5303049"/>
            <a:chExt cx="11740977" cy="47251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4C96198-3A1C-38E0-CF53-F0A8220A2A25}"/>
                </a:ext>
              </a:extLst>
            </p:cNvPr>
            <p:cNvCxnSpPr>
              <a:cxnSpLocks/>
            </p:cNvCxnSpPr>
            <p:nvPr/>
          </p:nvCxnSpPr>
          <p:spPr>
            <a:xfrm>
              <a:off x="225512" y="5539307"/>
              <a:ext cx="11740977" cy="0"/>
            </a:xfrm>
            <a:prstGeom prst="line">
              <a:avLst/>
            </a:prstGeom>
            <a:ln w="69850" cap="rnd">
              <a:solidFill>
                <a:schemeClr val="bg1">
                  <a:lumMod val="75000"/>
                </a:schemeClr>
              </a:solidFill>
              <a:round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6">
              <a:extLst>
                <a:ext uri="{FF2B5EF4-FFF2-40B4-BE49-F238E27FC236}">
                  <a16:creationId xmlns:a16="http://schemas.microsoft.com/office/drawing/2014/main" id="{C025E230-5610-E6A2-4AD7-6866E57F45DB}"/>
                </a:ext>
              </a:extLst>
            </p:cNvPr>
            <p:cNvSpPr/>
            <p:nvPr/>
          </p:nvSpPr>
          <p:spPr>
            <a:xfrm>
              <a:off x="3790193" y="5303049"/>
              <a:ext cx="2197224" cy="47251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 w="38100">
              <a:noFill/>
            </a:ln>
          </p:spPr>
          <p:txBody>
            <a:bodyPr wrap="none" lIns="91440" tIns="45720" rIns="91440" bIns="45720" rtlCol="0" anchor="ctr">
              <a:noAutofit/>
            </a:bodyPr>
            <a:lstStyle/>
            <a:p>
              <a:pPr algn="ctr">
                <a:lnSpc>
                  <a:spcPts val="3450"/>
                </a:lnSpc>
              </a:pPr>
              <a:r>
                <a:rPr lang="en-US" sz="2400" dirty="0">
                  <a:solidFill>
                    <a:schemeClr val="bg1"/>
                  </a:solidFill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Goal setting</a:t>
              </a:r>
            </a:p>
          </p:txBody>
        </p:sp>
        <p:sp>
          <p:nvSpPr>
            <p:cNvPr id="34" name="Text 6">
              <a:extLst>
                <a:ext uri="{FF2B5EF4-FFF2-40B4-BE49-F238E27FC236}">
                  <a16:creationId xmlns:a16="http://schemas.microsoft.com/office/drawing/2014/main" id="{399F4A93-28BC-2DE6-1407-C01CF0EA558C}"/>
                </a:ext>
              </a:extLst>
            </p:cNvPr>
            <p:cNvSpPr/>
            <p:nvPr/>
          </p:nvSpPr>
          <p:spPr>
            <a:xfrm>
              <a:off x="1462017" y="5303049"/>
              <a:ext cx="2197224" cy="47251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 w="38100">
              <a:noFill/>
            </a:ln>
          </p:spPr>
          <p:txBody>
            <a:bodyPr wrap="none" lIns="91440" tIns="45720" rIns="91440" bIns="45720" rtlCol="0" anchor="ctr">
              <a:noAutofit/>
            </a:bodyPr>
            <a:lstStyle/>
            <a:p>
              <a:pPr algn="ctr">
                <a:lnSpc>
                  <a:spcPts val="3450"/>
                </a:lnSpc>
              </a:pPr>
              <a:r>
                <a:rPr lang="en-US" sz="2400" dirty="0">
                  <a:solidFill>
                    <a:schemeClr val="bg1"/>
                  </a:solidFill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Models</a:t>
              </a:r>
            </a:p>
          </p:txBody>
        </p:sp>
        <p:sp>
          <p:nvSpPr>
            <p:cNvPr id="37" name="Text 6">
              <a:extLst>
                <a:ext uri="{FF2B5EF4-FFF2-40B4-BE49-F238E27FC236}">
                  <a16:creationId xmlns:a16="http://schemas.microsoft.com/office/drawing/2014/main" id="{5F5A671A-9383-8CAB-806A-B625798A66C5}"/>
                </a:ext>
              </a:extLst>
            </p:cNvPr>
            <p:cNvSpPr/>
            <p:nvPr/>
          </p:nvSpPr>
          <p:spPr>
            <a:xfrm>
              <a:off x="8446544" y="5303049"/>
              <a:ext cx="2197224" cy="47251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 w="38100">
              <a:noFill/>
            </a:ln>
          </p:spPr>
          <p:txBody>
            <a:bodyPr wrap="none" lIns="91440" tIns="45720" rIns="91440" bIns="45720" rtlCol="0" anchor="ctr">
              <a:noAutofit/>
            </a:bodyPr>
            <a:lstStyle/>
            <a:p>
              <a:pPr algn="ctr">
                <a:lnSpc>
                  <a:spcPts val="3450"/>
                </a:lnSpc>
              </a:pPr>
              <a:r>
                <a:rPr lang="en-US" sz="2400" dirty="0">
                  <a:solidFill>
                    <a:schemeClr val="bg1"/>
                  </a:solidFill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Predict/screen</a:t>
              </a:r>
            </a:p>
          </p:txBody>
        </p:sp>
        <p:sp>
          <p:nvSpPr>
            <p:cNvPr id="38" name="Text 6">
              <a:extLst>
                <a:ext uri="{FF2B5EF4-FFF2-40B4-BE49-F238E27FC236}">
                  <a16:creationId xmlns:a16="http://schemas.microsoft.com/office/drawing/2014/main" id="{DB5F6E55-E87C-D70F-9A46-98A6EA71A782}"/>
                </a:ext>
              </a:extLst>
            </p:cNvPr>
            <p:cNvSpPr/>
            <p:nvPr/>
          </p:nvSpPr>
          <p:spPr>
            <a:xfrm>
              <a:off x="6118369" y="5303049"/>
              <a:ext cx="2197224" cy="47251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 w="38100">
              <a:noFill/>
            </a:ln>
          </p:spPr>
          <p:txBody>
            <a:bodyPr wrap="none" lIns="91440" tIns="45720" rIns="91440" bIns="45720" rtlCol="0" anchor="ctr">
              <a:noAutofit/>
            </a:bodyPr>
            <a:lstStyle/>
            <a:p>
              <a:pPr algn="ctr">
                <a:lnSpc>
                  <a:spcPts val="3450"/>
                </a:lnSpc>
              </a:pPr>
              <a:r>
                <a:rPr lang="en-US" sz="2400" dirty="0">
                  <a:solidFill>
                    <a:schemeClr val="bg1"/>
                  </a:solidFill>
                  <a:latin typeface="Oswald" pitchFamily="2" charset="77"/>
                  <a:ea typeface="Tahoma" panose="020B0604030504040204" pitchFamily="34" charset="0"/>
                  <a:cs typeface="Tahoma" panose="020B0604030504040204" pitchFamily="34" charset="0"/>
                </a:rPr>
                <a:t>Candidate 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045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080FCE-A9A9-9B97-8923-653FF0C79FB2}"/>
              </a:ext>
            </a:extLst>
          </p:cNvPr>
          <p:cNvGrpSpPr/>
          <p:nvPr/>
        </p:nvGrpSpPr>
        <p:grpSpPr>
          <a:xfrm>
            <a:off x="-11575" y="576060"/>
            <a:ext cx="12215150" cy="5471038"/>
            <a:chOff x="-805543" y="679717"/>
            <a:chExt cx="13803086" cy="61822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E377FEB-5DC1-8413-5899-F9716870C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5543" y="804770"/>
              <a:ext cx="13803086" cy="6053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5E7926-F5A8-0651-F49F-CC229829069C}"/>
                </a:ext>
              </a:extLst>
            </p:cNvPr>
            <p:cNvSpPr/>
            <p:nvPr/>
          </p:nvSpPr>
          <p:spPr>
            <a:xfrm>
              <a:off x="-805543" y="679717"/>
              <a:ext cx="13803086" cy="3396346"/>
            </a:xfrm>
            <a:prstGeom prst="rect">
              <a:avLst/>
            </a:prstGeom>
            <a:gradFill>
              <a:gsLst>
                <a:gs pos="4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418445-B6A8-BF13-7C08-86F93598FD2D}"/>
                </a:ext>
              </a:extLst>
            </p:cNvPr>
            <p:cNvSpPr/>
            <p:nvPr/>
          </p:nvSpPr>
          <p:spPr>
            <a:xfrm rot="10800000">
              <a:off x="-805543" y="3465631"/>
              <a:ext cx="13803086" cy="3396342"/>
            </a:xfrm>
            <a:prstGeom prst="rect">
              <a:avLst/>
            </a:prstGeom>
            <a:gradFill>
              <a:gsLst>
                <a:gs pos="4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6">
            <a:extLst>
              <a:ext uri="{FF2B5EF4-FFF2-40B4-BE49-F238E27FC236}">
                <a16:creationId xmlns:a16="http://schemas.microsoft.com/office/drawing/2014/main" id="{9E96EDBC-7F9B-1222-C833-6458DDCD9914}"/>
              </a:ext>
            </a:extLst>
          </p:cNvPr>
          <p:cNvSpPr/>
          <p:nvPr/>
        </p:nvSpPr>
        <p:spPr>
          <a:xfrm>
            <a:off x="2560431" y="579579"/>
            <a:ext cx="7071167" cy="923330"/>
          </a:xfrm>
          <a:prstGeom prst="rect">
            <a:avLst/>
          </a:prstGeom>
          <a:noFill/>
          <a:ln w="38100">
            <a:noFill/>
          </a:ln>
        </p:spPr>
        <p:txBody>
          <a:bodyPr wrap="non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 panose="020B080603090205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Designing Bioplastics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929180-1827-3087-6E96-6D56F78FE7CD}"/>
              </a:ext>
            </a:extLst>
          </p:cNvPr>
          <p:cNvSpPr txBox="1"/>
          <p:nvPr/>
        </p:nvSpPr>
        <p:spPr>
          <a:xfrm>
            <a:off x="1799568" y="1502909"/>
            <a:ext cx="859286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D0D0D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Tackling the crisis: a journey to sustainability</a:t>
            </a:r>
            <a:endParaRPr lang="en-US" sz="2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FF96EA8-55F4-5C98-8450-F1EB8382FC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fld id="{0761CF50-0825-0D43-A9F5-197318AFEA8A}" type="slidenum">
              <a:rPr lang="en-US" smtClean="0"/>
              <a:pPr algn="ctr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49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D38C5E-796F-6C3E-D229-E61498C53925}"/>
              </a:ext>
            </a:extLst>
          </p:cNvPr>
          <p:cNvGrpSpPr/>
          <p:nvPr/>
        </p:nvGrpSpPr>
        <p:grpSpPr>
          <a:xfrm>
            <a:off x="4586421" y="823786"/>
            <a:ext cx="3019159" cy="2512265"/>
            <a:chOff x="273263" y="4283006"/>
            <a:chExt cx="1110365" cy="148801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AD27D7B7-D875-88D2-FC22-232440446747}"/>
                </a:ext>
              </a:extLst>
            </p:cNvPr>
            <p:cNvSpPr/>
            <p:nvPr/>
          </p:nvSpPr>
          <p:spPr>
            <a:xfrm>
              <a:off x="273263" y="4283006"/>
              <a:ext cx="1110365" cy="273560"/>
            </a:xfrm>
            <a:prstGeom prst="roundRect">
              <a:avLst>
                <a:gd name="adj" fmla="val 50000"/>
              </a:avLst>
            </a:prstGeom>
            <a:solidFill>
              <a:srgbClr val="0B4E6E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540 PHAs</a:t>
              </a:r>
              <a:endParaRPr kumimoji="0" lang="en-US" sz="200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7E4FA7C-4889-5A24-35CF-F3BAA5BC20D9}"/>
                </a:ext>
              </a:extLst>
            </p:cNvPr>
            <p:cNvSpPr/>
            <p:nvPr/>
          </p:nvSpPr>
          <p:spPr>
            <a:xfrm>
              <a:off x="273263" y="5497464"/>
              <a:ext cx="1110365" cy="273561"/>
            </a:xfrm>
            <a:prstGeom prst="roundRect">
              <a:avLst>
                <a:gd name="adj" fmla="val 50000"/>
              </a:avLst>
            </a:prstGeom>
            <a:solidFill>
              <a:srgbClr val="FFCA06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13 conventional polymers</a:t>
              </a:r>
              <a:endParaRPr kumimoji="0" lang="en-US" sz="200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55F0D62-5B21-FE1E-640E-FDDCAC1127C3}"/>
              </a:ext>
            </a:extLst>
          </p:cNvPr>
          <p:cNvSpPr/>
          <p:nvPr/>
        </p:nvSpPr>
        <p:spPr>
          <a:xfrm>
            <a:off x="21591571" y="2936808"/>
            <a:ext cx="1870743" cy="588646"/>
          </a:xfrm>
          <a:prstGeom prst="roundRect">
            <a:avLst>
              <a:gd name="adj" fmla="val 32913"/>
            </a:avLst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ee Serif" panose="02000503040000020004" pitchFamily="2" charset="77"/>
                <a:ea typeface="+mn-ea"/>
                <a:cs typeface="+mn-cs"/>
              </a:rPr>
              <a:t>14 PHA-based bioplastic candidates</a:t>
            </a:r>
            <a:endParaRPr kumimoji="0" lang="en-US" sz="11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ree Serif" panose="02000503040000020004" pitchFamily="2" charset="77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A33561-6AD1-6B2E-7670-0643AF38A8AE}"/>
              </a:ext>
            </a:extLst>
          </p:cNvPr>
          <p:cNvSpPr/>
          <p:nvPr/>
        </p:nvSpPr>
        <p:spPr>
          <a:xfrm>
            <a:off x="17124101" y="2598925"/>
            <a:ext cx="1718564" cy="1264414"/>
          </a:xfrm>
          <a:prstGeom prst="roundRect">
            <a:avLst/>
          </a:prstGeom>
          <a:solidFill>
            <a:srgbClr val="EEF0F4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ee Serif" panose="02000503040000020004" pitchFamily="2" charset="77"/>
                <a:ea typeface="+mn-ea"/>
                <a:cs typeface="+mn-cs"/>
              </a:rPr>
              <a:t>Instant prediction for the key properties using multitask property predictors</a:t>
            </a:r>
            <a:endParaRPr kumimoji="0" lang="en-US" sz="11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ree Serif" panose="02000503040000020004" pitchFamily="2" charset="77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7991CF5-FCD9-AE37-290F-6876A17B4FD1}"/>
              </a:ext>
            </a:extLst>
          </p:cNvPr>
          <p:cNvGrpSpPr/>
          <p:nvPr/>
        </p:nvGrpSpPr>
        <p:grpSpPr>
          <a:xfrm>
            <a:off x="14125821" y="2598923"/>
            <a:ext cx="2483110" cy="1264416"/>
            <a:chOff x="1550624" y="5332628"/>
            <a:chExt cx="1470751" cy="74891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517633-3292-3413-ED7E-1A8FD5853EED}"/>
                </a:ext>
              </a:extLst>
            </p:cNvPr>
            <p:cNvSpPr/>
            <p:nvPr/>
          </p:nvSpPr>
          <p:spPr>
            <a:xfrm>
              <a:off x="1550624" y="5332628"/>
              <a:ext cx="1470751" cy="748916"/>
            </a:xfrm>
            <a:prstGeom prst="roundRect">
              <a:avLst/>
            </a:prstGeom>
            <a:solidFill>
              <a:srgbClr val="EEF0F4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ree Serif" panose="02000503040000020004" pitchFamily="2" charset="77"/>
                  <a:ea typeface="+mn-ea"/>
                  <a:cs typeface="+mn-cs"/>
                </a:rPr>
                <a:t>1.4 million copolymers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DD37454-01F8-F98B-D34C-51071F464882}"/>
                </a:ext>
              </a:extLst>
            </p:cNvPr>
            <p:cNvGrpSpPr/>
            <p:nvPr/>
          </p:nvGrpSpPr>
          <p:grpSpPr>
            <a:xfrm>
              <a:off x="1647515" y="5632450"/>
              <a:ext cx="1296769" cy="315662"/>
              <a:chOff x="1600591" y="5632450"/>
              <a:chExt cx="1296769" cy="315662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554C3CC-9E19-CE1D-E835-59BC947FCD4A}"/>
                  </a:ext>
                </a:extLst>
              </p:cNvPr>
              <p:cNvSpPr/>
              <p:nvPr/>
            </p:nvSpPr>
            <p:spPr>
              <a:xfrm>
                <a:off x="2279630" y="5632450"/>
                <a:ext cx="299444" cy="134581"/>
              </a:xfrm>
              <a:prstGeom prst="roundRect">
                <a:avLst>
                  <a:gd name="adj" fmla="val 50000"/>
                </a:avLst>
              </a:prstGeom>
              <a:solidFill>
                <a:srgbClr val="0B4E6E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864" tIns="0" rIns="54864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ree Serif" panose="02000503040000020004" pitchFamily="2" charset="77"/>
                    <a:ea typeface="+mn-ea"/>
                    <a:cs typeface="+mn-cs"/>
                  </a:rPr>
                  <a:t>PHAs</a:t>
                </a:r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5AC88F7E-7020-00C4-FF42-D04FD920DA80}"/>
                  </a:ext>
                </a:extLst>
              </p:cNvPr>
              <p:cNvSpPr/>
              <p:nvPr/>
            </p:nvSpPr>
            <p:spPr>
              <a:xfrm>
                <a:off x="1899078" y="5632450"/>
                <a:ext cx="299444" cy="134580"/>
              </a:xfrm>
              <a:prstGeom prst="roundRect">
                <a:avLst>
                  <a:gd name="adj" fmla="val 50000"/>
                </a:avLst>
              </a:prstGeom>
              <a:solidFill>
                <a:srgbClr val="0B4E6E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864" tIns="0" rIns="54864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ree Serif" panose="02000503040000020004" pitchFamily="2" charset="77"/>
                    <a:ea typeface="+mn-ea"/>
                    <a:cs typeface="+mn-cs"/>
                  </a:rPr>
                  <a:t>PHAs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A7D5FB8-FCCD-5ED7-612A-635FE0717B8D}"/>
                  </a:ext>
                </a:extLst>
              </p:cNvPr>
              <p:cNvCxnSpPr>
                <a:cxnSpLocks/>
                <a:stCxn id="12" idx="3"/>
                <a:endCxn id="11" idx="1"/>
              </p:cNvCxnSpPr>
              <p:nvPr/>
            </p:nvCxnSpPr>
            <p:spPr>
              <a:xfrm>
                <a:off x="2198522" y="5699740"/>
                <a:ext cx="81108" cy="1"/>
              </a:xfrm>
              <a:prstGeom prst="line">
                <a:avLst/>
              </a:prstGeom>
              <a:solidFill>
                <a:srgbClr val="A6D290"/>
              </a:solidFill>
              <a:ln w="6350">
                <a:solidFill>
                  <a:srgbClr val="5266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97F1B223-0908-AB19-D75E-5C5E4E75E002}"/>
                  </a:ext>
                </a:extLst>
              </p:cNvPr>
              <p:cNvSpPr/>
              <p:nvPr/>
            </p:nvSpPr>
            <p:spPr>
              <a:xfrm>
                <a:off x="1961345" y="5813532"/>
                <a:ext cx="936015" cy="134580"/>
              </a:xfrm>
              <a:prstGeom prst="roundRect">
                <a:avLst>
                  <a:gd name="adj" fmla="val 50000"/>
                </a:avLst>
              </a:prstGeom>
              <a:solidFill>
                <a:srgbClr val="FFCA06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864" tIns="0" rIns="54864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ree Serif" panose="02000503040000020004" pitchFamily="2" charset="77"/>
                    <a:ea typeface="+mn-ea"/>
                    <a:cs typeface="+mn-cs"/>
                  </a:rPr>
                  <a:t>Conventional polymers</a:t>
                </a:r>
                <a:endParaRPr kumimoji="0" lang="en-US" sz="105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ree Serif" panose="02000503040000020004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92BA9988-A2F2-947F-60F1-E2C40833B001}"/>
                  </a:ext>
                </a:extLst>
              </p:cNvPr>
              <p:cNvSpPr/>
              <p:nvPr/>
            </p:nvSpPr>
            <p:spPr>
              <a:xfrm>
                <a:off x="1600591" y="5813532"/>
                <a:ext cx="299444" cy="134580"/>
              </a:xfrm>
              <a:prstGeom prst="roundRect">
                <a:avLst>
                  <a:gd name="adj" fmla="val 50000"/>
                </a:avLst>
              </a:prstGeom>
              <a:solidFill>
                <a:srgbClr val="0B4E6E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864" tIns="0" rIns="54864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Bree Serif" panose="02000503040000020004" pitchFamily="2" charset="77"/>
                    <a:ea typeface="+mn-ea"/>
                    <a:cs typeface="+mn-cs"/>
                  </a:rPr>
                  <a:t>PHAs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8401367-AA99-9600-423E-0BCBC8803B06}"/>
                  </a:ext>
                </a:extLst>
              </p:cNvPr>
              <p:cNvCxnSpPr>
                <a:cxnSpLocks/>
                <a:stCxn id="15" idx="3"/>
                <a:endCxn id="14" idx="1"/>
              </p:cNvCxnSpPr>
              <p:nvPr/>
            </p:nvCxnSpPr>
            <p:spPr>
              <a:xfrm>
                <a:off x="1900035" y="5880822"/>
                <a:ext cx="61310" cy="0"/>
              </a:xfrm>
              <a:prstGeom prst="line">
                <a:avLst/>
              </a:prstGeom>
              <a:solidFill>
                <a:srgbClr val="A6D290"/>
              </a:solidFill>
              <a:ln w="6350">
                <a:solidFill>
                  <a:srgbClr val="5266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02E587C-E86E-F389-217C-B7F61FBE05B9}"/>
              </a:ext>
            </a:extLst>
          </p:cNvPr>
          <p:cNvSpPr/>
          <p:nvPr/>
        </p:nvSpPr>
        <p:spPr>
          <a:xfrm>
            <a:off x="19357835" y="2598925"/>
            <a:ext cx="1718564" cy="1264414"/>
          </a:xfrm>
          <a:prstGeom prst="roundRect">
            <a:avLst/>
          </a:prstGeom>
          <a:solidFill>
            <a:srgbClr val="EEF0F4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ee Serif" panose="02000503040000020004" pitchFamily="2" charset="77"/>
                <a:ea typeface="+mn-ea"/>
                <a:cs typeface="+mn-cs"/>
              </a:rPr>
              <a:t>Search for polymers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ee Serif" panose="02000503040000020004" pitchFamily="2" charset="77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ee Serif" panose="02000503040000020004" pitchFamily="2" charset="77"/>
                <a:ea typeface="+mn-ea"/>
                <a:cs typeface="+mn-cs"/>
              </a:rPr>
              <a:t>that meet the screening criteria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F0986DC-4B0E-EA8C-E4B0-298410B12A48}"/>
              </a:ext>
            </a:extLst>
          </p:cNvPr>
          <p:cNvGrpSpPr/>
          <p:nvPr/>
        </p:nvGrpSpPr>
        <p:grpSpPr>
          <a:xfrm>
            <a:off x="12356739" y="1531248"/>
            <a:ext cx="1318218" cy="1405560"/>
            <a:chOff x="1382146" y="5482006"/>
            <a:chExt cx="166996" cy="450161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E8832A4-0D0B-A07F-9D9F-E14AA29EA391}"/>
                </a:ext>
              </a:extLst>
            </p:cNvPr>
            <p:cNvCxnSpPr>
              <a:cxnSpLocks/>
            </p:cNvCxnSpPr>
            <p:nvPr/>
          </p:nvCxnSpPr>
          <p:spPr>
            <a:xfrm rot="900000">
              <a:off x="1382146" y="5482006"/>
              <a:ext cx="166996" cy="1"/>
            </a:xfrm>
            <a:prstGeom prst="line">
              <a:avLst/>
            </a:prstGeom>
            <a:ln w="50800" cap="rnd">
              <a:solidFill>
                <a:srgbClr val="3D4F69"/>
              </a:solidFill>
              <a:round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EE7037B-8868-5B85-29A7-10D6529E510C}"/>
                </a:ext>
              </a:extLst>
            </p:cNvPr>
            <p:cNvCxnSpPr>
              <a:cxnSpLocks/>
            </p:cNvCxnSpPr>
            <p:nvPr/>
          </p:nvCxnSpPr>
          <p:spPr>
            <a:xfrm rot="20700000">
              <a:off x="1382146" y="5932166"/>
              <a:ext cx="166996" cy="1"/>
            </a:xfrm>
            <a:prstGeom prst="line">
              <a:avLst/>
            </a:prstGeom>
            <a:ln w="50800" cap="rnd">
              <a:solidFill>
                <a:srgbClr val="3D4F69"/>
              </a:solidFill>
              <a:round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F678FCE-7EEF-6565-C3E4-9B98ACA0FC65}"/>
              </a:ext>
            </a:extLst>
          </p:cNvPr>
          <p:cNvSpPr/>
          <p:nvPr/>
        </p:nvSpPr>
        <p:spPr>
          <a:xfrm>
            <a:off x="1401444" y="5904177"/>
            <a:ext cx="9389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“Bioplastic design using multitask deep neural networks”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3, 96 (2022). 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6894340-2F9C-CFF4-4DC4-CEC449D74701}"/>
              </a:ext>
            </a:extLst>
          </p:cNvPr>
          <p:cNvCxnSpPr>
            <a:cxnSpLocks/>
          </p:cNvCxnSpPr>
          <p:nvPr/>
        </p:nvCxnSpPr>
        <p:spPr>
          <a:xfrm>
            <a:off x="16544625" y="3231131"/>
            <a:ext cx="515170" cy="1"/>
          </a:xfrm>
          <a:prstGeom prst="line">
            <a:avLst/>
          </a:prstGeom>
          <a:ln w="50800" cap="rnd">
            <a:solidFill>
              <a:srgbClr val="3D4F69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6D4A871-11E6-F2C0-3729-900558270BFD}"/>
              </a:ext>
            </a:extLst>
          </p:cNvPr>
          <p:cNvCxnSpPr>
            <a:cxnSpLocks/>
          </p:cNvCxnSpPr>
          <p:nvPr/>
        </p:nvCxnSpPr>
        <p:spPr>
          <a:xfrm>
            <a:off x="18842667" y="3231132"/>
            <a:ext cx="515170" cy="0"/>
          </a:xfrm>
          <a:prstGeom prst="line">
            <a:avLst/>
          </a:prstGeom>
          <a:ln w="50800" cap="rnd">
            <a:solidFill>
              <a:srgbClr val="3D4F69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A00C64F-DE3B-BC92-74C4-96DF19761F2B}"/>
              </a:ext>
            </a:extLst>
          </p:cNvPr>
          <p:cNvCxnSpPr>
            <a:cxnSpLocks/>
          </p:cNvCxnSpPr>
          <p:nvPr/>
        </p:nvCxnSpPr>
        <p:spPr>
          <a:xfrm flipV="1">
            <a:off x="21076399" y="3231131"/>
            <a:ext cx="515172" cy="1"/>
          </a:xfrm>
          <a:prstGeom prst="line">
            <a:avLst/>
          </a:prstGeom>
          <a:ln w="50800" cap="rnd">
            <a:solidFill>
              <a:srgbClr val="3D4F69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FCFD900-DE1E-4776-57DC-2949AFCC83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2CC"/>
              </a:clrFrom>
              <a:clrTo>
                <a:srgbClr val="FFF2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1864" y="3504186"/>
            <a:ext cx="4108270" cy="180920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E0D19AD-61B4-CF7A-F6CD-8B1D8362E2EF}"/>
              </a:ext>
            </a:extLst>
          </p:cNvPr>
          <p:cNvGrpSpPr/>
          <p:nvPr/>
        </p:nvGrpSpPr>
        <p:grpSpPr>
          <a:xfrm>
            <a:off x="4852290" y="1378141"/>
            <a:ext cx="2338813" cy="1286788"/>
            <a:chOff x="4806570" y="1453781"/>
            <a:chExt cx="2338813" cy="128678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66B353A-5E67-A37A-EAC2-9E749CBEBB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D4E7D3"/>
                </a:clrFrom>
                <a:clrTo>
                  <a:srgbClr val="D4E7D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55326" y="1453781"/>
              <a:ext cx="2090057" cy="128678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4CB2DA-B41E-DE74-AD49-A67EF2FE6AB2}"/>
                </a:ext>
              </a:extLst>
            </p:cNvPr>
            <p:cNvSpPr txBox="1"/>
            <p:nvPr/>
          </p:nvSpPr>
          <p:spPr>
            <a:xfrm>
              <a:off x="4806570" y="2273434"/>
              <a:ext cx="296876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D12962B-98CC-EACF-9A9D-4A61F671784B}"/>
              </a:ext>
            </a:extLst>
          </p:cNvPr>
          <p:cNvSpPr txBox="1"/>
          <p:nvPr/>
        </p:nvSpPr>
        <p:spPr>
          <a:xfrm>
            <a:off x="2703888" y="6273509"/>
            <a:ext cx="67842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Christopher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Künneth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(University of Bayreuth, Faculty of Engineering Science) and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Jessica Lalonde,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Babetta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Marrone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Carl N. Iverson, Rampi Ramprasad and Ghanshyam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Pilania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04144B3F-4DC5-D136-A53A-1656BFBAD52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fld id="{0761CF50-0825-0D43-A9F5-197318AFEA8A}" type="slidenum">
              <a:rPr lang="en-US" smtClean="0"/>
              <a:pPr algn="ctr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D38C5E-796F-6C3E-D229-E61498C53925}"/>
              </a:ext>
            </a:extLst>
          </p:cNvPr>
          <p:cNvGrpSpPr/>
          <p:nvPr/>
        </p:nvGrpSpPr>
        <p:grpSpPr>
          <a:xfrm>
            <a:off x="1329811" y="2665470"/>
            <a:ext cx="1874660" cy="1131322"/>
            <a:chOff x="273263" y="5373839"/>
            <a:chExt cx="1110365" cy="670084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AD27D7B7-D875-88D2-FC22-232440446747}"/>
                </a:ext>
              </a:extLst>
            </p:cNvPr>
            <p:cNvSpPr/>
            <p:nvPr/>
          </p:nvSpPr>
          <p:spPr>
            <a:xfrm>
              <a:off x="273263" y="5373839"/>
              <a:ext cx="1110365" cy="169860"/>
            </a:xfrm>
            <a:prstGeom prst="roundRect">
              <a:avLst>
                <a:gd name="adj" fmla="val 50000"/>
              </a:avLst>
            </a:prstGeom>
            <a:solidFill>
              <a:srgbClr val="0B4E6E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540 PHAs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7E4FA7C-4889-5A24-35CF-F3BAA5BC20D9}"/>
                </a:ext>
              </a:extLst>
            </p:cNvPr>
            <p:cNvSpPr/>
            <p:nvPr/>
          </p:nvSpPr>
          <p:spPr>
            <a:xfrm>
              <a:off x="273263" y="5874063"/>
              <a:ext cx="1110365" cy="169860"/>
            </a:xfrm>
            <a:prstGeom prst="roundRect">
              <a:avLst>
                <a:gd name="adj" fmla="val 50000"/>
              </a:avLst>
            </a:prstGeom>
            <a:solidFill>
              <a:srgbClr val="FFCA06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13 conventional polymers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55F0D62-5B21-FE1E-640E-FDDCAC1127C3}"/>
              </a:ext>
            </a:extLst>
          </p:cNvPr>
          <p:cNvSpPr/>
          <p:nvPr/>
        </p:nvSpPr>
        <p:spPr>
          <a:xfrm>
            <a:off x="17303035" y="2936808"/>
            <a:ext cx="1870743" cy="588646"/>
          </a:xfrm>
          <a:prstGeom prst="roundRect">
            <a:avLst>
              <a:gd name="adj" fmla="val 32913"/>
            </a:avLst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</a:rPr>
              <a:t>14 PHA-based bioplastic candidates</a:t>
            </a:r>
            <a:endParaRPr kumimoji="0" lang="en-US" sz="11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A33561-6AD1-6B2E-7670-0643AF38A8AE}"/>
              </a:ext>
            </a:extLst>
          </p:cNvPr>
          <p:cNvSpPr/>
          <p:nvPr/>
        </p:nvSpPr>
        <p:spPr>
          <a:xfrm>
            <a:off x="12835565" y="2598925"/>
            <a:ext cx="1538803" cy="1264414"/>
          </a:xfrm>
          <a:prstGeom prst="roundRect">
            <a:avLst/>
          </a:prstGeom>
          <a:solidFill>
            <a:srgbClr val="EEF0F4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</a:rPr>
              <a:t>Instant prediction for the key properties using multitask property predictors</a:t>
            </a:r>
            <a:endParaRPr kumimoji="0" lang="en-US" sz="11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7991CF5-FCD9-AE37-290F-6876A17B4FD1}"/>
              </a:ext>
            </a:extLst>
          </p:cNvPr>
          <p:cNvGrpSpPr/>
          <p:nvPr/>
        </p:nvGrpSpPr>
        <p:grpSpPr>
          <a:xfrm>
            <a:off x="3706383" y="1321367"/>
            <a:ext cx="4779235" cy="2987542"/>
            <a:chOff x="1550624" y="5332628"/>
            <a:chExt cx="1198057" cy="74891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517633-3292-3413-ED7E-1A8FD5853EED}"/>
                </a:ext>
              </a:extLst>
            </p:cNvPr>
            <p:cNvSpPr/>
            <p:nvPr/>
          </p:nvSpPr>
          <p:spPr>
            <a:xfrm>
              <a:off x="1550624" y="5332628"/>
              <a:ext cx="1198057" cy="748916"/>
            </a:xfrm>
            <a:prstGeom prst="roundRect">
              <a:avLst/>
            </a:prstGeom>
            <a:solidFill>
              <a:srgbClr val="EEF0F4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1.4 million copolymers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DD37454-01F8-F98B-D34C-51071F464882}"/>
                </a:ext>
              </a:extLst>
            </p:cNvPr>
            <p:cNvGrpSpPr/>
            <p:nvPr/>
          </p:nvGrpSpPr>
          <p:grpSpPr>
            <a:xfrm>
              <a:off x="1603119" y="5645494"/>
              <a:ext cx="1095279" cy="289576"/>
              <a:chOff x="1556195" y="5645494"/>
              <a:chExt cx="1095279" cy="289576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554C3CC-9E19-CE1D-E835-59BC947FCD4A}"/>
                  </a:ext>
                </a:extLst>
              </p:cNvPr>
              <p:cNvSpPr/>
              <p:nvPr/>
            </p:nvSpPr>
            <p:spPr>
              <a:xfrm>
                <a:off x="2197843" y="5645496"/>
                <a:ext cx="329283" cy="108492"/>
              </a:xfrm>
              <a:prstGeom prst="roundRect">
                <a:avLst>
                  <a:gd name="adj" fmla="val 50000"/>
                </a:avLst>
              </a:prstGeom>
              <a:solidFill>
                <a:srgbClr val="0B4E6E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54864" tIns="0" rIns="54864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mpact" panose="020B0806030902050204" pitchFamily="34" charset="0"/>
                  </a:rPr>
                  <a:t>PHAs</a:t>
                </a:r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5AC88F7E-7020-00C4-FF42-D04FD920DA80}"/>
                  </a:ext>
                </a:extLst>
              </p:cNvPr>
              <p:cNvSpPr/>
              <p:nvPr/>
            </p:nvSpPr>
            <p:spPr>
              <a:xfrm>
                <a:off x="1817290" y="5645494"/>
                <a:ext cx="329283" cy="108492"/>
              </a:xfrm>
              <a:prstGeom prst="roundRect">
                <a:avLst>
                  <a:gd name="adj" fmla="val 50000"/>
                </a:avLst>
              </a:prstGeom>
              <a:solidFill>
                <a:srgbClr val="0B4E6E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54864" tIns="0" rIns="54864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mpact" panose="020B0806030902050204" pitchFamily="34" charset="0"/>
                  </a:rPr>
                  <a:t>PHAs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A7D5FB8-FCCD-5ED7-612A-635FE0717B8D}"/>
                  </a:ext>
                </a:extLst>
              </p:cNvPr>
              <p:cNvCxnSpPr>
                <a:cxnSpLocks/>
                <a:stCxn id="12" idx="3"/>
                <a:endCxn id="11" idx="1"/>
              </p:cNvCxnSpPr>
              <p:nvPr/>
            </p:nvCxnSpPr>
            <p:spPr>
              <a:xfrm>
                <a:off x="2146573" y="5699740"/>
                <a:ext cx="51270" cy="2"/>
              </a:xfrm>
              <a:prstGeom prst="line">
                <a:avLst/>
              </a:prstGeom>
              <a:solidFill>
                <a:srgbClr val="A6D290"/>
              </a:solidFill>
              <a:ln w="6350">
                <a:solidFill>
                  <a:srgbClr val="5266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97F1B223-0908-AB19-D75E-5C5E4E75E002}"/>
                  </a:ext>
                </a:extLst>
              </p:cNvPr>
              <p:cNvSpPr/>
              <p:nvPr/>
            </p:nvSpPr>
            <p:spPr>
              <a:xfrm>
                <a:off x="1887943" y="5826578"/>
                <a:ext cx="763531" cy="108492"/>
              </a:xfrm>
              <a:prstGeom prst="roundRect">
                <a:avLst>
                  <a:gd name="adj" fmla="val 50000"/>
                </a:avLst>
              </a:prstGeom>
              <a:solidFill>
                <a:srgbClr val="FFCA06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54864" tIns="0" rIns="54864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mpact" panose="020B0806030902050204" pitchFamily="34" charset="0"/>
                  </a:rPr>
                  <a:t>Conventional polymers</a:t>
                </a:r>
                <a:endParaRPr kumimoji="0" lang="en-US" sz="20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mpact" panose="020B0806030902050204" pitchFamily="34" charset="0"/>
                </a:endParaRP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92BA9988-A2F2-947F-60F1-E2C40833B001}"/>
                  </a:ext>
                </a:extLst>
              </p:cNvPr>
              <p:cNvSpPr/>
              <p:nvPr/>
            </p:nvSpPr>
            <p:spPr>
              <a:xfrm>
                <a:off x="1556195" y="5826578"/>
                <a:ext cx="287669" cy="108492"/>
              </a:xfrm>
              <a:prstGeom prst="roundRect">
                <a:avLst>
                  <a:gd name="adj" fmla="val 50000"/>
                </a:avLst>
              </a:prstGeom>
              <a:solidFill>
                <a:srgbClr val="0B4E6E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54864" tIns="0" rIns="54864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mpact" panose="020B0806030902050204" pitchFamily="34" charset="0"/>
                  </a:rPr>
                  <a:t>PHAs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8401367-AA99-9600-423E-0BCBC8803B06}"/>
                  </a:ext>
                </a:extLst>
              </p:cNvPr>
              <p:cNvCxnSpPr>
                <a:cxnSpLocks/>
                <a:stCxn id="15" idx="3"/>
                <a:endCxn id="14" idx="1"/>
              </p:cNvCxnSpPr>
              <p:nvPr/>
            </p:nvCxnSpPr>
            <p:spPr>
              <a:xfrm>
                <a:off x="1843864" y="5880824"/>
                <a:ext cx="44079" cy="0"/>
              </a:xfrm>
              <a:prstGeom prst="line">
                <a:avLst/>
              </a:prstGeom>
              <a:solidFill>
                <a:srgbClr val="A6D290"/>
              </a:solidFill>
              <a:ln w="6350">
                <a:solidFill>
                  <a:srgbClr val="5266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02E587C-E86E-F389-217C-B7F61FBE05B9}"/>
              </a:ext>
            </a:extLst>
          </p:cNvPr>
          <p:cNvSpPr/>
          <p:nvPr/>
        </p:nvSpPr>
        <p:spPr>
          <a:xfrm>
            <a:off x="15069299" y="2598925"/>
            <a:ext cx="1718564" cy="1264414"/>
          </a:xfrm>
          <a:prstGeom prst="roundRect">
            <a:avLst/>
          </a:prstGeom>
          <a:solidFill>
            <a:srgbClr val="EEF0F4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</a:rPr>
              <a:t>Search for polymers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</a:rPr>
              <a:t>that meet the screening criteria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F0986DC-4B0E-EA8C-E4B0-298410B12A48}"/>
              </a:ext>
            </a:extLst>
          </p:cNvPr>
          <p:cNvGrpSpPr/>
          <p:nvPr/>
        </p:nvGrpSpPr>
        <p:grpSpPr>
          <a:xfrm>
            <a:off x="3200553" y="2917075"/>
            <a:ext cx="519087" cy="628115"/>
            <a:chOff x="1382146" y="5482006"/>
            <a:chExt cx="166996" cy="450161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E8832A4-0D0B-A07F-9D9F-E14AA29EA391}"/>
                </a:ext>
              </a:extLst>
            </p:cNvPr>
            <p:cNvCxnSpPr>
              <a:cxnSpLocks/>
            </p:cNvCxnSpPr>
            <p:nvPr/>
          </p:nvCxnSpPr>
          <p:spPr>
            <a:xfrm rot="900000">
              <a:off x="1382146" y="5482006"/>
              <a:ext cx="166996" cy="1"/>
            </a:xfrm>
            <a:prstGeom prst="line">
              <a:avLst/>
            </a:prstGeom>
            <a:ln w="50800" cap="rnd">
              <a:solidFill>
                <a:srgbClr val="3D4F69"/>
              </a:solidFill>
              <a:round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EE7037B-8868-5B85-29A7-10D6529E510C}"/>
                </a:ext>
              </a:extLst>
            </p:cNvPr>
            <p:cNvCxnSpPr>
              <a:cxnSpLocks/>
            </p:cNvCxnSpPr>
            <p:nvPr/>
          </p:nvCxnSpPr>
          <p:spPr>
            <a:xfrm rot="20700000">
              <a:off x="1382146" y="5932166"/>
              <a:ext cx="166996" cy="1"/>
            </a:xfrm>
            <a:prstGeom prst="line">
              <a:avLst/>
            </a:prstGeom>
            <a:ln w="50800" cap="rnd">
              <a:solidFill>
                <a:srgbClr val="3D4F69"/>
              </a:solidFill>
              <a:round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F678FCE-7EEF-6565-C3E4-9B98ACA0FC65}"/>
              </a:ext>
            </a:extLst>
          </p:cNvPr>
          <p:cNvSpPr/>
          <p:nvPr/>
        </p:nvSpPr>
        <p:spPr>
          <a:xfrm>
            <a:off x="1401444" y="5904177"/>
            <a:ext cx="9389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“Bioplastic design using multitask deep neural networks”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3, 96 (2022). 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B262F06-3983-BE78-343F-F57E08030AC6}"/>
              </a:ext>
            </a:extLst>
          </p:cNvPr>
          <p:cNvCxnSpPr>
            <a:cxnSpLocks/>
          </p:cNvCxnSpPr>
          <p:nvPr/>
        </p:nvCxnSpPr>
        <p:spPr>
          <a:xfrm>
            <a:off x="12256087" y="3231131"/>
            <a:ext cx="515170" cy="1"/>
          </a:xfrm>
          <a:prstGeom prst="line">
            <a:avLst/>
          </a:prstGeom>
          <a:ln w="50800" cap="rnd">
            <a:solidFill>
              <a:srgbClr val="3D4F69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86C38B7-F59B-4498-F763-2427485779D8}"/>
              </a:ext>
            </a:extLst>
          </p:cNvPr>
          <p:cNvCxnSpPr>
            <a:cxnSpLocks/>
          </p:cNvCxnSpPr>
          <p:nvPr/>
        </p:nvCxnSpPr>
        <p:spPr>
          <a:xfrm>
            <a:off x="14554129" y="3231132"/>
            <a:ext cx="515170" cy="0"/>
          </a:xfrm>
          <a:prstGeom prst="line">
            <a:avLst/>
          </a:prstGeom>
          <a:ln w="50800" cap="rnd">
            <a:solidFill>
              <a:srgbClr val="3D4F69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A64989D-61DB-1008-C318-A57BD251C233}"/>
              </a:ext>
            </a:extLst>
          </p:cNvPr>
          <p:cNvCxnSpPr>
            <a:cxnSpLocks/>
          </p:cNvCxnSpPr>
          <p:nvPr/>
        </p:nvCxnSpPr>
        <p:spPr>
          <a:xfrm flipV="1">
            <a:off x="16787861" y="3231131"/>
            <a:ext cx="515172" cy="1"/>
          </a:xfrm>
          <a:prstGeom prst="line">
            <a:avLst/>
          </a:prstGeom>
          <a:ln w="50800" cap="rnd">
            <a:solidFill>
              <a:srgbClr val="3D4F69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903C896-ED63-E7A5-8B70-B5AA6AB450D9}"/>
              </a:ext>
            </a:extLst>
          </p:cNvPr>
          <p:cNvGrpSpPr/>
          <p:nvPr/>
        </p:nvGrpSpPr>
        <p:grpSpPr>
          <a:xfrm>
            <a:off x="2004976" y="4523795"/>
            <a:ext cx="8182048" cy="914670"/>
            <a:chOff x="2181520" y="4523795"/>
            <a:chExt cx="8182048" cy="91467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E25FDCD-05CC-4FEA-9CEA-BC226DE2424D}"/>
                </a:ext>
              </a:extLst>
            </p:cNvPr>
            <p:cNvSpPr txBox="1"/>
            <p:nvPr/>
          </p:nvSpPr>
          <p:spPr>
            <a:xfrm>
              <a:off x="3701969" y="4523795"/>
              <a:ext cx="51411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Poor mechanical properties of PHAs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98E1D5F-AC7D-2A48-72A1-D63CA488FA41}"/>
                </a:ext>
              </a:extLst>
            </p:cNvPr>
            <p:cNvSpPr txBox="1"/>
            <p:nvPr/>
          </p:nvSpPr>
          <p:spPr>
            <a:xfrm>
              <a:off x="2181520" y="4976800"/>
              <a:ext cx="81820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Large chemical space to search for the optimal copolymer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8020DA1-859A-C7A3-C1EB-6A06C9888C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2CC"/>
              </a:clrFrom>
              <a:clrTo>
                <a:srgbClr val="FFF2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16710" y="3504186"/>
            <a:ext cx="4108270" cy="18092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CD7C954-25D0-39EF-D097-77064E5B27A6}"/>
              </a:ext>
            </a:extLst>
          </p:cNvPr>
          <p:cNvGrpSpPr/>
          <p:nvPr/>
        </p:nvGrpSpPr>
        <p:grpSpPr>
          <a:xfrm>
            <a:off x="-4206284" y="1378141"/>
            <a:ext cx="2338813" cy="1286788"/>
            <a:chOff x="4806570" y="1453781"/>
            <a:chExt cx="2338813" cy="128678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01D9772-B051-2264-156F-4358C1834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D4E7D3"/>
                </a:clrFrom>
                <a:clrTo>
                  <a:srgbClr val="D4E7D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55326" y="1453781"/>
              <a:ext cx="2090057" cy="128678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CCB2FB-5706-B39D-43DF-DA36E6D369BF}"/>
                </a:ext>
              </a:extLst>
            </p:cNvPr>
            <p:cNvSpPr txBox="1"/>
            <p:nvPr/>
          </p:nvSpPr>
          <p:spPr>
            <a:xfrm>
              <a:off x="4806570" y="2273434"/>
              <a:ext cx="296876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</a:t>
              </a:r>
            </a:p>
          </p:txBody>
        </p:sp>
      </p:grp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16766F5F-6083-9651-4E50-7D6C68C7C0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fld id="{0761CF50-0825-0D43-A9F5-197318AFEA8A}" type="slidenum">
              <a:rPr lang="en-US" smtClean="0"/>
              <a:pPr algn="ctr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01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D38C5E-796F-6C3E-D229-E61498C53925}"/>
              </a:ext>
            </a:extLst>
          </p:cNvPr>
          <p:cNvGrpSpPr/>
          <p:nvPr/>
        </p:nvGrpSpPr>
        <p:grpSpPr>
          <a:xfrm>
            <a:off x="1010079" y="2665470"/>
            <a:ext cx="1874660" cy="1131322"/>
            <a:chOff x="273263" y="5373839"/>
            <a:chExt cx="1110365" cy="670084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AD27D7B7-D875-88D2-FC22-232440446747}"/>
                </a:ext>
              </a:extLst>
            </p:cNvPr>
            <p:cNvSpPr/>
            <p:nvPr/>
          </p:nvSpPr>
          <p:spPr>
            <a:xfrm>
              <a:off x="273263" y="5373839"/>
              <a:ext cx="1110365" cy="169860"/>
            </a:xfrm>
            <a:prstGeom prst="roundRect">
              <a:avLst>
                <a:gd name="adj" fmla="val 50000"/>
              </a:avLst>
            </a:prstGeom>
            <a:solidFill>
              <a:srgbClr val="0B4E6E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540 PHAs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7E4FA7C-4889-5A24-35CF-F3BAA5BC20D9}"/>
                </a:ext>
              </a:extLst>
            </p:cNvPr>
            <p:cNvSpPr/>
            <p:nvPr/>
          </p:nvSpPr>
          <p:spPr>
            <a:xfrm>
              <a:off x="273263" y="5874063"/>
              <a:ext cx="1110365" cy="169860"/>
            </a:xfrm>
            <a:prstGeom prst="roundRect">
              <a:avLst>
                <a:gd name="adj" fmla="val 50000"/>
              </a:avLst>
            </a:prstGeom>
            <a:solidFill>
              <a:srgbClr val="FFCA06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13 conventional polymers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55F0D62-5B21-FE1E-640E-FDDCAC1127C3}"/>
              </a:ext>
            </a:extLst>
          </p:cNvPr>
          <p:cNvSpPr/>
          <p:nvPr/>
        </p:nvSpPr>
        <p:spPr>
          <a:xfrm>
            <a:off x="15904003" y="2936808"/>
            <a:ext cx="1870743" cy="588646"/>
          </a:xfrm>
          <a:prstGeom prst="roundRect">
            <a:avLst>
              <a:gd name="adj" fmla="val 32913"/>
            </a:avLst>
          </a:prstGeom>
          <a:solidFill>
            <a:srgbClr val="0070C0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</a:rPr>
              <a:t>14 PHA-based bioplastic candidates</a:t>
            </a:r>
            <a:endParaRPr kumimoji="0" lang="en-US" sz="11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A33561-6AD1-6B2E-7670-0643AF38A8AE}"/>
              </a:ext>
            </a:extLst>
          </p:cNvPr>
          <p:cNvSpPr/>
          <p:nvPr/>
        </p:nvSpPr>
        <p:spPr>
          <a:xfrm>
            <a:off x="6398188" y="1743960"/>
            <a:ext cx="3312739" cy="2974344"/>
          </a:xfrm>
          <a:prstGeom prst="roundRect">
            <a:avLst/>
          </a:prstGeom>
          <a:solidFill>
            <a:srgbClr val="EEF0F4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</a:rPr>
              <a:t>Instant prediction for the key properties using multitask property predictors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7991CF5-FCD9-AE37-290F-6876A17B4FD1}"/>
              </a:ext>
            </a:extLst>
          </p:cNvPr>
          <p:cNvGrpSpPr/>
          <p:nvPr/>
        </p:nvGrpSpPr>
        <p:grpSpPr>
          <a:xfrm>
            <a:off x="3399909" y="2598923"/>
            <a:ext cx="2483110" cy="1264416"/>
            <a:chOff x="1550624" y="5332628"/>
            <a:chExt cx="1470751" cy="74891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517633-3292-3413-ED7E-1A8FD5853EED}"/>
                </a:ext>
              </a:extLst>
            </p:cNvPr>
            <p:cNvSpPr/>
            <p:nvPr/>
          </p:nvSpPr>
          <p:spPr>
            <a:xfrm>
              <a:off x="1550624" y="5332628"/>
              <a:ext cx="1470751" cy="748916"/>
            </a:xfrm>
            <a:prstGeom prst="roundRect">
              <a:avLst/>
            </a:prstGeom>
            <a:solidFill>
              <a:srgbClr val="EEF0F4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91440"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1.4 million copolymers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DD37454-01F8-F98B-D34C-51071F464882}"/>
                </a:ext>
              </a:extLst>
            </p:cNvPr>
            <p:cNvGrpSpPr/>
            <p:nvPr/>
          </p:nvGrpSpPr>
          <p:grpSpPr>
            <a:xfrm>
              <a:off x="1663950" y="5632450"/>
              <a:ext cx="1240886" cy="315662"/>
              <a:chOff x="1617026" y="5632450"/>
              <a:chExt cx="1240886" cy="315662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2554C3CC-9E19-CE1D-E835-59BC947FCD4A}"/>
                  </a:ext>
                </a:extLst>
              </p:cNvPr>
              <p:cNvSpPr/>
              <p:nvPr/>
            </p:nvSpPr>
            <p:spPr>
              <a:xfrm>
                <a:off x="2296065" y="5632450"/>
                <a:ext cx="266573" cy="134580"/>
              </a:xfrm>
              <a:prstGeom prst="roundRect">
                <a:avLst>
                  <a:gd name="adj" fmla="val 50000"/>
                </a:avLst>
              </a:prstGeom>
              <a:solidFill>
                <a:srgbClr val="0B4E6E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864" tIns="0" rIns="54864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mpact" panose="020B0806030902050204" pitchFamily="34" charset="0"/>
                  </a:rPr>
                  <a:t>PHAs</a:t>
                </a:r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5AC88F7E-7020-00C4-FF42-D04FD920DA80}"/>
                  </a:ext>
                </a:extLst>
              </p:cNvPr>
              <p:cNvSpPr/>
              <p:nvPr/>
            </p:nvSpPr>
            <p:spPr>
              <a:xfrm>
                <a:off x="1915513" y="5632450"/>
                <a:ext cx="266573" cy="134580"/>
              </a:xfrm>
              <a:prstGeom prst="roundRect">
                <a:avLst>
                  <a:gd name="adj" fmla="val 50000"/>
                </a:avLst>
              </a:prstGeom>
              <a:solidFill>
                <a:srgbClr val="0B4E6E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864" tIns="0" rIns="54864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mpact" panose="020B0806030902050204" pitchFamily="34" charset="0"/>
                  </a:rPr>
                  <a:t>PHAs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A7D5FB8-FCCD-5ED7-612A-635FE0717B8D}"/>
                  </a:ext>
                </a:extLst>
              </p:cNvPr>
              <p:cNvCxnSpPr>
                <a:cxnSpLocks/>
                <a:stCxn id="12" idx="3"/>
                <a:endCxn id="11" idx="1"/>
              </p:cNvCxnSpPr>
              <p:nvPr/>
            </p:nvCxnSpPr>
            <p:spPr>
              <a:xfrm>
                <a:off x="2182087" y="5699740"/>
                <a:ext cx="113978" cy="0"/>
              </a:xfrm>
              <a:prstGeom prst="line">
                <a:avLst/>
              </a:prstGeom>
              <a:solidFill>
                <a:srgbClr val="A6D290"/>
              </a:solidFill>
              <a:ln w="6350">
                <a:solidFill>
                  <a:srgbClr val="5266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97F1B223-0908-AB19-D75E-5C5E4E75E002}"/>
                  </a:ext>
                </a:extLst>
              </p:cNvPr>
              <p:cNvSpPr/>
              <p:nvPr/>
            </p:nvSpPr>
            <p:spPr>
              <a:xfrm>
                <a:off x="2000793" y="5813532"/>
                <a:ext cx="857119" cy="134580"/>
              </a:xfrm>
              <a:prstGeom prst="roundRect">
                <a:avLst>
                  <a:gd name="adj" fmla="val 50000"/>
                </a:avLst>
              </a:prstGeom>
              <a:solidFill>
                <a:srgbClr val="FFCA06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864" tIns="0" rIns="54864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Impact" panose="020B0806030902050204" pitchFamily="34" charset="0"/>
                  </a:rPr>
                  <a:t>Conventional polymers</a:t>
                </a:r>
                <a:endParaRPr kumimoji="0" lang="en-US" sz="105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mpact" panose="020B0806030902050204" pitchFamily="34" charset="0"/>
                </a:endParaRP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92BA9988-A2F2-947F-60F1-E2C40833B001}"/>
                  </a:ext>
                </a:extLst>
              </p:cNvPr>
              <p:cNvSpPr/>
              <p:nvPr/>
            </p:nvSpPr>
            <p:spPr>
              <a:xfrm>
                <a:off x="1617026" y="5813532"/>
                <a:ext cx="266573" cy="134580"/>
              </a:xfrm>
              <a:prstGeom prst="roundRect">
                <a:avLst>
                  <a:gd name="adj" fmla="val 50000"/>
                </a:avLst>
              </a:prstGeom>
              <a:solidFill>
                <a:srgbClr val="0B4E6E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864" tIns="0" rIns="54864" bIns="0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mpact" panose="020B0806030902050204" pitchFamily="34" charset="0"/>
                  </a:rPr>
                  <a:t>PHAs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8401367-AA99-9600-423E-0BCBC8803B06}"/>
                  </a:ext>
                </a:extLst>
              </p:cNvPr>
              <p:cNvCxnSpPr>
                <a:cxnSpLocks/>
                <a:stCxn id="15" idx="3"/>
                <a:endCxn id="14" idx="1"/>
              </p:cNvCxnSpPr>
              <p:nvPr/>
            </p:nvCxnSpPr>
            <p:spPr>
              <a:xfrm>
                <a:off x="1883599" y="5880822"/>
                <a:ext cx="117193" cy="0"/>
              </a:xfrm>
              <a:prstGeom prst="line">
                <a:avLst/>
              </a:prstGeom>
              <a:solidFill>
                <a:srgbClr val="A6D290"/>
              </a:solidFill>
              <a:ln w="6350">
                <a:solidFill>
                  <a:srgbClr val="5266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02E587C-E86E-F389-217C-B7F61FBE05B9}"/>
              </a:ext>
            </a:extLst>
          </p:cNvPr>
          <p:cNvSpPr/>
          <p:nvPr/>
        </p:nvSpPr>
        <p:spPr>
          <a:xfrm>
            <a:off x="13670267" y="2598925"/>
            <a:ext cx="1389901" cy="1264414"/>
          </a:xfrm>
          <a:prstGeom prst="roundRect">
            <a:avLst/>
          </a:prstGeom>
          <a:solidFill>
            <a:srgbClr val="EEF0F4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</a:rPr>
              <a:t>Search for polymers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</a:rPr>
              <a:t>that meet the screening criteria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F0986DC-4B0E-EA8C-E4B0-298410B12A48}"/>
              </a:ext>
            </a:extLst>
          </p:cNvPr>
          <p:cNvGrpSpPr/>
          <p:nvPr/>
        </p:nvGrpSpPr>
        <p:grpSpPr>
          <a:xfrm>
            <a:off x="2880821" y="2917075"/>
            <a:ext cx="519087" cy="628115"/>
            <a:chOff x="1382146" y="5482006"/>
            <a:chExt cx="166996" cy="450161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E8832A4-0D0B-A07F-9D9F-E14AA29EA391}"/>
                </a:ext>
              </a:extLst>
            </p:cNvPr>
            <p:cNvCxnSpPr>
              <a:cxnSpLocks/>
            </p:cNvCxnSpPr>
            <p:nvPr/>
          </p:nvCxnSpPr>
          <p:spPr>
            <a:xfrm rot="900000">
              <a:off x="1382146" y="5482006"/>
              <a:ext cx="166996" cy="1"/>
            </a:xfrm>
            <a:prstGeom prst="line">
              <a:avLst/>
            </a:prstGeom>
            <a:ln w="50800" cap="rnd">
              <a:solidFill>
                <a:srgbClr val="3D4F69"/>
              </a:solidFill>
              <a:round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EE7037B-8868-5B85-29A7-10D6529E510C}"/>
                </a:ext>
              </a:extLst>
            </p:cNvPr>
            <p:cNvCxnSpPr>
              <a:cxnSpLocks/>
            </p:cNvCxnSpPr>
            <p:nvPr/>
          </p:nvCxnSpPr>
          <p:spPr>
            <a:xfrm rot="20700000">
              <a:off x="1382146" y="5932166"/>
              <a:ext cx="166996" cy="1"/>
            </a:xfrm>
            <a:prstGeom prst="line">
              <a:avLst/>
            </a:prstGeom>
            <a:ln w="50800" cap="rnd">
              <a:solidFill>
                <a:srgbClr val="3D4F69"/>
              </a:solidFill>
              <a:round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F678FCE-7EEF-6565-C3E4-9B98ACA0FC65}"/>
              </a:ext>
            </a:extLst>
          </p:cNvPr>
          <p:cNvSpPr/>
          <p:nvPr/>
        </p:nvSpPr>
        <p:spPr>
          <a:xfrm>
            <a:off x="1401444" y="5904177"/>
            <a:ext cx="9389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“Bioplastic design using multitask deep neural networks”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Mater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3, 96 (2022). 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99480B0-1BAB-F808-14BE-533762EF7EC3}"/>
              </a:ext>
            </a:extLst>
          </p:cNvPr>
          <p:cNvCxnSpPr>
            <a:cxnSpLocks/>
          </p:cNvCxnSpPr>
          <p:nvPr/>
        </p:nvCxnSpPr>
        <p:spPr>
          <a:xfrm>
            <a:off x="5891863" y="3231131"/>
            <a:ext cx="515170" cy="1"/>
          </a:xfrm>
          <a:prstGeom prst="line">
            <a:avLst/>
          </a:prstGeom>
          <a:ln w="50800" cap="rnd">
            <a:solidFill>
              <a:srgbClr val="3D4F69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216C7D2-BCF1-5B6B-56EF-69CD45A945DD}"/>
              </a:ext>
            </a:extLst>
          </p:cNvPr>
          <p:cNvCxnSpPr>
            <a:cxnSpLocks/>
          </p:cNvCxnSpPr>
          <p:nvPr/>
        </p:nvCxnSpPr>
        <p:spPr>
          <a:xfrm>
            <a:off x="12746678" y="3231132"/>
            <a:ext cx="515170" cy="0"/>
          </a:xfrm>
          <a:prstGeom prst="line">
            <a:avLst/>
          </a:prstGeom>
          <a:ln w="50800" cap="rnd">
            <a:solidFill>
              <a:srgbClr val="3D4F69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EF2A64C-3160-C5ED-94C1-6913EA615A8F}"/>
              </a:ext>
            </a:extLst>
          </p:cNvPr>
          <p:cNvCxnSpPr>
            <a:cxnSpLocks/>
          </p:cNvCxnSpPr>
          <p:nvPr/>
        </p:nvCxnSpPr>
        <p:spPr>
          <a:xfrm flipV="1">
            <a:off x="15306535" y="3231131"/>
            <a:ext cx="515172" cy="1"/>
          </a:xfrm>
          <a:prstGeom prst="line">
            <a:avLst/>
          </a:prstGeom>
          <a:ln w="50800" cap="rnd">
            <a:solidFill>
              <a:srgbClr val="3D4F69"/>
            </a:solidFill>
            <a:round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B12B1CC-1CF2-E99E-5246-DF07AAE400A0}"/>
              </a:ext>
            </a:extLst>
          </p:cNvPr>
          <p:cNvSpPr txBox="1"/>
          <p:nvPr/>
        </p:nvSpPr>
        <p:spPr>
          <a:xfrm>
            <a:off x="414797" y="5050378"/>
            <a:ext cx="11362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Solution - Utilize machine learning’s ability to rapidly canvas large search spaces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FFB94F-C048-4D61-820B-3DC1BC39BFB4}"/>
              </a:ext>
            </a:extLst>
          </p:cNvPr>
          <p:cNvSpPr txBox="1"/>
          <p:nvPr/>
        </p:nvSpPr>
        <p:spPr>
          <a:xfrm>
            <a:off x="5147705" y="361700"/>
            <a:ext cx="58137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Thermal properties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Mechanical properties – YM 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TS 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Elongation 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ℇ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 permeabilities – 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He, CH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trained on 22,731 homo &amp; co polymers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31BF7B6-AE3D-15C6-CD72-5612F157D2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ctr"/>
            <a:fld id="{0761CF50-0825-0D43-A9F5-197318AFEA8A}" type="slidenum">
              <a:rPr lang="en-US" smtClean="0"/>
              <a:pPr algn="ctr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22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8c5253-6c6b-4cba-97ef-3ac9e5063e59">
      <Terms xmlns="http://schemas.microsoft.com/office/infopath/2007/PartnerControls"/>
    </lcf76f155ced4ddcb4097134ff3c332f>
    <TaxCatchAll xmlns="8391389a-1ea1-4fab-9fd1-fee7e683483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463013DAF2AA4499D09602E5FBDDB4" ma:contentTypeVersion="16" ma:contentTypeDescription="Create a new document." ma:contentTypeScope="" ma:versionID="701437238ebb7b5b6f784c1e3ab38dcc">
  <xsd:schema xmlns:xsd="http://www.w3.org/2001/XMLSchema" xmlns:xs="http://www.w3.org/2001/XMLSchema" xmlns:p="http://schemas.microsoft.com/office/2006/metadata/properties" xmlns:ns2="488c5253-6c6b-4cba-97ef-3ac9e5063e59" xmlns:ns3="8391389a-1ea1-4fab-9fd1-fee7e6834833" targetNamespace="http://schemas.microsoft.com/office/2006/metadata/properties" ma:root="true" ma:fieldsID="825e695407225e0994050996f5866fee" ns2:_="" ns3:_="">
    <xsd:import namespace="488c5253-6c6b-4cba-97ef-3ac9e5063e59"/>
    <xsd:import namespace="8391389a-1ea1-4fab-9fd1-fee7e68348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c5253-6c6b-4cba-97ef-3ac9e5063e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9dcd8a5-5769-4437-98bb-87c2973e55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1389a-1ea1-4fab-9fd1-fee7e6834833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9be9bb0-b2ac-4a34-a26b-1ac3e1812a96}" ma:internalName="TaxCatchAll" ma:showField="CatchAllData" ma:web="8391389a-1ea1-4fab-9fd1-fee7e68348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93BF1C-D731-42F2-8160-927EB18485D8}">
  <ds:schemaRefs>
    <ds:schemaRef ds:uri="488c5253-6c6b-4cba-97ef-3ac9e5063e59"/>
    <ds:schemaRef ds:uri="8391389a-1ea1-4fab-9fd1-fee7e683483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6BE10F6-6D71-4E0E-81DD-0858F4C2A7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0FE3BC-A944-4728-9106-5850492EFE13}">
  <ds:schemaRefs>
    <ds:schemaRef ds:uri="488c5253-6c6b-4cba-97ef-3ac9e5063e59"/>
    <ds:schemaRef ds:uri="8391389a-1ea1-4fab-9fd1-fee7e68348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2019</Words>
  <Application>Microsoft Macintosh PowerPoint</Application>
  <PresentationFormat>Widescreen</PresentationFormat>
  <Paragraphs>467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Impact</vt:lpstr>
      <vt:lpstr>Calibri</vt:lpstr>
      <vt:lpstr>Wingdings</vt:lpstr>
      <vt:lpstr>Aptos</vt:lpstr>
      <vt:lpstr>Oswald SemiBold</vt:lpstr>
      <vt:lpstr>Bree Serif</vt:lpstr>
      <vt:lpstr>Arial</vt:lpstr>
      <vt:lpstr>Arial Narrow</vt:lpstr>
      <vt:lpstr>Oswald</vt:lpstr>
      <vt:lpstr>Tahoma</vt:lpstr>
      <vt:lpstr>Gill Sans</vt:lpstr>
      <vt:lpstr>Aptos Display</vt:lpstr>
      <vt:lpstr>Calibri Light</vt:lpstr>
      <vt:lpstr>Office Theme</vt:lpstr>
      <vt:lpstr>1_Office Theme</vt:lpstr>
      <vt:lpstr>PowerPoint Presentation</vt:lpstr>
      <vt:lpstr>Credits</vt:lpstr>
      <vt:lpstr>Materials Development Takes Time</vt:lpstr>
      <vt:lpstr>Too Vast to Search &amp; Optimize</vt:lpstr>
      <vt:lpstr>Polymer Design with 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Candidates : Bio-replacements for PVC</vt:lpstr>
      <vt:lpstr>Bio-replacements</vt:lpstr>
      <vt:lpstr>PowerPoint Presentation</vt:lpstr>
      <vt:lpstr>PET – Polyethylene Terephthalate</vt:lpstr>
      <vt:lpstr>Design Target</vt:lpstr>
      <vt:lpstr>Procedure</vt:lpstr>
      <vt:lpstr>Approach for Generating Polymers</vt:lpstr>
      <vt:lpstr>Promising Candidate PET Replacements</vt:lpstr>
      <vt:lpstr>Screened Candidates</vt:lpstr>
      <vt:lpstr>Understanding Patterns and Correlations</vt:lpstr>
      <vt:lpstr>Notable Polymer Informatics Ecosystems</vt:lpstr>
      <vt:lpstr> </vt:lpstr>
      <vt:lpstr>PolymRize™ Quick Views</vt:lpstr>
      <vt:lpstr>PolymRize™ Stock Models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Chiho Kim</dc:creator>
  <cp:lastModifiedBy>Chiho Kim</cp:lastModifiedBy>
  <cp:revision>27</cp:revision>
  <dcterms:created xsi:type="dcterms:W3CDTF">2025-03-13T17:24:53Z</dcterms:created>
  <dcterms:modified xsi:type="dcterms:W3CDTF">2025-06-22T04:28:23Z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0x01010011463013DAF2AA4499D09602E5FBDDB4</vt:lpwstr>
  </property>
  <property fmtid="{D5CDD505-2E9C-101B-9397-08002B2CF9AE}" pid="3" name="MediaServiceImageTags">
    <vt:lpwstr/>
  </property>
</Properties>
</file>