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2"/>
  </p:notesMasterIdLst>
  <p:sldIdLst>
    <p:sldId id="269" r:id="rId2"/>
    <p:sldId id="306" r:id="rId3"/>
    <p:sldId id="308" r:id="rId4"/>
    <p:sldId id="309" r:id="rId5"/>
    <p:sldId id="280" r:id="rId6"/>
    <p:sldId id="276" r:id="rId7"/>
    <p:sldId id="295" r:id="rId8"/>
    <p:sldId id="284" r:id="rId9"/>
    <p:sldId id="281" r:id="rId10"/>
    <p:sldId id="275" r:id="rId11"/>
    <p:sldId id="293" r:id="rId12"/>
    <p:sldId id="297" r:id="rId13"/>
    <p:sldId id="301" r:id="rId14"/>
    <p:sldId id="291" r:id="rId15"/>
    <p:sldId id="298" r:id="rId16"/>
    <p:sldId id="305" r:id="rId17"/>
    <p:sldId id="300" r:id="rId18"/>
    <p:sldId id="304" r:id="rId19"/>
    <p:sldId id="310"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44B"/>
    <a:srgbClr val="CC99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21140-1DA5-420B-A204-AE1A2F1BA7C1}" v="401" dt="2025-06-24T02:14:52.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0736" autoAdjust="0"/>
  </p:normalViewPr>
  <p:slideViewPr>
    <p:cSldViewPr snapToGrid="0">
      <p:cViewPr varScale="1">
        <p:scale>
          <a:sx n="68" d="100"/>
          <a:sy n="68" d="100"/>
        </p:scale>
        <p:origin x="134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llar, Connor J. - SDSMT Student" userId="94af79fd-c23e-4304-bce9-9a507f50f022" providerId="ADAL" clId="{F9E21140-1DA5-420B-A204-AE1A2F1BA7C1}"/>
    <pc:docChg chg="undo redo custSel addSld delSld modSld sldOrd">
      <pc:chgData name="Mccollar, Connor J. - SDSMT Student" userId="94af79fd-c23e-4304-bce9-9a507f50f022" providerId="ADAL" clId="{F9E21140-1DA5-420B-A204-AE1A2F1BA7C1}" dt="2025-06-24T02:26:06.629" v="9427" actId="1035"/>
      <pc:docMkLst>
        <pc:docMk/>
      </pc:docMkLst>
      <pc:sldChg chg="addSp delSp modSp mod">
        <pc:chgData name="Mccollar, Connor J. - SDSMT Student" userId="94af79fd-c23e-4304-bce9-9a507f50f022" providerId="ADAL" clId="{F9E21140-1DA5-420B-A204-AE1A2F1BA7C1}" dt="2025-06-24T02:26:06.629" v="9427" actId="1035"/>
        <pc:sldMkLst>
          <pc:docMk/>
          <pc:sldMk cId="834548364" sldId="269"/>
        </pc:sldMkLst>
        <pc:spChg chg="mod">
          <ac:chgData name="Mccollar, Connor J. - SDSMT Student" userId="94af79fd-c23e-4304-bce9-9a507f50f022" providerId="ADAL" clId="{F9E21140-1DA5-420B-A204-AE1A2F1BA7C1}" dt="2025-06-24T02:26:06.629" v="9427" actId="1035"/>
          <ac:spMkLst>
            <pc:docMk/>
            <pc:sldMk cId="834548364" sldId="269"/>
            <ac:spMk id="2" creationId="{25BFBAA2-87A3-583A-5164-8F4DEE8FEE77}"/>
          </ac:spMkLst>
        </pc:spChg>
        <pc:spChg chg="mod">
          <ac:chgData name="Mccollar, Connor J. - SDSMT Student" userId="94af79fd-c23e-4304-bce9-9a507f50f022" providerId="ADAL" clId="{F9E21140-1DA5-420B-A204-AE1A2F1BA7C1}" dt="2025-06-24T02:26:06.629" v="9427" actId="1035"/>
          <ac:spMkLst>
            <pc:docMk/>
            <pc:sldMk cId="834548364" sldId="269"/>
            <ac:spMk id="3" creationId="{E157EA86-D5BA-1327-BC97-E8EFAE4ECEF6}"/>
          </ac:spMkLst>
        </pc:spChg>
        <pc:spChg chg="add mod">
          <ac:chgData name="Mccollar, Connor J. - SDSMT Student" userId="94af79fd-c23e-4304-bce9-9a507f50f022" providerId="ADAL" clId="{F9E21140-1DA5-420B-A204-AE1A2F1BA7C1}" dt="2025-06-24T02:26:06.629" v="9427" actId="1035"/>
          <ac:spMkLst>
            <pc:docMk/>
            <pc:sldMk cId="834548364" sldId="269"/>
            <ac:spMk id="4" creationId="{689A6021-2941-5AB1-50D8-04721133D006}"/>
          </ac:spMkLst>
        </pc:spChg>
        <pc:spChg chg="add del mod">
          <ac:chgData name="Mccollar, Connor J. - SDSMT Student" userId="94af79fd-c23e-4304-bce9-9a507f50f022" providerId="ADAL" clId="{F9E21140-1DA5-420B-A204-AE1A2F1BA7C1}" dt="2025-06-24T02:22:41.443" v="9399" actId="478"/>
          <ac:spMkLst>
            <pc:docMk/>
            <pc:sldMk cId="834548364" sldId="269"/>
            <ac:spMk id="5" creationId="{4D3258DB-C2AD-857F-69D2-B0450800F14B}"/>
          </ac:spMkLst>
        </pc:spChg>
        <pc:spChg chg="mod">
          <ac:chgData name="Mccollar, Connor J. - SDSMT Student" userId="94af79fd-c23e-4304-bce9-9a507f50f022" providerId="ADAL" clId="{F9E21140-1DA5-420B-A204-AE1A2F1BA7C1}" dt="2025-06-24T02:26:06.629" v="9427" actId="1035"/>
          <ac:spMkLst>
            <pc:docMk/>
            <pc:sldMk cId="834548364" sldId="269"/>
            <ac:spMk id="6" creationId="{C362F1A6-1C21-40F6-AB86-779AA211BE68}"/>
          </ac:spMkLst>
        </pc:spChg>
        <pc:spChg chg="mod">
          <ac:chgData name="Mccollar, Connor J. - SDSMT Student" userId="94af79fd-c23e-4304-bce9-9a507f50f022" providerId="ADAL" clId="{F9E21140-1DA5-420B-A204-AE1A2F1BA7C1}" dt="2025-06-24T02:26:06.629" v="9427" actId="1035"/>
          <ac:spMkLst>
            <pc:docMk/>
            <pc:sldMk cId="834548364" sldId="269"/>
            <ac:spMk id="7" creationId="{935AEE73-0DA3-5A0A-18C0-B9EC606182D8}"/>
          </ac:spMkLst>
        </pc:spChg>
        <pc:picChg chg="add del mod">
          <ac:chgData name="Mccollar, Connor J. - SDSMT Student" userId="94af79fd-c23e-4304-bce9-9a507f50f022" providerId="ADAL" clId="{F9E21140-1DA5-420B-A204-AE1A2F1BA7C1}" dt="2025-06-24T00:42:12.309" v="8311" actId="21"/>
          <ac:picMkLst>
            <pc:docMk/>
            <pc:sldMk cId="834548364" sldId="269"/>
            <ac:picMk id="8" creationId="{9B5F3870-C9CF-26A4-36A5-4CD4346B6007}"/>
          </ac:picMkLst>
        </pc:picChg>
      </pc:sldChg>
      <pc:sldChg chg="addSp delSp modSp del mod ord">
        <pc:chgData name="Mccollar, Connor J. - SDSMT Student" userId="94af79fd-c23e-4304-bce9-9a507f50f022" providerId="ADAL" clId="{F9E21140-1DA5-420B-A204-AE1A2F1BA7C1}" dt="2025-06-22T13:46:49.333" v="5867" actId="47"/>
        <pc:sldMkLst>
          <pc:docMk/>
          <pc:sldMk cId="3557111801" sldId="273"/>
        </pc:sldMkLst>
      </pc:sldChg>
      <pc:sldChg chg="del">
        <pc:chgData name="Mccollar, Connor J. - SDSMT Student" userId="94af79fd-c23e-4304-bce9-9a507f50f022" providerId="ADAL" clId="{F9E21140-1DA5-420B-A204-AE1A2F1BA7C1}" dt="2025-06-17T06:58:44.454" v="35" actId="47"/>
        <pc:sldMkLst>
          <pc:docMk/>
          <pc:sldMk cId="1831211136" sldId="274"/>
        </pc:sldMkLst>
      </pc:sldChg>
      <pc:sldChg chg="addSp delSp modSp mod ord">
        <pc:chgData name="Mccollar, Connor J. - SDSMT Student" userId="94af79fd-c23e-4304-bce9-9a507f50f022" providerId="ADAL" clId="{F9E21140-1DA5-420B-A204-AE1A2F1BA7C1}" dt="2025-06-24T00:50:07.471" v="8642"/>
        <pc:sldMkLst>
          <pc:docMk/>
          <pc:sldMk cId="2267715448" sldId="275"/>
        </pc:sldMkLst>
        <pc:spChg chg="mod">
          <ac:chgData name="Mccollar, Connor J. - SDSMT Student" userId="94af79fd-c23e-4304-bce9-9a507f50f022" providerId="ADAL" clId="{F9E21140-1DA5-420B-A204-AE1A2F1BA7C1}" dt="2025-06-22T05:27:31.544" v="4735" actId="1036"/>
          <ac:spMkLst>
            <pc:docMk/>
            <pc:sldMk cId="2267715448" sldId="275"/>
            <ac:spMk id="2" creationId="{EFB630B2-C01A-6E9D-87AE-E4F2D15F942A}"/>
          </ac:spMkLst>
        </pc:spChg>
        <pc:spChg chg="add del mod">
          <ac:chgData name="Mccollar, Connor J. - SDSMT Student" userId="94af79fd-c23e-4304-bce9-9a507f50f022" providerId="ADAL" clId="{F9E21140-1DA5-420B-A204-AE1A2F1BA7C1}" dt="2025-06-24T00:50:07.181" v="8641" actId="478"/>
          <ac:spMkLst>
            <pc:docMk/>
            <pc:sldMk cId="2267715448" sldId="275"/>
            <ac:spMk id="3" creationId="{A601E566-FF7C-7E5D-AFF2-59DF6572DD03}"/>
          </ac:spMkLst>
        </pc:spChg>
        <pc:spChg chg="mod">
          <ac:chgData name="Mccollar, Connor J. - SDSMT Student" userId="94af79fd-c23e-4304-bce9-9a507f50f022" providerId="ADAL" clId="{F9E21140-1DA5-420B-A204-AE1A2F1BA7C1}" dt="2025-06-22T05:12:18.986" v="4518" actId="1076"/>
          <ac:spMkLst>
            <pc:docMk/>
            <pc:sldMk cId="2267715448" sldId="275"/>
            <ac:spMk id="5" creationId="{6024943D-62F5-BE96-48A5-1A1DB4435EA3}"/>
          </ac:spMkLst>
        </pc:spChg>
        <pc:spChg chg="add mod">
          <ac:chgData name="Mccollar, Connor J. - SDSMT Student" userId="94af79fd-c23e-4304-bce9-9a507f50f022" providerId="ADAL" clId="{F9E21140-1DA5-420B-A204-AE1A2F1BA7C1}" dt="2025-06-24T00:50:07.471" v="8642"/>
          <ac:spMkLst>
            <pc:docMk/>
            <pc:sldMk cId="2267715448" sldId="275"/>
            <ac:spMk id="6" creationId="{87D0F018-7B87-E4F8-7E05-C780651CCC22}"/>
          </ac:spMkLst>
        </pc:spChg>
        <pc:spChg chg="add del mod">
          <ac:chgData name="Mccollar, Connor J. - SDSMT Student" userId="94af79fd-c23e-4304-bce9-9a507f50f022" providerId="ADAL" clId="{F9E21140-1DA5-420B-A204-AE1A2F1BA7C1}" dt="2025-06-24T00:50:07.181" v="8641" actId="478"/>
          <ac:spMkLst>
            <pc:docMk/>
            <pc:sldMk cId="2267715448" sldId="275"/>
            <ac:spMk id="7" creationId="{7ADD3648-040D-84F6-90BE-84AAA7DDB401}"/>
          </ac:spMkLst>
        </pc:spChg>
        <pc:spChg chg="add mod">
          <ac:chgData name="Mccollar, Connor J. - SDSMT Student" userId="94af79fd-c23e-4304-bce9-9a507f50f022" providerId="ADAL" clId="{F9E21140-1DA5-420B-A204-AE1A2F1BA7C1}" dt="2025-06-24T00:50:07.471" v="8642"/>
          <ac:spMkLst>
            <pc:docMk/>
            <pc:sldMk cId="2267715448" sldId="275"/>
            <ac:spMk id="8" creationId="{DCA578C5-4E2E-94B3-B3C4-9C05EE0B99D9}"/>
          </ac:spMkLst>
        </pc:spChg>
        <pc:spChg chg="add del mod">
          <ac:chgData name="Mccollar, Connor J. - SDSMT Student" userId="94af79fd-c23e-4304-bce9-9a507f50f022" providerId="ADAL" clId="{F9E21140-1DA5-420B-A204-AE1A2F1BA7C1}" dt="2025-06-24T00:50:07.181" v="8641" actId="478"/>
          <ac:spMkLst>
            <pc:docMk/>
            <pc:sldMk cId="2267715448" sldId="275"/>
            <ac:spMk id="10" creationId="{126D7334-F4B3-561E-A306-CEAFE8404578}"/>
          </ac:spMkLst>
        </pc:spChg>
      </pc:sldChg>
      <pc:sldChg chg="addSp delSp modSp mod">
        <pc:chgData name="Mccollar, Connor J. - SDSMT Student" userId="94af79fd-c23e-4304-bce9-9a507f50f022" providerId="ADAL" clId="{F9E21140-1DA5-420B-A204-AE1A2F1BA7C1}" dt="2025-06-24T00:49:31.285" v="8631" actId="27636"/>
        <pc:sldMkLst>
          <pc:docMk/>
          <pc:sldMk cId="2143458310" sldId="276"/>
        </pc:sldMkLst>
        <pc:spChg chg="mod">
          <ac:chgData name="Mccollar, Connor J. - SDSMT Student" userId="94af79fd-c23e-4304-bce9-9a507f50f022" providerId="ADAL" clId="{F9E21140-1DA5-420B-A204-AE1A2F1BA7C1}" dt="2025-06-22T05:33:50.824" v="4920" actId="255"/>
          <ac:spMkLst>
            <pc:docMk/>
            <pc:sldMk cId="2143458310" sldId="276"/>
            <ac:spMk id="2" creationId="{9D74D59F-B955-C660-B591-4ADFC0085474}"/>
          </ac:spMkLst>
        </pc:spChg>
        <pc:spChg chg="add mod">
          <ac:chgData name="Mccollar, Connor J. - SDSMT Student" userId="94af79fd-c23e-4304-bce9-9a507f50f022" providerId="ADAL" clId="{F9E21140-1DA5-420B-A204-AE1A2F1BA7C1}" dt="2025-06-24T00:49:31.285" v="8631" actId="27636"/>
          <ac:spMkLst>
            <pc:docMk/>
            <pc:sldMk cId="2143458310" sldId="276"/>
            <ac:spMk id="3" creationId="{1F42A852-074E-EE37-CE81-1E0DB4F0E206}"/>
          </ac:spMkLst>
        </pc:spChg>
        <pc:spChg chg="add mod">
          <ac:chgData name="Mccollar, Connor J. - SDSMT Student" userId="94af79fd-c23e-4304-bce9-9a507f50f022" providerId="ADAL" clId="{F9E21140-1DA5-420B-A204-AE1A2F1BA7C1}" dt="2025-06-24T00:49:31.207" v="8630"/>
          <ac:spMkLst>
            <pc:docMk/>
            <pc:sldMk cId="2143458310" sldId="276"/>
            <ac:spMk id="4" creationId="{C85FE424-1CDA-D0E5-B15F-F924CFE36F46}"/>
          </ac:spMkLst>
        </pc:spChg>
        <pc:spChg chg="mod">
          <ac:chgData name="Mccollar, Connor J. - SDSMT Student" userId="94af79fd-c23e-4304-bce9-9a507f50f022" providerId="ADAL" clId="{F9E21140-1DA5-420B-A204-AE1A2F1BA7C1}" dt="2025-06-22T05:34:25.543" v="4934" actId="1036"/>
          <ac:spMkLst>
            <pc:docMk/>
            <pc:sldMk cId="2143458310" sldId="276"/>
            <ac:spMk id="5" creationId="{273F4D1F-7FC4-8678-C92B-8541805794BA}"/>
          </ac:spMkLst>
        </pc:spChg>
        <pc:spChg chg="add del mod">
          <ac:chgData name="Mccollar, Connor J. - SDSMT Student" userId="94af79fd-c23e-4304-bce9-9a507f50f022" providerId="ADAL" clId="{F9E21140-1DA5-420B-A204-AE1A2F1BA7C1}" dt="2025-06-24T00:49:30.790" v="8629" actId="478"/>
          <ac:spMkLst>
            <pc:docMk/>
            <pc:sldMk cId="2143458310" sldId="276"/>
            <ac:spMk id="8" creationId="{A664C23D-1E4F-1B28-7E79-EFB49D86905C}"/>
          </ac:spMkLst>
        </pc:spChg>
        <pc:spChg chg="add del mod">
          <ac:chgData name="Mccollar, Connor J. - SDSMT Student" userId="94af79fd-c23e-4304-bce9-9a507f50f022" providerId="ADAL" clId="{F9E21140-1DA5-420B-A204-AE1A2F1BA7C1}" dt="2025-06-24T00:49:30.790" v="8629" actId="478"/>
          <ac:spMkLst>
            <pc:docMk/>
            <pc:sldMk cId="2143458310" sldId="276"/>
            <ac:spMk id="10" creationId="{50766678-7270-8949-311E-C5EDE6E5B74A}"/>
          </ac:spMkLst>
        </pc:spChg>
        <pc:spChg chg="add del mod">
          <ac:chgData name="Mccollar, Connor J. - SDSMT Student" userId="94af79fd-c23e-4304-bce9-9a507f50f022" providerId="ADAL" clId="{F9E21140-1DA5-420B-A204-AE1A2F1BA7C1}" dt="2025-06-24T00:49:30.790" v="8629" actId="478"/>
          <ac:spMkLst>
            <pc:docMk/>
            <pc:sldMk cId="2143458310" sldId="276"/>
            <ac:spMk id="11" creationId="{DD6194DF-4A86-8CE0-6FA6-0E731EBE95A4}"/>
          </ac:spMkLst>
        </pc:spChg>
        <pc:spChg chg="add mod">
          <ac:chgData name="Mccollar, Connor J. - SDSMT Student" userId="94af79fd-c23e-4304-bce9-9a507f50f022" providerId="ADAL" clId="{F9E21140-1DA5-420B-A204-AE1A2F1BA7C1}" dt="2025-06-22T04:51:31.154" v="3919" actId="1076"/>
          <ac:spMkLst>
            <pc:docMk/>
            <pc:sldMk cId="2143458310" sldId="276"/>
            <ac:spMk id="12" creationId="{E790D08E-746F-167D-E573-3F49B89C177C}"/>
          </ac:spMkLst>
        </pc:spChg>
        <pc:spChg chg="add mod">
          <ac:chgData name="Mccollar, Connor J. - SDSMT Student" userId="94af79fd-c23e-4304-bce9-9a507f50f022" providerId="ADAL" clId="{F9E21140-1DA5-420B-A204-AE1A2F1BA7C1}" dt="2025-06-22T04:59:46.261" v="4075" actId="1076"/>
          <ac:spMkLst>
            <pc:docMk/>
            <pc:sldMk cId="2143458310" sldId="276"/>
            <ac:spMk id="13" creationId="{1488A4D4-9562-94F8-E47C-9CA6742E1D57}"/>
          </ac:spMkLst>
        </pc:spChg>
        <pc:picChg chg="mod">
          <ac:chgData name="Mccollar, Connor J. - SDSMT Student" userId="94af79fd-c23e-4304-bce9-9a507f50f022" providerId="ADAL" clId="{F9E21140-1DA5-420B-A204-AE1A2F1BA7C1}" dt="2025-06-22T05:00:01.206" v="4088" actId="1036"/>
          <ac:picMkLst>
            <pc:docMk/>
            <pc:sldMk cId="2143458310" sldId="276"/>
            <ac:picMk id="7" creationId="{CCB1CBC2-CD14-437A-7B76-A3237C82FEC0}"/>
          </ac:picMkLst>
        </pc:picChg>
        <pc:picChg chg="mod">
          <ac:chgData name="Mccollar, Connor J. - SDSMT Student" userId="94af79fd-c23e-4304-bce9-9a507f50f022" providerId="ADAL" clId="{F9E21140-1DA5-420B-A204-AE1A2F1BA7C1}" dt="2025-06-22T04:59:58.839" v="4086" actId="1036"/>
          <ac:picMkLst>
            <pc:docMk/>
            <pc:sldMk cId="2143458310" sldId="276"/>
            <ac:picMk id="9" creationId="{A9F9F6CF-F698-F604-4DD3-AA8881393A47}"/>
          </ac:picMkLst>
        </pc:picChg>
      </pc:sldChg>
      <pc:sldChg chg="del">
        <pc:chgData name="Mccollar, Connor J. - SDSMT Student" userId="94af79fd-c23e-4304-bce9-9a507f50f022" providerId="ADAL" clId="{F9E21140-1DA5-420B-A204-AE1A2F1BA7C1}" dt="2025-06-17T06:58:44.454" v="35" actId="47"/>
        <pc:sldMkLst>
          <pc:docMk/>
          <pc:sldMk cId="2178356578" sldId="277"/>
        </pc:sldMkLst>
      </pc:sldChg>
      <pc:sldChg chg="del">
        <pc:chgData name="Mccollar, Connor J. - SDSMT Student" userId="94af79fd-c23e-4304-bce9-9a507f50f022" providerId="ADAL" clId="{F9E21140-1DA5-420B-A204-AE1A2F1BA7C1}" dt="2025-06-17T06:58:44.454" v="35" actId="47"/>
        <pc:sldMkLst>
          <pc:docMk/>
          <pc:sldMk cId="2670831609" sldId="278"/>
        </pc:sldMkLst>
      </pc:sldChg>
      <pc:sldChg chg="del">
        <pc:chgData name="Mccollar, Connor J. - SDSMT Student" userId="94af79fd-c23e-4304-bce9-9a507f50f022" providerId="ADAL" clId="{F9E21140-1DA5-420B-A204-AE1A2F1BA7C1}" dt="2025-06-17T06:59:08.852" v="36" actId="47"/>
        <pc:sldMkLst>
          <pc:docMk/>
          <pc:sldMk cId="3997605614" sldId="279"/>
        </pc:sldMkLst>
      </pc:sldChg>
      <pc:sldChg chg="addSp delSp modSp mod">
        <pc:chgData name="Mccollar, Connor J. - SDSMT Student" userId="94af79fd-c23e-4304-bce9-9a507f50f022" providerId="ADAL" clId="{F9E21140-1DA5-420B-A204-AE1A2F1BA7C1}" dt="2025-06-24T00:49:25.188" v="8628" actId="27636"/>
        <pc:sldMkLst>
          <pc:docMk/>
          <pc:sldMk cId="450582878" sldId="280"/>
        </pc:sldMkLst>
        <pc:spChg chg="mod">
          <ac:chgData name="Mccollar, Connor J. - SDSMT Student" userId="94af79fd-c23e-4304-bce9-9a507f50f022" providerId="ADAL" clId="{F9E21140-1DA5-420B-A204-AE1A2F1BA7C1}" dt="2025-06-22T05:33:13.846" v="4917" actId="255"/>
          <ac:spMkLst>
            <pc:docMk/>
            <pc:sldMk cId="450582878" sldId="280"/>
            <ac:spMk id="2" creationId="{9808281D-FE19-1C74-745F-4155C546F8B6}"/>
          </ac:spMkLst>
        </pc:spChg>
        <pc:spChg chg="add del mod">
          <ac:chgData name="Mccollar, Connor J. - SDSMT Student" userId="94af79fd-c23e-4304-bce9-9a507f50f022" providerId="ADAL" clId="{F9E21140-1DA5-420B-A204-AE1A2F1BA7C1}" dt="2025-06-24T00:49:24.602" v="8626" actId="478"/>
          <ac:spMkLst>
            <pc:docMk/>
            <pc:sldMk cId="450582878" sldId="280"/>
            <ac:spMk id="3" creationId="{36760043-F721-DD22-5E64-2E302EBB1B3D}"/>
          </ac:spMkLst>
        </pc:spChg>
        <pc:spChg chg="mod">
          <ac:chgData name="Mccollar, Connor J. - SDSMT Student" userId="94af79fd-c23e-4304-bce9-9a507f50f022" providerId="ADAL" clId="{F9E21140-1DA5-420B-A204-AE1A2F1BA7C1}" dt="2025-06-22T05:15:19.366" v="4543" actId="1076"/>
          <ac:spMkLst>
            <pc:docMk/>
            <pc:sldMk cId="450582878" sldId="280"/>
            <ac:spMk id="4" creationId="{716FD07E-D37C-6B08-4799-F0687A9B4536}"/>
          </ac:spMkLst>
        </pc:spChg>
        <pc:spChg chg="add del mod">
          <ac:chgData name="Mccollar, Connor J. - SDSMT Student" userId="94af79fd-c23e-4304-bce9-9a507f50f022" providerId="ADAL" clId="{F9E21140-1DA5-420B-A204-AE1A2F1BA7C1}" dt="2025-06-24T00:49:24.602" v="8626" actId="478"/>
          <ac:spMkLst>
            <pc:docMk/>
            <pc:sldMk cId="450582878" sldId="280"/>
            <ac:spMk id="5" creationId="{F23398D4-8226-8160-5BE3-15535803E02F}"/>
          </ac:spMkLst>
        </pc:spChg>
        <pc:spChg chg="add del mod">
          <ac:chgData name="Mccollar, Connor J. - SDSMT Student" userId="94af79fd-c23e-4304-bce9-9a507f50f022" providerId="ADAL" clId="{F9E21140-1DA5-420B-A204-AE1A2F1BA7C1}" dt="2025-06-24T00:49:24.602" v="8626" actId="478"/>
          <ac:spMkLst>
            <pc:docMk/>
            <pc:sldMk cId="450582878" sldId="280"/>
            <ac:spMk id="6" creationId="{F3CD0183-978F-6EEB-CD98-E342D271187C}"/>
          </ac:spMkLst>
        </pc:spChg>
        <pc:spChg chg="add mod">
          <ac:chgData name="Mccollar, Connor J. - SDSMT Student" userId="94af79fd-c23e-4304-bce9-9a507f50f022" providerId="ADAL" clId="{F9E21140-1DA5-420B-A204-AE1A2F1BA7C1}" dt="2025-06-24T00:49:25.188" v="8628" actId="27636"/>
          <ac:spMkLst>
            <pc:docMk/>
            <pc:sldMk cId="450582878" sldId="280"/>
            <ac:spMk id="7" creationId="{8CBB28C2-7BFA-BEAA-4380-3BE201E3526B}"/>
          </ac:spMkLst>
        </pc:spChg>
        <pc:spChg chg="add mod">
          <ac:chgData name="Mccollar, Connor J. - SDSMT Student" userId="94af79fd-c23e-4304-bce9-9a507f50f022" providerId="ADAL" clId="{F9E21140-1DA5-420B-A204-AE1A2F1BA7C1}" dt="2025-06-24T00:49:25.033" v="8627"/>
          <ac:spMkLst>
            <pc:docMk/>
            <pc:sldMk cId="450582878" sldId="280"/>
            <ac:spMk id="8" creationId="{E26427C3-B019-4E24-EB9E-7BA10F3D5FD2}"/>
          </ac:spMkLst>
        </pc:spChg>
      </pc:sldChg>
      <pc:sldChg chg="addSp delSp modSp mod ord modAnim modNotesTx">
        <pc:chgData name="Mccollar, Connor J. - SDSMT Student" userId="94af79fd-c23e-4304-bce9-9a507f50f022" providerId="ADAL" clId="{F9E21140-1DA5-420B-A204-AE1A2F1BA7C1}" dt="2025-06-24T00:49:59.383" v="8640" actId="27636"/>
        <pc:sldMkLst>
          <pc:docMk/>
          <pc:sldMk cId="1683520237" sldId="281"/>
        </pc:sldMkLst>
        <pc:spChg chg="mod">
          <ac:chgData name="Mccollar, Connor J. - SDSMT Student" userId="94af79fd-c23e-4304-bce9-9a507f50f022" providerId="ADAL" clId="{F9E21140-1DA5-420B-A204-AE1A2F1BA7C1}" dt="2025-06-23T04:14:42.524" v="7780" actId="14100"/>
          <ac:spMkLst>
            <pc:docMk/>
            <pc:sldMk cId="1683520237" sldId="281"/>
            <ac:spMk id="2" creationId="{71E416EA-92A6-637A-F98A-06E292D42E06}"/>
          </ac:spMkLst>
        </pc:spChg>
        <pc:spChg chg="mod">
          <ac:chgData name="Mccollar, Connor J. - SDSMT Student" userId="94af79fd-c23e-4304-bce9-9a507f50f022" providerId="ADAL" clId="{F9E21140-1DA5-420B-A204-AE1A2F1BA7C1}" dt="2025-06-22T03:27:33.934" v="2066" actId="1076"/>
          <ac:spMkLst>
            <pc:docMk/>
            <pc:sldMk cId="1683520237" sldId="281"/>
            <ac:spMk id="3" creationId="{DB6F6F24-4E7E-DD84-D5F2-60DBEC45CFD8}"/>
          </ac:spMkLst>
        </pc:spChg>
        <pc:spChg chg="add del mod">
          <ac:chgData name="Mccollar, Connor J. - SDSMT Student" userId="94af79fd-c23e-4304-bce9-9a507f50f022" providerId="ADAL" clId="{F9E21140-1DA5-420B-A204-AE1A2F1BA7C1}" dt="2025-06-24T00:49:58.820" v="8638" actId="478"/>
          <ac:spMkLst>
            <pc:docMk/>
            <pc:sldMk cId="1683520237" sldId="281"/>
            <ac:spMk id="4" creationId="{0BA975F5-DD0C-25AF-9FAB-3C4A4837E015}"/>
          </ac:spMkLst>
        </pc:spChg>
        <pc:spChg chg="mod">
          <ac:chgData name="Mccollar, Connor J. - SDSMT Student" userId="94af79fd-c23e-4304-bce9-9a507f50f022" providerId="ADAL" clId="{F9E21140-1DA5-420B-A204-AE1A2F1BA7C1}" dt="2025-06-22T03:27:33.934" v="2066" actId="1076"/>
          <ac:spMkLst>
            <pc:docMk/>
            <pc:sldMk cId="1683520237" sldId="281"/>
            <ac:spMk id="7" creationId="{957EE9B8-55DD-C9DF-57F4-77D6E9D4CB0D}"/>
          </ac:spMkLst>
        </pc:spChg>
        <pc:spChg chg="add del mod">
          <ac:chgData name="Mccollar, Connor J. - SDSMT Student" userId="94af79fd-c23e-4304-bce9-9a507f50f022" providerId="ADAL" clId="{F9E21140-1DA5-420B-A204-AE1A2F1BA7C1}" dt="2025-06-24T00:49:58.820" v="8638" actId="478"/>
          <ac:spMkLst>
            <pc:docMk/>
            <pc:sldMk cId="1683520237" sldId="281"/>
            <ac:spMk id="10" creationId="{09176E55-4FF5-6428-8EAC-5DC6FBE48D7C}"/>
          </ac:spMkLst>
        </pc:spChg>
        <pc:spChg chg="mod">
          <ac:chgData name="Mccollar, Connor J. - SDSMT Student" userId="94af79fd-c23e-4304-bce9-9a507f50f022" providerId="ADAL" clId="{F9E21140-1DA5-420B-A204-AE1A2F1BA7C1}" dt="2025-06-22T04:39:03.893" v="3648" actId="14100"/>
          <ac:spMkLst>
            <pc:docMk/>
            <pc:sldMk cId="1683520237" sldId="281"/>
            <ac:spMk id="11" creationId="{659DA1B8-91DD-4F22-3551-10695BFDF9E8}"/>
          </ac:spMkLst>
        </pc:spChg>
        <pc:spChg chg="mod">
          <ac:chgData name="Mccollar, Connor J. - SDSMT Student" userId="94af79fd-c23e-4304-bce9-9a507f50f022" providerId="ADAL" clId="{F9E21140-1DA5-420B-A204-AE1A2F1BA7C1}" dt="2025-06-22T04:39:07.891" v="3649" actId="403"/>
          <ac:spMkLst>
            <pc:docMk/>
            <pc:sldMk cId="1683520237" sldId="281"/>
            <ac:spMk id="12" creationId="{024654DE-12E8-A835-0F75-C262B6C9A51D}"/>
          </ac:spMkLst>
        </pc:spChg>
        <pc:spChg chg="mod">
          <ac:chgData name="Mccollar, Connor J. - SDSMT Student" userId="94af79fd-c23e-4304-bce9-9a507f50f022" providerId="ADAL" clId="{F9E21140-1DA5-420B-A204-AE1A2F1BA7C1}" dt="2025-06-22T04:39:13.243" v="3650" actId="403"/>
          <ac:spMkLst>
            <pc:docMk/>
            <pc:sldMk cId="1683520237" sldId="281"/>
            <ac:spMk id="13" creationId="{510DD126-0B70-B4A1-EC4E-5CC11B790F58}"/>
          </ac:spMkLst>
        </pc:spChg>
        <pc:spChg chg="mod">
          <ac:chgData name="Mccollar, Connor J. - SDSMT Student" userId="94af79fd-c23e-4304-bce9-9a507f50f022" providerId="ADAL" clId="{F9E21140-1DA5-420B-A204-AE1A2F1BA7C1}" dt="2025-06-22T04:39:20.297" v="3652" actId="403"/>
          <ac:spMkLst>
            <pc:docMk/>
            <pc:sldMk cId="1683520237" sldId="281"/>
            <ac:spMk id="14" creationId="{87653CC2-8AAC-E050-8E82-528B51DC619D}"/>
          </ac:spMkLst>
        </pc:spChg>
        <pc:spChg chg="add mod">
          <ac:chgData name="Mccollar, Connor J. - SDSMT Student" userId="94af79fd-c23e-4304-bce9-9a507f50f022" providerId="ADAL" clId="{F9E21140-1DA5-420B-A204-AE1A2F1BA7C1}" dt="2025-06-24T00:49:59.383" v="8640" actId="27636"/>
          <ac:spMkLst>
            <pc:docMk/>
            <pc:sldMk cId="1683520237" sldId="281"/>
            <ac:spMk id="15" creationId="{6FC9A89B-1830-9ACB-6065-ED5E65EA6AA6}"/>
          </ac:spMkLst>
        </pc:spChg>
        <pc:spChg chg="add del mod">
          <ac:chgData name="Mccollar, Connor J. - SDSMT Student" userId="94af79fd-c23e-4304-bce9-9a507f50f022" providerId="ADAL" clId="{F9E21140-1DA5-420B-A204-AE1A2F1BA7C1}" dt="2025-06-24T00:49:58.820" v="8638" actId="478"/>
          <ac:spMkLst>
            <pc:docMk/>
            <pc:sldMk cId="1683520237" sldId="281"/>
            <ac:spMk id="16" creationId="{AD32CDB1-7ED7-A7FD-5128-4E727168C4C5}"/>
          </ac:spMkLst>
        </pc:spChg>
        <pc:spChg chg="add mod">
          <ac:chgData name="Mccollar, Connor J. - SDSMT Student" userId="94af79fd-c23e-4304-bce9-9a507f50f022" providerId="ADAL" clId="{F9E21140-1DA5-420B-A204-AE1A2F1BA7C1}" dt="2025-06-24T00:49:59.249" v="8639"/>
          <ac:spMkLst>
            <pc:docMk/>
            <pc:sldMk cId="1683520237" sldId="281"/>
            <ac:spMk id="20" creationId="{57DD3A59-2771-F206-8B57-5AD79356D3BD}"/>
          </ac:spMkLst>
        </pc:spChg>
        <pc:spChg chg="mod">
          <ac:chgData name="Mccollar, Connor J. - SDSMT Student" userId="94af79fd-c23e-4304-bce9-9a507f50f022" providerId="ADAL" clId="{F9E21140-1DA5-420B-A204-AE1A2F1BA7C1}" dt="2025-06-22T03:26:48.198" v="2063" actId="1076"/>
          <ac:spMkLst>
            <pc:docMk/>
            <pc:sldMk cId="1683520237" sldId="281"/>
            <ac:spMk id="33" creationId="{F367CF26-71E4-61BE-E802-F66CD97F2113}"/>
          </ac:spMkLst>
        </pc:spChg>
        <pc:spChg chg="mod">
          <ac:chgData name="Mccollar, Connor J. - SDSMT Student" userId="94af79fd-c23e-4304-bce9-9a507f50f022" providerId="ADAL" clId="{F9E21140-1DA5-420B-A204-AE1A2F1BA7C1}" dt="2025-06-22T03:26:48.198" v="2063" actId="1076"/>
          <ac:spMkLst>
            <pc:docMk/>
            <pc:sldMk cId="1683520237" sldId="281"/>
            <ac:spMk id="34" creationId="{9EE086C3-EF7D-0CDF-9AF2-5D194F3F2DC7}"/>
          </ac:spMkLst>
        </pc:spChg>
        <pc:spChg chg="mod">
          <ac:chgData name="Mccollar, Connor J. - SDSMT Student" userId="94af79fd-c23e-4304-bce9-9a507f50f022" providerId="ADAL" clId="{F9E21140-1DA5-420B-A204-AE1A2F1BA7C1}" dt="2025-06-22T03:27:33.934" v="2066" actId="1076"/>
          <ac:spMkLst>
            <pc:docMk/>
            <pc:sldMk cId="1683520237" sldId="281"/>
            <ac:spMk id="43" creationId="{3D387CB1-1332-C5DB-DDB8-175609ED4B87}"/>
          </ac:spMkLst>
        </pc:spChg>
        <pc:spChg chg="mod">
          <ac:chgData name="Mccollar, Connor J. - SDSMT Student" userId="94af79fd-c23e-4304-bce9-9a507f50f022" providerId="ADAL" clId="{F9E21140-1DA5-420B-A204-AE1A2F1BA7C1}" dt="2025-06-22T03:26:48.198" v="2063" actId="1076"/>
          <ac:spMkLst>
            <pc:docMk/>
            <pc:sldMk cId="1683520237" sldId="281"/>
            <ac:spMk id="45" creationId="{5F858828-10BE-1D47-F2B8-63F8D0B072F5}"/>
          </ac:spMkLst>
        </pc:spChg>
        <pc:grpChg chg="mod">
          <ac:chgData name="Mccollar, Connor J. - SDSMT Student" userId="94af79fd-c23e-4304-bce9-9a507f50f022" providerId="ADAL" clId="{F9E21140-1DA5-420B-A204-AE1A2F1BA7C1}" dt="2025-06-22T05:23:14.434" v="4696" actId="1036"/>
          <ac:grpSpMkLst>
            <pc:docMk/>
            <pc:sldMk cId="1683520237" sldId="281"/>
            <ac:grpSpMk id="42" creationId="{23B7F9E2-549D-ABA0-8592-145C07593983}"/>
          </ac:grpSpMkLst>
        </pc:grpChg>
        <pc:grpChg chg="mod">
          <ac:chgData name="Mccollar, Connor J. - SDSMT Student" userId="94af79fd-c23e-4304-bce9-9a507f50f022" providerId="ADAL" clId="{F9E21140-1DA5-420B-A204-AE1A2F1BA7C1}" dt="2025-06-22T04:38:28.777" v="3641" actId="1076"/>
          <ac:grpSpMkLst>
            <pc:docMk/>
            <pc:sldMk cId="1683520237" sldId="281"/>
            <ac:grpSpMk id="46" creationId="{4A75661E-CCDB-7FEC-9F57-098028C27AB2}"/>
          </ac:grpSpMkLst>
        </pc:grpChg>
        <pc:picChg chg="add del mod ord">
          <ac:chgData name="Mccollar, Connor J. - SDSMT Student" userId="94af79fd-c23e-4304-bce9-9a507f50f022" providerId="ADAL" clId="{F9E21140-1DA5-420B-A204-AE1A2F1BA7C1}" dt="2025-06-22T05:35:06.495" v="4940" actId="1035"/>
          <ac:picMkLst>
            <pc:docMk/>
            <pc:sldMk cId="1683520237" sldId="281"/>
            <ac:picMk id="29" creationId="{15E2DA81-4D0E-3A1D-E06E-0B52F522DF3D}"/>
          </ac:picMkLst>
        </pc:picChg>
        <pc:cxnChg chg="mod">
          <ac:chgData name="Mccollar, Connor J. - SDSMT Student" userId="94af79fd-c23e-4304-bce9-9a507f50f022" providerId="ADAL" clId="{F9E21140-1DA5-420B-A204-AE1A2F1BA7C1}" dt="2025-06-22T05:23:11.138" v="4693" actId="1036"/>
          <ac:cxnSpMkLst>
            <pc:docMk/>
            <pc:sldMk cId="1683520237" sldId="281"/>
            <ac:cxnSpMk id="9" creationId="{DE7B3AB1-37AF-8C6B-92CD-1A46AF24DF1D}"/>
          </ac:cxnSpMkLst>
        </pc:cxnChg>
        <pc:cxnChg chg="mod">
          <ac:chgData name="Mccollar, Connor J. - SDSMT Student" userId="94af79fd-c23e-4304-bce9-9a507f50f022" providerId="ADAL" clId="{F9E21140-1DA5-420B-A204-AE1A2F1BA7C1}" dt="2025-06-22T03:27:53.969" v="2071" actId="1076"/>
          <ac:cxnSpMkLst>
            <pc:docMk/>
            <pc:sldMk cId="1683520237" sldId="281"/>
            <ac:cxnSpMk id="21" creationId="{25B1A32E-0CEA-8C1A-7245-3D72787E0B59}"/>
          </ac:cxnSpMkLst>
        </pc:cxnChg>
        <pc:cxnChg chg="mod">
          <ac:chgData name="Mccollar, Connor J. - SDSMT Student" userId="94af79fd-c23e-4304-bce9-9a507f50f022" providerId="ADAL" clId="{F9E21140-1DA5-420B-A204-AE1A2F1BA7C1}" dt="2025-06-22T03:27:50.372" v="2070" actId="1076"/>
          <ac:cxnSpMkLst>
            <pc:docMk/>
            <pc:sldMk cId="1683520237" sldId="281"/>
            <ac:cxnSpMk id="23" creationId="{12336128-C848-4EAD-651D-D9026406E5C4}"/>
          </ac:cxnSpMkLst>
        </pc:cxnChg>
        <pc:cxnChg chg="mod">
          <ac:chgData name="Mccollar, Connor J. - SDSMT Student" userId="94af79fd-c23e-4304-bce9-9a507f50f022" providerId="ADAL" clId="{F9E21140-1DA5-420B-A204-AE1A2F1BA7C1}" dt="2025-06-23T01:47:49.981" v="6793" actId="1038"/>
          <ac:cxnSpMkLst>
            <pc:docMk/>
            <pc:sldMk cId="1683520237" sldId="281"/>
            <ac:cxnSpMk id="25" creationId="{424C4B21-057C-3A2B-F5EC-F87264452BB6}"/>
          </ac:cxnSpMkLst>
        </pc:cxnChg>
        <pc:cxnChg chg="mod">
          <ac:chgData name="Mccollar, Connor J. - SDSMT Student" userId="94af79fd-c23e-4304-bce9-9a507f50f022" providerId="ADAL" clId="{F9E21140-1DA5-420B-A204-AE1A2F1BA7C1}" dt="2025-06-22T04:38:44.614" v="3645" actId="14100"/>
          <ac:cxnSpMkLst>
            <pc:docMk/>
            <pc:sldMk cId="1683520237" sldId="281"/>
            <ac:cxnSpMk id="26" creationId="{E7EFF1E0-5D3A-F06B-837F-6AF612F4F962}"/>
          </ac:cxnSpMkLst>
        </pc:cxnChg>
        <pc:cxnChg chg="mod">
          <ac:chgData name="Mccollar, Connor J. - SDSMT Student" userId="94af79fd-c23e-4304-bce9-9a507f50f022" providerId="ADAL" clId="{F9E21140-1DA5-420B-A204-AE1A2F1BA7C1}" dt="2025-06-22T03:27:14.058" v="2065" actId="1076"/>
          <ac:cxnSpMkLst>
            <pc:docMk/>
            <pc:sldMk cId="1683520237" sldId="281"/>
            <ac:cxnSpMk id="35" creationId="{B7409B28-299D-C207-D1B0-8FFDFE726A59}"/>
          </ac:cxnSpMkLst>
        </pc:cxnChg>
        <pc:cxnChg chg="mod">
          <ac:chgData name="Mccollar, Connor J. - SDSMT Student" userId="94af79fd-c23e-4304-bce9-9a507f50f022" providerId="ADAL" clId="{F9E21140-1DA5-420B-A204-AE1A2F1BA7C1}" dt="2025-06-22T04:38:38.412" v="3643" actId="14100"/>
          <ac:cxnSpMkLst>
            <pc:docMk/>
            <pc:sldMk cId="1683520237" sldId="281"/>
            <ac:cxnSpMk id="37" creationId="{B4724714-0696-0DB8-A465-DFECFB237E22}"/>
          </ac:cxnSpMkLst>
        </pc:cxnChg>
        <pc:cxnChg chg="mod">
          <ac:chgData name="Mccollar, Connor J. - SDSMT Student" userId="94af79fd-c23e-4304-bce9-9a507f50f022" providerId="ADAL" clId="{F9E21140-1DA5-420B-A204-AE1A2F1BA7C1}" dt="2025-06-22T04:38:41.801" v="3644" actId="14100"/>
          <ac:cxnSpMkLst>
            <pc:docMk/>
            <pc:sldMk cId="1683520237" sldId="281"/>
            <ac:cxnSpMk id="39" creationId="{6ABA5829-6C33-C706-C371-CDC2233C0FB7}"/>
          </ac:cxnSpMkLst>
        </pc:cxnChg>
      </pc:sldChg>
      <pc:sldChg chg="addSp delSp modSp del mod">
        <pc:chgData name="Mccollar, Connor J. - SDSMT Student" userId="94af79fd-c23e-4304-bce9-9a507f50f022" providerId="ADAL" clId="{F9E21140-1DA5-420B-A204-AE1A2F1BA7C1}" dt="2025-06-21T20:03:09.563" v="728" actId="47"/>
        <pc:sldMkLst>
          <pc:docMk/>
          <pc:sldMk cId="1367725402" sldId="282"/>
        </pc:sldMkLst>
      </pc:sldChg>
      <pc:sldChg chg="del">
        <pc:chgData name="Mccollar, Connor J. - SDSMT Student" userId="94af79fd-c23e-4304-bce9-9a507f50f022" providerId="ADAL" clId="{F9E21140-1DA5-420B-A204-AE1A2F1BA7C1}" dt="2025-06-17T18:52:03.574" v="218" actId="47"/>
        <pc:sldMkLst>
          <pc:docMk/>
          <pc:sldMk cId="568677147" sldId="283"/>
        </pc:sldMkLst>
      </pc:sldChg>
      <pc:sldChg chg="addSp delSp modSp mod ord">
        <pc:chgData name="Mccollar, Connor J. - SDSMT Student" userId="94af79fd-c23e-4304-bce9-9a507f50f022" providerId="ADAL" clId="{F9E21140-1DA5-420B-A204-AE1A2F1BA7C1}" dt="2025-06-24T00:49:49.511" v="8637" actId="27636"/>
        <pc:sldMkLst>
          <pc:docMk/>
          <pc:sldMk cId="3573754688" sldId="284"/>
        </pc:sldMkLst>
        <pc:spChg chg="mod">
          <ac:chgData name="Mccollar, Connor J. - SDSMT Student" userId="94af79fd-c23e-4304-bce9-9a507f50f022" providerId="ADAL" clId="{F9E21140-1DA5-420B-A204-AE1A2F1BA7C1}" dt="2025-06-22T05:34:37.434" v="4938" actId="1035"/>
          <ac:spMkLst>
            <pc:docMk/>
            <pc:sldMk cId="3573754688" sldId="284"/>
            <ac:spMk id="2" creationId="{D58200DE-399E-DB72-43C0-983E3F77CE2A}"/>
          </ac:spMkLst>
        </pc:spChg>
        <pc:spChg chg="add del mod">
          <ac:chgData name="Mccollar, Connor J. - SDSMT Student" userId="94af79fd-c23e-4304-bce9-9a507f50f022" providerId="ADAL" clId="{F9E21140-1DA5-420B-A204-AE1A2F1BA7C1}" dt="2025-06-24T00:49:48.969" v="8635" actId="478"/>
          <ac:spMkLst>
            <pc:docMk/>
            <pc:sldMk cId="3573754688" sldId="284"/>
            <ac:spMk id="3" creationId="{8489581A-7459-4982-9928-E48A824D6593}"/>
          </ac:spMkLst>
        </pc:spChg>
        <pc:spChg chg="add del mod">
          <ac:chgData name="Mccollar, Connor J. - SDSMT Student" userId="94af79fd-c23e-4304-bce9-9a507f50f022" providerId="ADAL" clId="{F9E21140-1DA5-420B-A204-AE1A2F1BA7C1}" dt="2025-06-24T00:49:48.969" v="8635" actId="478"/>
          <ac:spMkLst>
            <pc:docMk/>
            <pc:sldMk cId="3573754688" sldId="284"/>
            <ac:spMk id="4" creationId="{F5C0101E-48EA-4EC4-9434-2C570563BA8E}"/>
          </ac:spMkLst>
        </pc:spChg>
        <pc:spChg chg="mod">
          <ac:chgData name="Mccollar, Connor J. - SDSMT Student" userId="94af79fd-c23e-4304-bce9-9a507f50f022" providerId="ADAL" clId="{F9E21140-1DA5-420B-A204-AE1A2F1BA7C1}" dt="2025-06-22T05:31:46.835" v="4900" actId="27636"/>
          <ac:spMkLst>
            <pc:docMk/>
            <pc:sldMk cId="3573754688" sldId="284"/>
            <ac:spMk id="5" creationId="{BD354001-2634-0435-DA46-5B0C89BA32F1}"/>
          </ac:spMkLst>
        </pc:spChg>
        <pc:spChg chg="add mod">
          <ac:chgData name="Mccollar, Connor J. - SDSMT Student" userId="94af79fd-c23e-4304-bce9-9a507f50f022" providerId="ADAL" clId="{F9E21140-1DA5-420B-A204-AE1A2F1BA7C1}" dt="2025-06-24T00:49:49.511" v="8637" actId="27636"/>
          <ac:spMkLst>
            <pc:docMk/>
            <pc:sldMk cId="3573754688" sldId="284"/>
            <ac:spMk id="6" creationId="{8D31AED0-AE32-09EC-DB46-5C1637CC3523}"/>
          </ac:spMkLst>
        </pc:spChg>
        <pc:spChg chg="add del mod">
          <ac:chgData name="Mccollar, Connor J. - SDSMT Student" userId="94af79fd-c23e-4304-bce9-9a507f50f022" providerId="ADAL" clId="{F9E21140-1DA5-420B-A204-AE1A2F1BA7C1}" dt="2025-06-24T00:49:48.969" v="8635" actId="478"/>
          <ac:spMkLst>
            <pc:docMk/>
            <pc:sldMk cId="3573754688" sldId="284"/>
            <ac:spMk id="7" creationId="{4EABBBEA-A46A-15BD-373F-1C060278C3FC}"/>
          </ac:spMkLst>
        </pc:spChg>
        <pc:spChg chg="add mod">
          <ac:chgData name="Mccollar, Connor J. - SDSMT Student" userId="94af79fd-c23e-4304-bce9-9a507f50f022" providerId="ADAL" clId="{F9E21140-1DA5-420B-A204-AE1A2F1BA7C1}" dt="2025-06-24T00:49:49.330" v="8636"/>
          <ac:spMkLst>
            <pc:docMk/>
            <pc:sldMk cId="3573754688" sldId="284"/>
            <ac:spMk id="8" creationId="{034442DD-C978-5681-CDE2-53422620D4FC}"/>
          </ac:spMkLst>
        </pc:spChg>
      </pc:sldChg>
      <pc:sldChg chg="add del">
        <pc:chgData name="Mccollar, Connor J. - SDSMT Student" userId="94af79fd-c23e-4304-bce9-9a507f50f022" providerId="ADAL" clId="{F9E21140-1DA5-420B-A204-AE1A2F1BA7C1}" dt="2025-06-17T06:59:49.438" v="39" actId="47"/>
        <pc:sldMkLst>
          <pc:docMk/>
          <pc:sldMk cId="2472003101" sldId="287"/>
        </pc:sldMkLst>
      </pc:sldChg>
      <pc:sldChg chg="del">
        <pc:chgData name="Mccollar, Connor J. - SDSMT Student" userId="94af79fd-c23e-4304-bce9-9a507f50f022" providerId="ADAL" clId="{F9E21140-1DA5-420B-A204-AE1A2F1BA7C1}" dt="2025-06-21T19:04:35.787" v="324" actId="47"/>
        <pc:sldMkLst>
          <pc:docMk/>
          <pc:sldMk cId="300154797" sldId="289"/>
        </pc:sldMkLst>
      </pc:sldChg>
      <pc:sldChg chg="delSp modSp del mod ord">
        <pc:chgData name="Mccollar, Connor J. - SDSMT Student" userId="94af79fd-c23e-4304-bce9-9a507f50f022" providerId="ADAL" clId="{F9E21140-1DA5-420B-A204-AE1A2F1BA7C1}" dt="2025-06-22T03:57:26.218" v="2399" actId="47"/>
        <pc:sldMkLst>
          <pc:docMk/>
          <pc:sldMk cId="776375167" sldId="290"/>
        </pc:sldMkLst>
      </pc:sldChg>
      <pc:sldChg chg="addSp delSp modSp mod modAnim">
        <pc:chgData name="Mccollar, Connor J. - SDSMT Student" userId="94af79fd-c23e-4304-bce9-9a507f50f022" providerId="ADAL" clId="{F9E21140-1DA5-420B-A204-AE1A2F1BA7C1}" dt="2025-06-24T02:07:23.431" v="9138" actId="255"/>
        <pc:sldMkLst>
          <pc:docMk/>
          <pc:sldMk cId="2704928909" sldId="291"/>
        </pc:sldMkLst>
        <pc:spChg chg="mod">
          <ac:chgData name="Mccollar, Connor J. - SDSMT Student" userId="94af79fd-c23e-4304-bce9-9a507f50f022" providerId="ADAL" clId="{F9E21140-1DA5-420B-A204-AE1A2F1BA7C1}" dt="2025-06-24T02:07:23.431" v="9138" actId="255"/>
          <ac:spMkLst>
            <pc:docMk/>
            <pc:sldMk cId="2704928909" sldId="291"/>
            <ac:spMk id="2" creationId="{DF3AB8CE-925A-692E-BFF1-1F97B5C425C8}"/>
          </ac:spMkLst>
        </pc:spChg>
        <pc:spChg chg="add mod">
          <ac:chgData name="Mccollar, Connor J. - SDSMT Student" userId="94af79fd-c23e-4304-bce9-9a507f50f022" providerId="ADAL" clId="{F9E21140-1DA5-420B-A204-AE1A2F1BA7C1}" dt="2025-06-24T00:50:37.727" v="8650"/>
          <ac:spMkLst>
            <pc:docMk/>
            <pc:sldMk cId="2704928909" sldId="291"/>
            <ac:spMk id="3" creationId="{5E4F8DAA-FE09-1445-8DD6-B080B3EEF1F3}"/>
          </ac:spMkLst>
        </pc:spChg>
        <pc:spChg chg="add del mod">
          <ac:chgData name="Mccollar, Connor J. - SDSMT Student" userId="94af79fd-c23e-4304-bce9-9a507f50f022" providerId="ADAL" clId="{F9E21140-1DA5-420B-A204-AE1A2F1BA7C1}" dt="2025-06-24T00:48:44.967" v="8615" actId="478"/>
          <ac:spMkLst>
            <pc:docMk/>
            <pc:sldMk cId="2704928909" sldId="291"/>
            <ac:spMk id="4" creationId="{8B6A171E-F783-FE52-9DE5-112DBE768648}"/>
          </ac:spMkLst>
        </pc:spChg>
        <pc:spChg chg="add del mod">
          <ac:chgData name="Mccollar, Connor J. - SDSMT Student" userId="94af79fd-c23e-4304-bce9-9a507f50f022" providerId="ADAL" clId="{F9E21140-1DA5-420B-A204-AE1A2F1BA7C1}" dt="2025-06-24T00:50:37.411" v="8649" actId="478"/>
          <ac:spMkLst>
            <pc:docMk/>
            <pc:sldMk cId="2704928909" sldId="291"/>
            <ac:spMk id="5" creationId="{BDF4DE4E-9F14-A7B3-AEA3-B5F98601687B}"/>
          </ac:spMkLst>
        </pc:spChg>
        <pc:spChg chg="mod">
          <ac:chgData name="Mccollar, Connor J. - SDSMT Student" userId="94af79fd-c23e-4304-bce9-9a507f50f022" providerId="ADAL" clId="{F9E21140-1DA5-420B-A204-AE1A2F1BA7C1}" dt="2025-06-22T04:58:13.442" v="4065" actId="207"/>
          <ac:spMkLst>
            <pc:docMk/>
            <pc:sldMk cId="2704928909" sldId="291"/>
            <ac:spMk id="6" creationId="{BB91F738-4E77-E7C5-B7B5-987FB2FD9D53}"/>
          </ac:spMkLst>
        </pc:spChg>
        <pc:spChg chg="add mod">
          <ac:chgData name="Mccollar, Connor J. - SDSMT Student" userId="94af79fd-c23e-4304-bce9-9a507f50f022" providerId="ADAL" clId="{F9E21140-1DA5-420B-A204-AE1A2F1BA7C1}" dt="2025-06-24T00:50:37.727" v="8650"/>
          <ac:spMkLst>
            <pc:docMk/>
            <pc:sldMk cId="2704928909" sldId="291"/>
            <ac:spMk id="7" creationId="{632D560B-25D6-1357-59C3-462564341088}"/>
          </ac:spMkLst>
        </pc:spChg>
        <pc:spChg chg="add del mod">
          <ac:chgData name="Mccollar, Connor J. - SDSMT Student" userId="94af79fd-c23e-4304-bce9-9a507f50f022" providerId="ADAL" clId="{F9E21140-1DA5-420B-A204-AE1A2F1BA7C1}" dt="2025-06-24T00:50:37.411" v="8649" actId="478"/>
          <ac:spMkLst>
            <pc:docMk/>
            <pc:sldMk cId="2704928909" sldId="291"/>
            <ac:spMk id="8" creationId="{19F5C8B1-926F-A2F3-D6B9-30A40096EA2A}"/>
          </ac:spMkLst>
        </pc:spChg>
        <pc:spChg chg="add del mod">
          <ac:chgData name="Mccollar, Connor J. - SDSMT Student" userId="94af79fd-c23e-4304-bce9-9a507f50f022" providerId="ADAL" clId="{F9E21140-1DA5-420B-A204-AE1A2F1BA7C1}" dt="2025-06-22T04:58:23.825" v="4066" actId="207"/>
          <ac:spMkLst>
            <pc:docMk/>
            <pc:sldMk cId="2704928909" sldId="291"/>
            <ac:spMk id="11" creationId="{1B3F3131-F028-D905-BA77-87B6DCE954D8}"/>
          </ac:spMkLst>
        </pc:spChg>
        <pc:spChg chg="mod">
          <ac:chgData name="Mccollar, Connor J. - SDSMT Student" userId="94af79fd-c23e-4304-bce9-9a507f50f022" providerId="ADAL" clId="{F9E21140-1DA5-420B-A204-AE1A2F1BA7C1}" dt="2025-06-22T04:55:46.226" v="4020" actId="1076"/>
          <ac:spMkLst>
            <pc:docMk/>
            <pc:sldMk cId="2704928909" sldId="291"/>
            <ac:spMk id="13" creationId="{6D4D794F-D29E-2DEB-87A0-8E0E18065097}"/>
          </ac:spMkLst>
        </pc:spChg>
        <pc:spChg chg="mod">
          <ac:chgData name="Mccollar, Connor J. - SDSMT Student" userId="94af79fd-c23e-4304-bce9-9a507f50f022" providerId="ADAL" clId="{F9E21140-1DA5-420B-A204-AE1A2F1BA7C1}" dt="2025-06-22T04:54:52.989" v="4008" actId="165"/>
          <ac:spMkLst>
            <pc:docMk/>
            <pc:sldMk cId="2704928909" sldId="291"/>
            <ac:spMk id="15" creationId="{9B1AE0AC-71EB-FECC-F49D-975EF546CE01}"/>
          </ac:spMkLst>
        </pc:spChg>
        <pc:spChg chg="mod topLvl">
          <ac:chgData name="Mccollar, Connor J. - SDSMT Student" userId="94af79fd-c23e-4304-bce9-9a507f50f022" providerId="ADAL" clId="{F9E21140-1DA5-420B-A204-AE1A2F1BA7C1}" dt="2025-06-22T04:55:06.252" v="4011" actId="164"/>
          <ac:spMkLst>
            <pc:docMk/>
            <pc:sldMk cId="2704928909" sldId="291"/>
            <ac:spMk id="18" creationId="{7770E609-741F-2FDE-E4F2-58052D37723F}"/>
          </ac:spMkLst>
        </pc:spChg>
        <pc:spChg chg="mod topLvl">
          <ac:chgData name="Mccollar, Connor J. - SDSMT Student" userId="94af79fd-c23e-4304-bce9-9a507f50f022" providerId="ADAL" clId="{F9E21140-1DA5-420B-A204-AE1A2F1BA7C1}" dt="2025-06-22T04:54:58.752" v="4009" actId="164"/>
          <ac:spMkLst>
            <pc:docMk/>
            <pc:sldMk cId="2704928909" sldId="291"/>
            <ac:spMk id="19" creationId="{30755808-FA05-2B0E-0A21-626EF4C9DF6A}"/>
          </ac:spMkLst>
        </pc:spChg>
        <pc:spChg chg="mod">
          <ac:chgData name="Mccollar, Connor J. - SDSMT Student" userId="94af79fd-c23e-4304-bce9-9a507f50f022" providerId="ADAL" clId="{F9E21140-1DA5-420B-A204-AE1A2F1BA7C1}" dt="2025-06-24T01:38:18.750" v="8788" actId="20577"/>
          <ac:spMkLst>
            <pc:docMk/>
            <pc:sldMk cId="2704928909" sldId="291"/>
            <ac:spMk id="21" creationId="{EC52977D-B6E6-6522-0045-B0660B934809}"/>
          </ac:spMkLst>
        </pc:spChg>
        <pc:grpChg chg="add mod">
          <ac:chgData name="Mccollar, Connor J. - SDSMT Student" userId="94af79fd-c23e-4304-bce9-9a507f50f022" providerId="ADAL" clId="{F9E21140-1DA5-420B-A204-AE1A2F1BA7C1}" dt="2025-06-22T04:57:44.528" v="4064" actId="1076"/>
          <ac:grpSpMkLst>
            <pc:docMk/>
            <pc:sldMk cId="2704928909" sldId="291"/>
            <ac:grpSpMk id="9" creationId="{2C426EA4-BFB3-B0BD-AFD0-49ED4BD3E6BE}"/>
          </ac:grpSpMkLst>
        </pc:grpChg>
        <pc:grpChg chg="add mod">
          <ac:chgData name="Mccollar, Connor J. - SDSMT Student" userId="94af79fd-c23e-4304-bce9-9a507f50f022" providerId="ADAL" clId="{F9E21140-1DA5-420B-A204-AE1A2F1BA7C1}" dt="2025-06-22T04:57:41.380" v="4063" actId="1076"/>
          <ac:grpSpMkLst>
            <pc:docMk/>
            <pc:sldMk cId="2704928909" sldId="291"/>
            <ac:grpSpMk id="14" creationId="{9CBFC209-83C4-06D4-1C46-FCEE002D942E}"/>
          </ac:grpSpMkLst>
        </pc:grpChg>
        <pc:grpChg chg="mod topLvl">
          <ac:chgData name="Mccollar, Connor J. - SDSMT Student" userId="94af79fd-c23e-4304-bce9-9a507f50f022" providerId="ADAL" clId="{F9E21140-1DA5-420B-A204-AE1A2F1BA7C1}" dt="2025-06-22T04:55:06.252" v="4011" actId="164"/>
          <ac:grpSpMkLst>
            <pc:docMk/>
            <pc:sldMk cId="2704928909" sldId="291"/>
            <ac:grpSpMk id="16" creationId="{8447B38B-33A3-EA05-7C51-C879950CC74C}"/>
          </ac:grpSpMkLst>
        </pc:grpChg>
        <pc:grpChg chg="add del mod topLvl">
          <ac:chgData name="Mccollar, Connor J. - SDSMT Student" userId="94af79fd-c23e-4304-bce9-9a507f50f022" providerId="ADAL" clId="{F9E21140-1DA5-420B-A204-AE1A2F1BA7C1}" dt="2025-06-22T04:54:58.752" v="4009" actId="164"/>
          <ac:grpSpMkLst>
            <pc:docMk/>
            <pc:sldMk cId="2704928909" sldId="291"/>
            <ac:grpSpMk id="17" creationId="{84A45988-7C97-FF2C-B058-4525A8EB45CB}"/>
          </ac:grpSpMkLst>
        </pc:grpChg>
      </pc:sldChg>
      <pc:sldChg chg="addSp delSp modSp mod ord">
        <pc:chgData name="Mccollar, Connor J. - SDSMT Student" userId="94af79fd-c23e-4304-bce9-9a507f50f022" providerId="ADAL" clId="{F9E21140-1DA5-420B-A204-AE1A2F1BA7C1}" dt="2025-06-24T00:50:19.605" v="8644"/>
        <pc:sldMkLst>
          <pc:docMk/>
          <pc:sldMk cId="485316394" sldId="293"/>
        </pc:sldMkLst>
        <pc:spChg chg="mod">
          <ac:chgData name="Mccollar, Connor J. - SDSMT Student" userId="94af79fd-c23e-4304-bce9-9a507f50f022" providerId="ADAL" clId="{F9E21140-1DA5-420B-A204-AE1A2F1BA7C1}" dt="2025-06-22T05:27:26.432" v="4733" actId="27636"/>
          <ac:spMkLst>
            <pc:docMk/>
            <pc:sldMk cId="485316394" sldId="293"/>
            <ac:spMk id="2" creationId="{4B07BF7F-22E5-AE2B-0E8B-7222EB7D945C}"/>
          </ac:spMkLst>
        </pc:spChg>
        <pc:spChg chg="add mod">
          <ac:chgData name="Mccollar, Connor J. - SDSMT Student" userId="94af79fd-c23e-4304-bce9-9a507f50f022" providerId="ADAL" clId="{F9E21140-1DA5-420B-A204-AE1A2F1BA7C1}" dt="2025-06-24T00:50:19.605" v="8644"/>
          <ac:spMkLst>
            <pc:docMk/>
            <pc:sldMk cId="485316394" sldId="293"/>
            <ac:spMk id="3" creationId="{86826FC1-88CA-C466-A0FD-654803390CA7}"/>
          </ac:spMkLst>
        </pc:spChg>
        <pc:spChg chg="add mod">
          <ac:chgData name="Mccollar, Connor J. - SDSMT Student" userId="94af79fd-c23e-4304-bce9-9a507f50f022" providerId="ADAL" clId="{F9E21140-1DA5-420B-A204-AE1A2F1BA7C1}" dt="2025-06-24T00:50:19.605" v="8644"/>
          <ac:spMkLst>
            <pc:docMk/>
            <pc:sldMk cId="485316394" sldId="293"/>
            <ac:spMk id="4" creationId="{13D56549-AB17-EC61-38A7-3D1B3D43511F}"/>
          </ac:spMkLst>
        </pc:spChg>
        <pc:spChg chg="mod">
          <ac:chgData name="Mccollar, Connor J. - SDSMT Student" userId="94af79fd-c23e-4304-bce9-9a507f50f022" providerId="ADAL" clId="{F9E21140-1DA5-420B-A204-AE1A2F1BA7C1}" dt="2025-06-22T05:32:48.830" v="4908" actId="1076"/>
          <ac:spMkLst>
            <pc:docMk/>
            <pc:sldMk cId="485316394" sldId="293"/>
            <ac:spMk id="5" creationId="{0E5EC5AA-E9D1-CAA2-7B34-C83C1C72AC04}"/>
          </ac:spMkLst>
        </pc:spChg>
        <pc:spChg chg="add del mod">
          <ac:chgData name="Mccollar, Connor J. - SDSMT Student" userId="94af79fd-c23e-4304-bce9-9a507f50f022" providerId="ADAL" clId="{F9E21140-1DA5-420B-A204-AE1A2F1BA7C1}" dt="2025-06-24T00:50:19.257" v="8643" actId="478"/>
          <ac:spMkLst>
            <pc:docMk/>
            <pc:sldMk cId="485316394" sldId="293"/>
            <ac:spMk id="7" creationId="{F782E4AC-E344-8E77-D66F-99A62BB72D23}"/>
          </ac:spMkLst>
        </pc:spChg>
        <pc:spChg chg="add del mod">
          <ac:chgData name="Mccollar, Connor J. - SDSMT Student" userId="94af79fd-c23e-4304-bce9-9a507f50f022" providerId="ADAL" clId="{F9E21140-1DA5-420B-A204-AE1A2F1BA7C1}" dt="2025-06-24T00:50:19.257" v="8643" actId="478"/>
          <ac:spMkLst>
            <pc:docMk/>
            <pc:sldMk cId="485316394" sldId="293"/>
            <ac:spMk id="8" creationId="{CF55E550-36DA-1812-5F0E-CA1B7743E668}"/>
          </ac:spMkLst>
        </pc:spChg>
        <pc:spChg chg="add del mod">
          <ac:chgData name="Mccollar, Connor J. - SDSMT Student" userId="94af79fd-c23e-4304-bce9-9a507f50f022" providerId="ADAL" clId="{F9E21140-1DA5-420B-A204-AE1A2F1BA7C1}" dt="2025-06-24T00:50:19.257" v="8643" actId="478"/>
          <ac:spMkLst>
            <pc:docMk/>
            <pc:sldMk cId="485316394" sldId="293"/>
            <ac:spMk id="10" creationId="{0F006973-68A6-C87E-4C66-79419FBF7F8D}"/>
          </ac:spMkLst>
        </pc:spChg>
        <pc:picChg chg="mod">
          <ac:chgData name="Mccollar, Connor J. - SDSMT Student" userId="94af79fd-c23e-4304-bce9-9a507f50f022" providerId="ADAL" clId="{F9E21140-1DA5-420B-A204-AE1A2F1BA7C1}" dt="2025-06-22T05:32:50.739" v="4909" actId="1036"/>
          <ac:picMkLst>
            <pc:docMk/>
            <pc:sldMk cId="485316394" sldId="293"/>
            <ac:picMk id="6" creationId="{A62AE9F6-9B25-E86D-CA5D-008BA9E35A0D}"/>
          </ac:picMkLst>
        </pc:picChg>
      </pc:sldChg>
      <pc:sldChg chg="modSp del mod">
        <pc:chgData name="Mccollar, Connor J. - SDSMT Student" userId="94af79fd-c23e-4304-bce9-9a507f50f022" providerId="ADAL" clId="{F9E21140-1DA5-420B-A204-AE1A2F1BA7C1}" dt="2025-06-21T19:05:49.443" v="331" actId="47"/>
        <pc:sldMkLst>
          <pc:docMk/>
          <pc:sldMk cId="2305052361" sldId="294"/>
        </pc:sldMkLst>
      </pc:sldChg>
      <pc:sldChg chg="addSp delSp modSp mod">
        <pc:chgData name="Mccollar, Connor J. - SDSMT Student" userId="94af79fd-c23e-4304-bce9-9a507f50f022" providerId="ADAL" clId="{F9E21140-1DA5-420B-A204-AE1A2F1BA7C1}" dt="2025-06-24T00:49:37.575" v="8634" actId="27636"/>
        <pc:sldMkLst>
          <pc:docMk/>
          <pc:sldMk cId="3102907258" sldId="295"/>
        </pc:sldMkLst>
        <pc:spChg chg="mod">
          <ac:chgData name="Mccollar, Connor J. - SDSMT Student" userId="94af79fd-c23e-4304-bce9-9a507f50f022" providerId="ADAL" clId="{F9E21140-1DA5-420B-A204-AE1A2F1BA7C1}" dt="2025-06-22T05:34:02.392" v="4927" actId="20577"/>
          <ac:spMkLst>
            <pc:docMk/>
            <pc:sldMk cId="3102907258" sldId="295"/>
            <ac:spMk id="2" creationId="{00CB2A16-930F-97D9-EF64-339F5FC988B5}"/>
          </ac:spMkLst>
        </pc:spChg>
        <pc:spChg chg="add mod">
          <ac:chgData name="Mccollar, Connor J. - SDSMT Student" userId="94af79fd-c23e-4304-bce9-9a507f50f022" providerId="ADAL" clId="{F9E21140-1DA5-420B-A204-AE1A2F1BA7C1}" dt="2025-06-24T00:49:37.575" v="8634" actId="27636"/>
          <ac:spMkLst>
            <pc:docMk/>
            <pc:sldMk cId="3102907258" sldId="295"/>
            <ac:spMk id="3" creationId="{1B582656-8A08-D9D8-D177-1042A8D82C44}"/>
          </ac:spMkLst>
        </pc:spChg>
        <pc:spChg chg="add mod">
          <ac:chgData name="Mccollar, Connor J. - SDSMT Student" userId="94af79fd-c23e-4304-bce9-9a507f50f022" providerId="ADAL" clId="{F9E21140-1DA5-420B-A204-AE1A2F1BA7C1}" dt="2025-06-24T00:49:37.545" v="8633"/>
          <ac:spMkLst>
            <pc:docMk/>
            <pc:sldMk cId="3102907258" sldId="295"/>
            <ac:spMk id="5" creationId="{7F099FCD-D344-84B5-61BE-FC00B98D6244}"/>
          </ac:spMkLst>
        </pc:spChg>
        <pc:spChg chg="mod">
          <ac:chgData name="Mccollar, Connor J. - SDSMT Student" userId="94af79fd-c23e-4304-bce9-9a507f50f022" providerId="ADAL" clId="{F9E21140-1DA5-420B-A204-AE1A2F1BA7C1}" dt="2025-06-22T05:02:23.985" v="4166" actId="1037"/>
          <ac:spMkLst>
            <pc:docMk/>
            <pc:sldMk cId="3102907258" sldId="295"/>
            <ac:spMk id="6" creationId="{EFE11E86-239F-4A46-DA08-4EBF7F13A2E1}"/>
          </ac:spMkLst>
        </pc:spChg>
        <pc:spChg chg="add del mod">
          <ac:chgData name="Mccollar, Connor J. - SDSMT Student" userId="94af79fd-c23e-4304-bce9-9a507f50f022" providerId="ADAL" clId="{F9E21140-1DA5-420B-A204-AE1A2F1BA7C1}" dt="2025-06-24T00:49:37.211" v="8632" actId="478"/>
          <ac:spMkLst>
            <pc:docMk/>
            <pc:sldMk cId="3102907258" sldId="295"/>
            <ac:spMk id="7" creationId="{E7A76D6E-CACB-A4AD-723E-84C281A88C46}"/>
          </ac:spMkLst>
        </pc:spChg>
        <pc:spChg chg="add del mod">
          <ac:chgData name="Mccollar, Connor J. - SDSMT Student" userId="94af79fd-c23e-4304-bce9-9a507f50f022" providerId="ADAL" clId="{F9E21140-1DA5-420B-A204-AE1A2F1BA7C1}" dt="2025-06-24T00:49:37.211" v="8632" actId="478"/>
          <ac:spMkLst>
            <pc:docMk/>
            <pc:sldMk cId="3102907258" sldId="295"/>
            <ac:spMk id="10" creationId="{347F4216-8C35-7E2E-AEFA-C7FAD358F6BF}"/>
          </ac:spMkLst>
        </pc:spChg>
        <pc:spChg chg="add del mod">
          <ac:chgData name="Mccollar, Connor J. - SDSMT Student" userId="94af79fd-c23e-4304-bce9-9a507f50f022" providerId="ADAL" clId="{F9E21140-1DA5-420B-A204-AE1A2F1BA7C1}" dt="2025-06-24T00:49:37.211" v="8632" actId="478"/>
          <ac:spMkLst>
            <pc:docMk/>
            <pc:sldMk cId="3102907258" sldId="295"/>
            <ac:spMk id="11" creationId="{2628F0FF-1778-4123-F451-727B511A2D77}"/>
          </ac:spMkLst>
        </pc:spChg>
        <pc:spChg chg="add mod">
          <ac:chgData name="Mccollar, Connor J. - SDSMT Student" userId="94af79fd-c23e-4304-bce9-9a507f50f022" providerId="ADAL" clId="{F9E21140-1DA5-420B-A204-AE1A2F1BA7C1}" dt="2025-06-22T05:03:01.058" v="4183" actId="1076"/>
          <ac:spMkLst>
            <pc:docMk/>
            <pc:sldMk cId="3102907258" sldId="295"/>
            <ac:spMk id="12" creationId="{5AE5715B-954B-F38B-AA10-1190C07300F7}"/>
          </ac:spMkLst>
        </pc:spChg>
        <pc:spChg chg="add mod">
          <ac:chgData name="Mccollar, Connor J. - SDSMT Student" userId="94af79fd-c23e-4304-bce9-9a507f50f022" providerId="ADAL" clId="{F9E21140-1DA5-420B-A204-AE1A2F1BA7C1}" dt="2025-06-22T05:30:47.065" v="4894" actId="1035"/>
          <ac:spMkLst>
            <pc:docMk/>
            <pc:sldMk cId="3102907258" sldId="295"/>
            <ac:spMk id="13" creationId="{1FCFD4B9-A9BF-71C3-1DFD-368DF0F76D41}"/>
          </ac:spMkLst>
        </pc:spChg>
        <pc:picChg chg="mod">
          <ac:chgData name="Mccollar, Connor J. - SDSMT Student" userId="94af79fd-c23e-4304-bce9-9a507f50f022" providerId="ADAL" clId="{F9E21140-1DA5-420B-A204-AE1A2F1BA7C1}" dt="2025-06-22T05:02:33.583" v="4177" actId="1035"/>
          <ac:picMkLst>
            <pc:docMk/>
            <pc:sldMk cId="3102907258" sldId="295"/>
            <ac:picMk id="4" creationId="{B0C6E21F-655A-05E3-ACB9-3DD60654B7EC}"/>
          </ac:picMkLst>
        </pc:picChg>
        <pc:picChg chg="mod">
          <ac:chgData name="Mccollar, Connor J. - SDSMT Student" userId="94af79fd-c23e-4304-bce9-9a507f50f022" providerId="ADAL" clId="{F9E21140-1DA5-420B-A204-AE1A2F1BA7C1}" dt="2025-06-22T05:02:18.219" v="4150" actId="1037"/>
          <ac:picMkLst>
            <pc:docMk/>
            <pc:sldMk cId="3102907258" sldId="295"/>
            <ac:picMk id="1026" creationId="{4B78B033-24D7-B84E-FD91-EA3AAED8287F}"/>
          </ac:picMkLst>
        </pc:picChg>
      </pc:sldChg>
      <pc:sldChg chg="addSp delSp modSp mod ord">
        <pc:chgData name="Mccollar, Connor J. - SDSMT Student" userId="94af79fd-c23e-4304-bce9-9a507f50f022" providerId="ADAL" clId="{F9E21140-1DA5-420B-A204-AE1A2F1BA7C1}" dt="2025-06-24T00:51:35.723" v="8664"/>
        <pc:sldMkLst>
          <pc:docMk/>
          <pc:sldMk cId="1503998904" sldId="296"/>
        </pc:sldMkLst>
        <pc:spChg chg="mod">
          <ac:chgData name="Mccollar, Connor J. - SDSMT Student" userId="94af79fd-c23e-4304-bce9-9a507f50f022" providerId="ADAL" clId="{F9E21140-1DA5-420B-A204-AE1A2F1BA7C1}" dt="2025-06-22T06:21:02.489" v="5741" actId="1076"/>
          <ac:spMkLst>
            <pc:docMk/>
            <pc:sldMk cId="1503998904" sldId="296"/>
            <ac:spMk id="2" creationId="{DAAAB790-A276-CD12-DDE4-833D6594CB3C}"/>
          </ac:spMkLst>
        </pc:spChg>
        <pc:spChg chg="add mod">
          <ac:chgData name="Mccollar, Connor J. - SDSMT Student" userId="94af79fd-c23e-4304-bce9-9a507f50f022" providerId="ADAL" clId="{F9E21140-1DA5-420B-A204-AE1A2F1BA7C1}" dt="2025-06-22T06:26:48.557" v="5825" actId="1036"/>
          <ac:spMkLst>
            <pc:docMk/>
            <pc:sldMk cId="1503998904" sldId="296"/>
            <ac:spMk id="3" creationId="{3DD64A84-55CB-4330-00C1-86FB051DE968}"/>
          </ac:spMkLst>
        </pc:spChg>
        <pc:spChg chg="add mod">
          <ac:chgData name="Mccollar, Connor J. - SDSMT Student" userId="94af79fd-c23e-4304-bce9-9a507f50f022" providerId="ADAL" clId="{F9E21140-1DA5-420B-A204-AE1A2F1BA7C1}" dt="2025-06-24T00:51:35.723" v="8664"/>
          <ac:spMkLst>
            <pc:docMk/>
            <pc:sldMk cId="1503998904" sldId="296"/>
            <ac:spMk id="4" creationId="{B8D4F2E1-5E08-5F44-E0A2-5F6D846605B9}"/>
          </ac:spMkLst>
        </pc:spChg>
        <pc:spChg chg="add mod">
          <ac:chgData name="Mccollar, Connor J. - SDSMT Student" userId="94af79fd-c23e-4304-bce9-9a507f50f022" providerId="ADAL" clId="{F9E21140-1DA5-420B-A204-AE1A2F1BA7C1}" dt="2025-06-22T06:22:06.651" v="5765" actId="1036"/>
          <ac:spMkLst>
            <pc:docMk/>
            <pc:sldMk cId="1503998904" sldId="296"/>
            <ac:spMk id="5" creationId="{F40610EE-492A-67BB-A859-441DBB35AADE}"/>
          </ac:spMkLst>
        </pc:spChg>
        <pc:spChg chg="add mod">
          <ac:chgData name="Mccollar, Connor J. - SDSMT Student" userId="94af79fd-c23e-4304-bce9-9a507f50f022" providerId="ADAL" clId="{F9E21140-1DA5-420B-A204-AE1A2F1BA7C1}" dt="2025-06-24T00:51:35.723" v="8664"/>
          <ac:spMkLst>
            <pc:docMk/>
            <pc:sldMk cId="1503998904" sldId="296"/>
            <ac:spMk id="6" creationId="{E9D64CD8-0CE0-1095-139C-5CE9A2CF9E8E}"/>
          </ac:spMkLst>
        </pc:spChg>
        <pc:spChg chg="add del mod">
          <ac:chgData name="Mccollar, Connor J. - SDSMT Student" userId="94af79fd-c23e-4304-bce9-9a507f50f022" providerId="ADAL" clId="{F9E21140-1DA5-420B-A204-AE1A2F1BA7C1}" dt="2025-06-24T00:51:35.348" v="8663" actId="478"/>
          <ac:spMkLst>
            <pc:docMk/>
            <pc:sldMk cId="1503998904" sldId="296"/>
            <ac:spMk id="8" creationId="{9CE7C495-F6D7-F2D5-82CC-696D9AFD16C3}"/>
          </ac:spMkLst>
        </pc:spChg>
        <pc:spChg chg="add del mod">
          <ac:chgData name="Mccollar, Connor J. - SDSMT Student" userId="94af79fd-c23e-4304-bce9-9a507f50f022" providerId="ADAL" clId="{F9E21140-1DA5-420B-A204-AE1A2F1BA7C1}" dt="2025-06-24T00:51:35.348" v="8663" actId="478"/>
          <ac:spMkLst>
            <pc:docMk/>
            <pc:sldMk cId="1503998904" sldId="296"/>
            <ac:spMk id="10" creationId="{3872724F-4814-7393-29BD-97B408683E69}"/>
          </ac:spMkLst>
        </pc:spChg>
        <pc:spChg chg="add del mod">
          <ac:chgData name="Mccollar, Connor J. - SDSMT Student" userId="94af79fd-c23e-4304-bce9-9a507f50f022" providerId="ADAL" clId="{F9E21140-1DA5-420B-A204-AE1A2F1BA7C1}" dt="2025-06-24T00:51:35.348" v="8663" actId="478"/>
          <ac:spMkLst>
            <pc:docMk/>
            <pc:sldMk cId="1503998904" sldId="296"/>
            <ac:spMk id="12" creationId="{4494DCED-E466-BE37-13F0-A80E04B9B79A}"/>
          </ac:spMkLst>
        </pc:spChg>
      </pc:sldChg>
      <pc:sldChg chg="addSp delSp modSp mod ord">
        <pc:chgData name="Mccollar, Connor J. - SDSMT Student" userId="94af79fd-c23e-4304-bce9-9a507f50f022" providerId="ADAL" clId="{F9E21140-1DA5-420B-A204-AE1A2F1BA7C1}" dt="2025-06-24T00:50:26.116" v="8646"/>
        <pc:sldMkLst>
          <pc:docMk/>
          <pc:sldMk cId="1685614056" sldId="297"/>
        </pc:sldMkLst>
        <pc:spChg chg="mod">
          <ac:chgData name="Mccollar, Connor J. - SDSMT Student" userId="94af79fd-c23e-4304-bce9-9a507f50f022" providerId="ADAL" clId="{F9E21140-1DA5-420B-A204-AE1A2F1BA7C1}" dt="2025-06-22T05:28:00.313" v="4741" actId="255"/>
          <ac:spMkLst>
            <pc:docMk/>
            <pc:sldMk cId="1685614056" sldId="297"/>
            <ac:spMk id="2" creationId="{9C669A0B-AE17-C54D-BF81-16303D45300D}"/>
          </ac:spMkLst>
        </pc:spChg>
        <pc:spChg chg="mod">
          <ac:chgData name="Mccollar, Connor J. - SDSMT Student" userId="94af79fd-c23e-4304-bce9-9a507f50f022" providerId="ADAL" clId="{F9E21140-1DA5-420B-A204-AE1A2F1BA7C1}" dt="2025-06-23T04:17:26.194" v="7908" actId="20577"/>
          <ac:spMkLst>
            <pc:docMk/>
            <pc:sldMk cId="1685614056" sldId="297"/>
            <ac:spMk id="3" creationId="{BF314733-2E0C-7411-0D62-D49A0A173811}"/>
          </ac:spMkLst>
        </pc:spChg>
        <pc:spChg chg="add del mod">
          <ac:chgData name="Mccollar, Connor J. - SDSMT Student" userId="94af79fd-c23e-4304-bce9-9a507f50f022" providerId="ADAL" clId="{F9E21140-1DA5-420B-A204-AE1A2F1BA7C1}" dt="2025-06-24T00:50:25.253" v="8645" actId="478"/>
          <ac:spMkLst>
            <pc:docMk/>
            <pc:sldMk cId="1685614056" sldId="297"/>
            <ac:spMk id="4" creationId="{F318E829-5A11-088C-1A7B-2FE95CF4D9AC}"/>
          </ac:spMkLst>
        </pc:spChg>
        <pc:spChg chg="add del mod">
          <ac:chgData name="Mccollar, Connor J. - SDSMT Student" userId="94af79fd-c23e-4304-bce9-9a507f50f022" providerId="ADAL" clId="{F9E21140-1DA5-420B-A204-AE1A2F1BA7C1}" dt="2025-06-24T00:50:25.253" v="8645" actId="478"/>
          <ac:spMkLst>
            <pc:docMk/>
            <pc:sldMk cId="1685614056" sldId="297"/>
            <ac:spMk id="5" creationId="{A67A8420-9FFA-1A91-B478-D11FAD99C600}"/>
          </ac:spMkLst>
        </pc:spChg>
        <pc:spChg chg="add mod">
          <ac:chgData name="Mccollar, Connor J. - SDSMT Student" userId="94af79fd-c23e-4304-bce9-9a507f50f022" providerId="ADAL" clId="{F9E21140-1DA5-420B-A204-AE1A2F1BA7C1}" dt="2025-06-24T00:50:26.116" v="8646"/>
          <ac:spMkLst>
            <pc:docMk/>
            <pc:sldMk cId="1685614056" sldId="297"/>
            <ac:spMk id="6" creationId="{5C5C7E91-1A45-1CA8-47EC-B12D95352A75}"/>
          </ac:spMkLst>
        </pc:spChg>
        <pc:spChg chg="add del mod">
          <ac:chgData name="Mccollar, Connor J. - SDSMT Student" userId="94af79fd-c23e-4304-bce9-9a507f50f022" providerId="ADAL" clId="{F9E21140-1DA5-420B-A204-AE1A2F1BA7C1}" dt="2025-06-24T00:50:25.253" v="8645" actId="478"/>
          <ac:spMkLst>
            <pc:docMk/>
            <pc:sldMk cId="1685614056" sldId="297"/>
            <ac:spMk id="7" creationId="{C1FBCDE9-1640-E9A9-C291-983E8A8174B2}"/>
          </ac:spMkLst>
        </pc:spChg>
        <pc:spChg chg="add mod">
          <ac:chgData name="Mccollar, Connor J. - SDSMT Student" userId="94af79fd-c23e-4304-bce9-9a507f50f022" providerId="ADAL" clId="{F9E21140-1DA5-420B-A204-AE1A2F1BA7C1}" dt="2025-06-24T00:50:26.116" v="8646"/>
          <ac:spMkLst>
            <pc:docMk/>
            <pc:sldMk cId="1685614056" sldId="297"/>
            <ac:spMk id="8" creationId="{EC0E0252-B48F-F4D6-E4C9-512B7B0B0390}"/>
          </ac:spMkLst>
        </pc:spChg>
        <pc:spChg chg="add mod">
          <ac:chgData name="Mccollar, Connor J. - SDSMT Student" userId="94af79fd-c23e-4304-bce9-9a507f50f022" providerId="ADAL" clId="{F9E21140-1DA5-420B-A204-AE1A2F1BA7C1}" dt="2025-06-22T05:32:28.561" v="4906" actId="1076"/>
          <ac:spMkLst>
            <pc:docMk/>
            <pc:sldMk cId="1685614056" sldId="297"/>
            <ac:spMk id="10" creationId="{3E94DFBE-B67F-2CEF-0846-A0DF86706591}"/>
          </ac:spMkLst>
        </pc:spChg>
        <pc:grpChg chg="add mod">
          <ac:chgData name="Mccollar, Connor J. - SDSMT Student" userId="94af79fd-c23e-4304-bce9-9a507f50f022" providerId="ADAL" clId="{F9E21140-1DA5-420B-A204-AE1A2F1BA7C1}" dt="2025-06-22T05:32:02.690" v="4902" actId="1076"/>
          <ac:grpSpMkLst>
            <pc:docMk/>
            <pc:sldMk cId="1685614056" sldId="297"/>
            <ac:grpSpMk id="15" creationId="{B7C55363-46F7-00A4-A324-8FC623215CBD}"/>
          </ac:grpSpMkLst>
        </pc:grpChg>
        <pc:picChg chg="add mod">
          <ac:chgData name="Mccollar, Connor J. - SDSMT Student" userId="94af79fd-c23e-4304-bce9-9a507f50f022" providerId="ADAL" clId="{F9E21140-1DA5-420B-A204-AE1A2F1BA7C1}" dt="2025-06-22T05:06:34.701" v="4319" actId="164"/>
          <ac:picMkLst>
            <pc:docMk/>
            <pc:sldMk cId="1685614056" sldId="297"/>
            <ac:picMk id="9" creationId="{2D0A4E37-A20A-4830-B104-E8C616CCA09A}"/>
          </ac:picMkLst>
        </pc:picChg>
      </pc:sldChg>
      <pc:sldChg chg="addSp delSp modSp mod ord">
        <pc:chgData name="Mccollar, Connor J. - SDSMT Student" userId="94af79fd-c23e-4304-bce9-9a507f50f022" providerId="ADAL" clId="{F9E21140-1DA5-420B-A204-AE1A2F1BA7C1}" dt="2025-06-24T02:11:46.059" v="9288"/>
        <pc:sldMkLst>
          <pc:docMk/>
          <pc:sldMk cId="1273593676" sldId="298"/>
        </pc:sldMkLst>
        <pc:spChg chg="mod">
          <ac:chgData name="Mccollar, Connor J. - SDSMT Student" userId="94af79fd-c23e-4304-bce9-9a507f50f022" providerId="ADAL" clId="{F9E21140-1DA5-420B-A204-AE1A2F1BA7C1}" dt="2025-06-23T04:22:08.737" v="7934" actId="20577"/>
          <ac:spMkLst>
            <pc:docMk/>
            <pc:sldMk cId="1273593676" sldId="298"/>
            <ac:spMk id="2" creationId="{5C34568C-AB79-BFD7-CBF7-0DFDA47728AB}"/>
          </ac:spMkLst>
        </pc:spChg>
        <pc:spChg chg="add mod">
          <ac:chgData name="Mccollar, Connor J. - SDSMT Student" userId="94af79fd-c23e-4304-bce9-9a507f50f022" providerId="ADAL" clId="{F9E21140-1DA5-420B-A204-AE1A2F1BA7C1}" dt="2025-06-24T00:51:07.302" v="8658"/>
          <ac:spMkLst>
            <pc:docMk/>
            <pc:sldMk cId="1273593676" sldId="298"/>
            <ac:spMk id="3" creationId="{CD0D9E82-19C2-D25A-2E46-D50A72DFB41A}"/>
          </ac:spMkLst>
        </pc:spChg>
        <pc:spChg chg="add mod">
          <ac:chgData name="Mccollar, Connor J. - SDSMT Student" userId="94af79fd-c23e-4304-bce9-9a507f50f022" providerId="ADAL" clId="{F9E21140-1DA5-420B-A204-AE1A2F1BA7C1}" dt="2025-06-24T00:51:07.302" v="8658"/>
          <ac:spMkLst>
            <pc:docMk/>
            <pc:sldMk cId="1273593676" sldId="298"/>
            <ac:spMk id="4" creationId="{F00A7815-C4A8-3D6E-6F6E-E6876F517F4D}"/>
          </ac:spMkLst>
        </pc:spChg>
        <pc:spChg chg="add del mod">
          <ac:chgData name="Mccollar, Connor J. - SDSMT Student" userId="94af79fd-c23e-4304-bce9-9a507f50f022" providerId="ADAL" clId="{F9E21140-1DA5-420B-A204-AE1A2F1BA7C1}" dt="2025-06-24T00:51:06.954" v="8657" actId="478"/>
          <ac:spMkLst>
            <pc:docMk/>
            <pc:sldMk cId="1273593676" sldId="298"/>
            <ac:spMk id="6" creationId="{579B7ED3-2D57-E47D-9305-663DDD105669}"/>
          </ac:spMkLst>
        </pc:spChg>
        <pc:spChg chg="add del mod">
          <ac:chgData name="Mccollar, Connor J. - SDSMT Student" userId="94af79fd-c23e-4304-bce9-9a507f50f022" providerId="ADAL" clId="{F9E21140-1DA5-420B-A204-AE1A2F1BA7C1}" dt="2025-06-24T00:51:06.954" v="8657" actId="478"/>
          <ac:spMkLst>
            <pc:docMk/>
            <pc:sldMk cId="1273593676" sldId="298"/>
            <ac:spMk id="7" creationId="{822BDF1B-6AD8-7F11-BFC5-3168E819E095}"/>
          </ac:spMkLst>
        </pc:spChg>
        <pc:spChg chg="add del mod">
          <ac:chgData name="Mccollar, Connor J. - SDSMT Student" userId="94af79fd-c23e-4304-bce9-9a507f50f022" providerId="ADAL" clId="{F9E21140-1DA5-420B-A204-AE1A2F1BA7C1}" dt="2025-06-24T00:51:06.954" v="8657" actId="478"/>
          <ac:spMkLst>
            <pc:docMk/>
            <pc:sldMk cId="1273593676" sldId="298"/>
            <ac:spMk id="8" creationId="{B111292F-746C-D598-B666-B213B9F9699B}"/>
          </ac:spMkLst>
        </pc:spChg>
        <pc:spChg chg="mod">
          <ac:chgData name="Mccollar, Connor J. - SDSMT Student" userId="94af79fd-c23e-4304-bce9-9a507f50f022" providerId="ADAL" clId="{F9E21140-1DA5-420B-A204-AE1A2F1BA7C1}" dt="2025-06-22T06:11:10.372" v="5587" actId="20578"/>
          <ac:spMkLst>
            <pc:docMk/>
            <pc:sldMk cId="1273593676" sldId="298"/>
            <ac:spMk id="21" creationId="{8BBD2E00-5857-D3D6-7256-F5EEB6965FF1}"/>
          </ac:spMkLst>
        </pc:spChg>
      </pc:sldChg>
      <pc:sldChg chg="modSp add del mod ord">
        <pc:chgData name="Mccollar, Connor J. - SDSMT Student" userId="94af79fd-c23e-4304-bce9-9a507f50f022" providerId="ADAL" clId="{F9E21140-1DA5-420B-A204-AE1A2F1BA7C1}" dt="2025-06-21T20:04:02.931" v="747" actId="47"/>
        <pc:sldMkLst>
          <pc:docMk/>
          <pc:sldMk cId="74785158" sldId="299"/>
        </pc:sldMkLst>
      </pc:sldChg>
      <pc:sldChg chg="addSp delSp modSp add mod delAnim">
        <pc:chgData name="Mccollar, Connor J. - SDSMT Student" userId="94af79fd-c23e-4304-bce9-9a507f50f022" providerId="ADAL" clId="{F9E21140-1DA5-420B-A204-AE1A2F1BA7C1}" dt="2025-06-24T02:10:40.815" v="9190" actId="20577"/>
        <pc:sldMkLst>
          <pc:docMk/>
          <pc:sldMk cId="151878013" sldId="300"/>
        </pc:sldMkLst>
        <pc:spChg chg="mod">
          <ac:chgData name="Mccollar, Connor J. - SDSMT Student" userId="94af79fd-c23e-4304-bce9-9a507f50f022" providerId="ADAL" clId="{F9E21140-1DA5-420B-A204-AE1A2F1BA7C1}" dt="2025-06-24T02:07:32.627" v="9139" actId="255"/>
          <ac:spMkLst>
            <pc:docMk/>
            <pc:sldMk cId="151878013" sldId="300"/>
            <ac:spMk id="2" creationId="{9C249E5E-576F-C668-7222-D668452C55D8}"/>
          </ac:spMkLst>
        </pc:spChg>
        <pc:spChg chg="add del mod">
          <ac:chgData name="Mccollar, Connor J. - SDSMT Student" userId="94af79fd-c23e-4304-bce9-9a507f50f022" providerId="ADAL" clId="{F9E21140-1DA5-420B-A204-AE1A2F1BA7C1}" dt="2025-06-24T00:50:52.904" v="8653" actId="478"/>
          <ac:spMkLst>
            <pc:docMk/>
            <pc:sldMk cId="151878013" sldId="300"/>
            <ac:spMk id="3" creationId="{53BD2F68-92ED-93CE-8399-F1A6F8F5ACEE}"/>
          </ac:spMkLst>
        </pc:spChg>
        <pc:spChg chg="add mod">
          <ac:chgData name="Mccollar, Connor J. - SDSMT Student" userId="94af79fd-c23e-4304-bce9-9a507f50f022" providerId="ADAL" clId="{F9E21140-1DA5-420B-A204-AE1A2F1BA7C1}" dt="2025-06-24T00:50:53.159" v="8654"/>
          <ac:spMkLst>
            <pc:docMk/>
            <pc:sldMk cId="151878013" sldId="300"/>
            <ac:spMk id="4" creationId="{D70EDC7F-B9F4-7C1A-E6D0-94E84FAD473C}"/>
          </ac:spMkLst>
        </pc:spChg>
        <pc:spChg chg="add mod">
          <ac:chgData name="Mccollar, Connor J. - SDSMT Student" userId="94af79fd-c23e-4304-bce9-9a507f50f022" providerId="ADAL" clId="{F9E21140-1DA5-420B-A204-AE1A2F1BA7C1}" dt="2025-06-24T00:50:53.159" v="8654"/>
          <ac:spMkLst>
            <pc:docMk/>
            <pc:sldMk cId="151878013" sldId="300"/>
            <ac:spMk id="5" creationId="{C155C6E1-9F99-7CC5-6CE2-3CBE50E5495F}"/>
          </ac:spMkLst>
        </pc:spChg>
        <pc:spChg chg="add del mod">
          <ac:chgData name="Mccollar, Connor J. - SDSMT Student" userId="94af79fd-c23e-4304-bce9-9a507f50f022" providerId="ADAL" clId="{F9E21140-1DA5-420B-A204-AE1A2F1BA7C1}" dt="2025-06-24T00:50:52.904" v="8653" actId="478"/>
          <ac:spMkLst>
            <pc:docMk/>
            <pc:sldMk cId="151878013" sldId="300"/>
            <ac:spMk id="6" creationId="{BB6120B6-59AC-6F92-D900-72B62EE647A6}"/>
          </ac:spMkLst>
        </pc:spChg>
        <pc:spChg chg="add del mod">
          <ac:chgData name="Mccollar, Connor J. - SDSMT Student" userId="94af79fd-c23e-4304-bce9-9a507f50f022" providerId="ADAL" clId="{F9E21140-1DA5-420B-A204-AE1A2F1BA7C1}" dt="2025-06-24T00:50:52.904" v="8653" actId="478"/>
          <ac:spMkLst>
            <pc:docMk/>
            <pc:sldMk cId="151878013" sldId="300"/>
            <ac:spMk id="7" creationId="{A485AE88-0B1A-FB64-7F7B-5BE3AD974514}"/>
          </ac:spMkLst>
        </pc:spChg>
        <pc:spChg chg="mod">
          <ac:chgData name="Mccollar, Connor J. - SDSMT Student" userId="94af79fd-c23e-4304-bce9-9a507f50f022" providerId="ADAL" clId="{F9E21140-1DA5-420B-A204-AE1A2F1BA7C1}" dt="2025-06-24T02:10:40.815" v="9190" actId="20577"/>
          <ac:spMkLst>
            <pc:docMk/>
            <pc:sldMk cId="151878013" sldId="300"/>
            <ac:spMk id="21" creationId="{5C0FA6F0-2110-0CB9-B506-C667B47AC56F}"/>
          </ac:spMkLst>
        </pc:spChg>
      </pc:sldChg>
      <pc:sldChg chg="new del">
        <pc:chgData name="Mccollar, Connor J. - SDSMT Student" userId="94af79fd-c23e-4304-bce9-9a507f50f022" providerId="ADAL" clId="{F9E21140-1DA5-420B-A204-AE1A2F1BA7C1}" dt="2025-06-21T19:56:02.940" v="572" actId="47"/>
        <pc:sldMkLst>
          <pc:docMk/>
          <pc:sldMk cId="3558736087" sldId="301"/>
        </pc:sldMkLst>
      </pc:sldChg>
      <pc:sldChg chg="addSp delSp modSp new mod">
        <pc:chgData name="Mccollar, Connor J. - SDSMT Student" userId="94af79fd-c23e-4304-bce9-9a507f50f022" providerId="ADAL" clId="{F9E21140-1DA5-420B-A204-AE1A2F1BA7C1}" dt="2025-06-24T00:50:32.130" v="8648"/>
        <pc:sldMkLst>
          <pc:docMk/>
          <pc:sldMk cId="4086595296" sldId="301"/>
        </pc:sldMkLst>
        <pc:spChg chg="add mod">
          <ac:chgData name="Mccollar, Connor J. - SDSMT Student" userId="94af79fd-c23e-4304-bce9-9a507f50f022" providerId="ADAL" clId="{F9E21140-1DA5-420B-A204-AE1A2F1BA7C1}" dt="2025-06-24T00:50:32.130" v="8648"/>
          <ac:spMkLst>
            <pc:docMk/>
            <pc:sldMk cId="4086595296" sldId="301"/>
            <ac:spMk id="2" creationId="{20C09E62-4393-F91A-0456-6F50236C007D}"/>
          </ac:spMkLst>
        </pc:spChg>
        <pc:spChg chg="add mod">
          <ac:chgData name="Mccollar, Connor J. - SDSMT Student" userId="94af79fd-c23e-4304-bce9-9a507f50f022" providerId="ADAL" clId="{F9E21140-1DA5-420B-A204-AE1A2F1BA7C1}" dt="2025-06-24T00:50:32.130" v="8648"/>
          <ac:spMkLst>
            <pc:docMk/>
            <pc:sldMk cId="4086595296" sldId="301"/>
            <ac:spMk id="3" creationId="{95BFD797-43AA-9C12-C855-F124D376480B}"/>
          </ac:spMkLst>
        </pc:spChg>
        <pc:spChg chg="add mod">
          <ac:chgData name="Mccollar, Connor J. - SDSMT Student" userId="94af79fd-c23e-4304-bce9-9a507f50f022" providerId="ADAL" clId="{F9E21140-1DA5-420B-A204-AE1A2F1BA7C1}" dt="2025-06-22T05:27:51.114" v="4740" actId="1036"/>
          <ac:spMkLst>
            <pc:docMk/>
            <pc:sldMk cId="4086595296" sldId="301"/>
            <ac:spMk id="7" creationId="{2FF3EBFD-96F7-BC71-7FD3-736950A6878F}"/>
          </ac:spMkLst>
        </pc:spChg>
        <pc:spChg chg="add del mod">
          <ac:chgData name="Mccollar, Connor J. - SDSMT Student" userId="94af79fd-c23e-4304-bce9-9a507f50f022" providerId="ADAL" clId="{F9E21140-1DA5-420B-A204-AE1A2F1BA7C1}" dt="2025-06-24T00:50:31.803" v="8647" actId="478"/>
          <ac:spMkLst>
            <pc:docMk/>
            <pc:sldMk cId="4086595296" sldId="301"/>
            <ac:spMk id="8" creationId="{5F262B1C-B3B9-8CCB-858C-2BE0EE859A31}"/>
          </ac:spMkLst>
        </pc:spChg>
        <pc:spChg chg="add del mod">
          <ac:chgData name="Mccollar, Connor J. - SDSMT Student" userId="94af79fd-c23e-4304-bce9-9a507f50f022" providerId="ADAL" clId="{F9E21140-1DA5-420B-A204-AE1A2F1BA7C1}" dt="2025-06-24T00:50:31.803" v="8647" actId="478"/>
          <ac:spMkLst>
            <pc:docMk/>
            <pc:sldMk cId="4086595296" sldId="301"/>
            <ac:spMk id="9" creationId="{43645DD7-7CE3-9A99-7BFD-67723BFB9B4C}"/>
          </ac:spMkLst>
        </pc:spChg>
        <pc:spChg chg="add del mod">
          <ac:chgData name="Mccollar, Connor J. - SDSMT Student" userId="94af79fd-c23e-4304-bce9-9a507f50f022" providerId="ADAL" clId="{F9E21140-1DA5-420B-A204-AE1A2F1BA7C1}" dt="2025-06-24T00:50:31.803" v="8647" actId="478"/>
          <ac:spMkLst>
            <pc:docMk/>
            <pc:sldMk cId="4086595296" sldId="301"/>
            <ac:spMk id="10" creationId="{0645E620-D6CC-8DDD-20FD-BAB5CDBDC5A5}"/>
          </ac:spMkLst>
        </pc:spChg>
        <pc:spChg chg="add mod">
          <ac:chgData name="Mccollar, Connor J. - SDSMT Student" userId="94af79fd-c23e-4304-bce9-9a507f50f022" providerId="ADAL" clId="{F9E21140-1DA5-420B-A204-AE1A2F1BA7C1}" dt="2025-06-22T05:25:51.576" v="4698" actId="164"/>
          <ac:spMkLst>
            <pc:docMk/>
            <pc:sldMk cId="4086595296" sldId="301"/>
            <ac:spMk id="11" creationId="{43531DF4-D6A3-891F-D3A7-FB80767C1A4E}"/>
          </ac:spMkLst>
        </pc:spChg>
        <pc:grpChg chg="add mod">
          <ac:chgData name="Mccollar, Connor J. - SDSMT Student" userId="94af79fd-c23e-4304-bce9-9a507f50f022" providerId="ADAL" clId="{F9E21140-1DA5-420B-A204-AE1A2F1BA7C1}" dt="2025-06-22T05:27:43.980" v="4737" actId="1076"/>
          <ac:grpSpMkLst>
            <pc:docMk/>
            <pc:sldMk cId="4086595296" sldId="301"/>
            <ac:grpSpMk id="12" creationId="{89898FA0-E61F-A7FD-6375-B10D0C5CFA53}"/>
          </ac:grpSpMkLst>
        </pc:grpChg>
        <pc:graphicFrameChg chg="add mod modGraphic">
          <ac:chgData name="Mccollar, Connor J. - SDSMT Student" userId="94af79fd-c23e-4304-bce9-9a507f50f022" providerId="ADAL" clId="{F9E21140-1DA5-420B-A204-AE1A2F1BA7C1}" dt="2025-06-23T01:23:25.581" v="6453" actId="1076"/>
          <ac:graphicFrameMkLst>
            <pc:docMk/>
            <pc:sldMk cId="4086595296" sldId="301"/>
            <ac:graphicFrameMk id="5" creationId="{02E4A634-4557-EE02-8B4B-CBE346AA3567}"/>
          </ac:graphicFrameMkLst>
        </pc:graphicFrameChg>
        <pc:picChg chg="add mod">
          <ac:chgData name="Mccollar, Connor J. - SDSMT Student" userId="94af79fd-c23e-4304-bce9-9a507f50f022" providerId="ADAL" clId="{F9E21140-1DA5-420B-A204-AE1A2F1BA7C1}" dt="2025-06-22T05:25:51.576" v="4698" actId="164"/>
          <ac:picMkLst>
            <pc:docMk/>
            <pc:sldMk cId="4086595296" sldId="301"/>
            <ac:picMk id="4" creationId="{5FDCA38A-DCBE-2BA2-DA5E-4BE2AB6B4D67}"/>
          </ac:picMkLst>
        </pc:picChg>
      </pc:sldChg>
      <pc:sldChg chg="new del">
        <pc:chgData name="Mccollar, Connor J. - SDSMT Student" userId="94af79fd-c23e-4304-bce9-9a507f50f022" providerId="ADAL" clId="{F9E21140-1DA5-420B-A204-AE1A2F1BA7C1}" dt="2025-06-21T21:03:53.048" v="960" actId="47"/>
        <pc:sldMkLst>
          <pc:docMk/>
          <pc:sldMk cId="880252494" sldId="302"/>
        </pc:sldMkLst>
      </pc:sldChg>
      <pc:sldChg chg="addSp delSp modSp add del mod">
        <pc:chgData name="Mccollar, Connor J. - SDSMT Student" userId="94af79fd-c23e-4304-bce9-9a507f50f022" providerId="ADAL" clId="{F9E21140-1DA5-420B-A204-AE1A2F1BA7C1}" dt="2025-06-22T03:57:13.128" v="2396" actId="47"/>
        <pc:sldMkLst>
          <pc:docMk/>
          <pc:sldMk cId="3118472728" sldId="303"/>
        </pc:sldMkLst>
      </pc:sldChg>
      <pc:sldChg chg="addSp delSp modSp add mod">
        <pc:chgData name="Mccollar, Connor J. - SDSMT Student" userId="94af79fd-c23e-4304-bce9-9a507f50f022" providerId="ADAL" clId="{F9E21140-1DA5-420B-A204-AE1A2F1BA7C1}" dt="2025-06-24T02:07:37.694" v="9140" actId="255"/>
        <pc:sldMkLst>
          <pc:docMk/>
          <pc:sldMk cId="4270508994" sldId="304"/>
        </pc:sldMkLst>
        <pc:spChg chg="mod">
          <ac:chgData name="Mccollar, Connor J. - SDSMT Student" userId="94af79fd-c23e-4304-bce9-9a507f50f022" providerId="ADAL" clId="{F9E21140-1DA5-420B-A204-AE1A2F1BA7C1}" dt="2025-06-24T02:07:37.694" v="9140" actId="255"/>
          <ac:spMkLst>
            <pc:docMk/>
            <pc:sldMk cId="4270508994" sldId="304"/>
            <ac:spMk id="2" creationId="{DABBF731-BDE8-6583-08F9-C328CA29E8EF}"/>
          </ac:spMkLst>
        </pc:spChg>
        <pc:spChg chg="add del mod">
          <ac:chgData name="Mccollar, Connor J. - SDSMT Student" userId="94af79fd-c23e-4304-bce9-9a507f50f022" providerId="ADAL" clId="{F9E21140-1DA5-420B-A204-AE1A2F1BA7C1}" dt="2025-06-24T00:50:59.666" v="8655" actId="478"/>
          <ac:spMkLst>
            <pc:docMk/>
            <pc:sldMk cId="4270508994" sldId="304"/>
            <ac:spMk id="3" creationId="{69C6AD3A-14E9-D244-134C-E89DA65CE1D1}"/>
          </ac:spMkLst>
        </pc:spChg>
        <pc:spChg chg="add mod">
          <ac:chgData name="Mccollar, Connor J. - SDSMT Student" userId="94af79fd-c23e-4304-bce9-9a507f50f022" providerId="ADAL" clId="{F9E21140-1DA5-420B-A204-AE1A2F1BA7C1}" dt="2025-06-23T01:36:54.212" v="6542" actId="164"/>
          <ac:spMkLst>
            <pc:docMk/>
            <pc:sldMk cId="4270508994" sldId="304"/>
            <ac:spMk id="4" creationId="{6459867A-AE2A-EE10-DD4E-C88378C64CC5}"/>
          </ac:spMkLst>
        </pc:spChg>
        <pc:spChg chg="add mod">
          <ac:chgData name="Mccollar, Connor J. - SDSMT Student" userId="94af79fd-c23e-4304-bce9-9a507f50f022" providerId="ADAL" clId="{F9E21140-1DA5-420B-A204-AE1A2F1BA7C1}" dt="2025-06-23T01:36:54.212" v="6542" actId="164"/>
          <ac:spMkLst>
            <pc:docMk/>
            <pc:sldMk cId="4270508994" sldId="304"/>
            <ac:spMk id="5" creationId="{E13905BD-F1F6-64B6-711F-0006D8A95708}"/>
          </ac:spMkLst>
        </pc:spChg>
        <pc:spChg chg="add del mod">
          <ac:chgData name="Mccollar, Connor J. - SDSMT Student" userId="94af79fd-c23e-4304-bce9-9a507f50f022" providerId="ADAL" clId="{F9E21140-1DA5-420B-A204-AE1A2F1BA7C1}" dt="2025-06-24T00:50:59.666" v="8655" actId="478"/>
          <ac:spMkLst>
            <pc:docMk/>
            <pc:sldMk cId="4270508994" sldId="304"/>
            <ac:spMk id="6" creationId="{400265C9-A806-4515-47F1-25F867697C24}"/>
          </ac:spMkLst>
        </pc:spChg>
        <pc:spChg chg="add del mod">
          <ac:chgData name="Mccollar, Connor J. - SDSMT Student" userId="94af79fd-c23e-4304-bce9-9a507f50f022" providerId="ADAL" clId="{F9E21140-1DA5-420B-A204-AE1A2F1BA7C1}" dt="2025-06-24T00:50:59.666" v="8655" actId="478"/>
          <ac:spMkLst>
            <pc:docMk/>
            <pc:sldMk cId="4270508994" sldId="304"/>
            <ac:spMk id="7" creationId="{07974664-61EF-AD75-A174-57534829CE27}"/>
          </ac:spMkLst>
        </pc:spChg>
        <pc:spChg chg="add mod">
          <ac:chgData name="Mccollar, Connor J. - SDSMT Student" userId="94af79fd-c23e-4304-bce9-9a507f50f022" providerId="ADAL" clId="{F9E21140-1DA5-420B-A204-AE1A2F1BA7C1}" dt="2025-06-23T01:36:54.212" v="6542" actId="164"/>
          <ac:spMkLst>
            <pc:docMk/>
            <pc:sldMk cId="4270508994" sldId="304"/>
            <ac:spMk id="8" creationId="{C047662F-2ED3-4015-62D4-77035C1F8B79}"/>
          </ac:spMkLst>
        </pc:spChg>
        <pc:spChg chg="add mod">
          <ac:chgData name="Mccollar, Connor J. - SDSMT Student" userId="94af79fd-c23e-4304-bce9-9a507f50f022" providerId="ADAL" clId="{F9E21140-1DA5-420B-A204-AE1A2F1BA7C1}" dt="2025-06-23T01:36:54.212" v="6542" actId="164"/>
          <ac:spMkLst>
            <pc:docMk/>
            <pc:sldMk cId="4270508994" sldId="304"/>
            <ac:spMk id="9" creationId="{CA665AF8-57E6-46B9-D9CC-B59801251CFD}"/>
          </ac:spMkLst>
        </pc:spChg>
        <pc:spChg chg="add mod">
          <ac:chgData name="Mccollar, Connor J. - SDSMT Student" userId="94af79fd-c23e-4304-bce9-9a507f50f022" providerId="ADAL" clId="{F9E21140-1DA5-420B-A204-AE1A2F1BA7C1}" dt="2025-06-23T01:36:54.212" v="6542" actId="164"/>
          <ac:spMkLst>
            <pc:docMk/>
            <pc:sldMk cId="4270508994" sldId="304"/>
            <ac:spMk id="10" creationId="{22CF7377-795B-C8C8-02BA-FC5F8D96D287}"/>
          </ac:spMkLst>
        </pc:spChg>
        <pc:spChg chg="add mod">
          <ac:chgData name="Mccollar, Connor J. - SDSMT Student" userId="94af79fd-c23e-4304-bce9-9a507f50f022" providerId="ADAL" clId="{F9E21140-1DA5-420B-A204-AE1A2F1BA7C1}" dt="2025-06-23T01:36:54.212" v="6542" actId="164"/>
          <ac:spMkLst>
            <pc:docMk/>
            <pc:sldMk cId="4270508994" sldId="304"/>
            <ac:spMk id="11" creationId="{6604030C-1D9A-7493-8E9A-C9927A7A4BAF}"/>
          </ac:spMkLst>
        </pc:spChg>
        <pc:spChg chg="add mod">
          <ac:chgData name="Mccollar, Connor J. - SDSMT Student" userId="94af79fd-c23e-4304-bce9-9a507f50f022" providerId="ADAL" clId="{F9E21140-1DA5-420B-A204-AE1A2F1BA7C1}" dt="2025-06-23T01:36:54.212" v="6542" actId="164"/>
          <ac:spMkLst>
            <pc:docMk/>
            <pc:sldMk cId="4270508994" sldId="304"/>
            <ac:spMk id="12" creationId="{89E22D94-5112-76E3-2439-21AE27F12749}"/>
          </ac:spMkLst>
        </pc:spChg>
        <pc:spChg chg="add mod">
          <ac:chgData name="Mccollar, Connor J. - SDSMT Student" userId="94af79fd-c23e-4304-bce9-9a507f50f022" providerId="ADAL" clId="{F9E21140-1DA5-420B-A204-AE1A2F1BA7C1}" dt="2025-06-23T01:36:54.212" v="6542" actId="164"/>
          <ac:spMkLst>
            <pc:docMk/>
            <pc:sldMk cId="4270508994" sldId="304"/>
            <ac:spMk id="13" creationId="{1A2B855B-542D-A818-8663-69AEA39C8BE5}"/>
          </ac:spMkLst>
        </pc:spChg>
        <pc:spChg chg="add mod">
          <ac:chgData name="Mccollar, Connor J. - SDSMT Student" userId="94af79fd-c23e-4304-bce9-9a507f50f022" providerId="ADAL" clId="{F9E21140-1DA5-420B-A204-AE1A2F1BA7C1}" dt="2025-06-23T01:36:57.349" v="6543" actId="164"/>
          <ac:spMkLst>
            <pc:docMk/>
            <pc:sldMk cId="4270508994" sldId="304"/>
            <ac:spMk id="14" creationId="{3886EAB1-635D-8EB3-4271-6C897A68F206}"/>
          </ac:spMkLst>
        </pc:spChg>
        <pc:spChg chg="add mod">
          <ac:chgData name="Mccollar, Connor J. - SDSMT Student" userId="94af79fd-c23e-4304-bce9-9a507f50f022" providerId="ADAL" clId="{F9E21140-1DA5-420B-A204-AE1A2F1BA7C1}" dt="2025-06-23T01:36:57.349" v="6543" actId="164"/>
          <ac:spMkLst>
            <pc:docMk/>
            <pc:sldMk cId="4270508994" sldId="304"/>
            <ac:spMk id="15" creationId="{022E5B94-7202-EADC-25C9-917CA1065AC5}"/>
          </ac:spMkLst>
        </pc:spChg>
        <pc:spChg chg="add mod">
          <ac:chgData name="Mccollar, Connor J. - SDSMT Student" userId="94af79fd-c23e-4304-bce9-9a507f50f022" providerId="ADAL" clId="{F9E21140-1DA5-420B-A204-AE1A2F1BA7C1}" dt="2025-06-23T01:36:57.349" v="6543" actId="164"/>
          <ac:spMkLst>
            <pc:docMk/>
            <pc:sldMk cId="4270508994" sldId="304"/>
            <ac:spMk id="16" creationId="{91BE06AF-85EF-4BCA-B99A-3692593519F8}"/>
          </ac:spMkLst>
        </pc:spChg>
        <pc:spChg chg="add mod">
          <ac:chgData name="Mccollar, Connor J. - SDSMT Student" userId="94af79fd-c23e-4304-bce9-9a507f50f022" providerId="ADAL" clId="{F9E21140-1DA5-420B-A204-AE1A2F1BA7C1}" dt="2025-06-23T01:36:57.349" v="6543" actId="164"/>
          <ac:spMkLst>
            <pc:docMk/>
            <pc:sldMk cId="4270508994" sldId="304"/>
            <ac:spMk id="17" creationId="{E22FEBF5-9473-5E98-8BEB-F5353120D453}"/>
          </ac:spMkLst>
        </pc:spChg>
        <pc:spChg chg="add mod">
          <ac:chgData name="Mccollar, Connor J. - SDSMT Student" userId="94af79fd-c23e-4304-bce9-9a507f50f022" providerId="ADAL" clId="{F9E21140-1DA5-420B-A204-AE1A2F1BA7C1}" dt="2025-06-23T01:36:57.349" v="6543" actId="164"/>
          <ac:spMkLst>
            <pc:docMk/>
            <pc:sldMk cId="4270508994" sldId="304"/>
            <ac:spMk id="18" creationId="{36606A31-F3EE-C7FF-B063-3167816D779E}"/>
          </ac:spMkLst>
        </pc:spChg>
        <pc:spChg chg="add mod">
          <ac:chgData name="Mccollar, Connor J. - SDSMT Student" userId="94af79fd-c23e-4304-bce9-9a507f50f022" providerId="ADAL" clId="{F9E21140-1DA5-420B-A204-AE1A2F1BA7C1}" dt="2025-06-23T01:36:57.349" v="6543" actId="164"/>
          <ac:spMkLst>
            <pc:docMk/>
            <pc:sldMk cId="4270508994" sldId="304"/>
            <ac:spMk id="19" creationId="{E3CEB76B-F478-9F80-31F5-48F92BF90DC5}"/>
          </ac:spMkLst>
        </pc:spChg>
        <pc:spChg chg="add mod">
          <ac:chgData name="Mccollar, Connor J. - SDSMT Student" userId="94af79fd-c23e-4304-bce9-9a507f50f022" providerId="ADAL" clId="{F9E21140-1DA5-420B-A204-AE1A2F1BA7C1}" dt="2025-06-23T01:36:57.349" v="6543" actId="164"/>
          <ac:spMkLst>
            <pc:docMk/>
            <pc:sldMk cId="4270508994" sldId="304"/>
            <ac:spMk id="20" creationId="{FA07770A-362F-8A21-17CD-68FE1AFBB8D6}"/>
          </ac:spMkLst>
        </pc:spChg>
        <pc:spChg chg="mod">
          <ac:chgData name="Mccollar, Connor J. - SDSMT Student" userId="94af79fd-c23e-4304-bce9-9a507f50f022" providerId="ADAL" clId="{F9E21140-1DA5-420B-A204-AE1A2F1BA7C1}" dt="2025-06-23T02:12:03.378" v="6825" actId="1076"/>
          <ac:spMkLst>
            <pc:docMk/>
            <pc:sldMk cId="4270508994" sldId="304"/>
            <ac:spMk id="21" creationId="{1605F3F6-403D-1A8B-C2FC-BD677ACE877D}"/>
          </ac:spMkLst>
        </pc:spChg>
        <pc:spChg chg="add mod">
          <ac:chgData name="Mccollar, Connor J. - SDSMT Student" userId="94af79fd-c23e-4304-bce9-9a507f50f022" providerId="ADAL" clId="{F9E21140-1DA5-420B-A204-AE1A2F1BA7C1}" dt="2025-06-23T01:36:57.349" v="6543" actId="164"/>
          <ac:spMkLst>
            <pc:docMk/>
            <pc:sldMk cId="4270508994" sldId="304"/>
            <ac:spMk id="22" creationId="{4464C57F-BECA-F61C-D438-C13BADE9C16F}"/>
          </ac:spMkLst>
        </pc:spChg>
        <pc:spChg chg="add mod">
          <ac:chgData name="Mccollar, Connor J. - SDSMT Student" userId="94af79fd-c23e-4304-bce9-9a507f50f022" providerId="ADAL" clId="{F9E21140-1DA5-420B-A204-AE1A2F1BA7C1}" dt="2025-06-23T01:36:47.762" v="6539" actId="164"/>
          <ac:spMkLst>
            <pc:docMk/>
            <pc:sldMk cId="4270508994" sldId="304"/>
            <ac:spMk id="23" creationId="{8873DF88-DADC-EB5B-571B-BF2257A40891}"/>
          </ac:spMkLst>
        </pc:spChg>
        <pc:spChg chg="add mod">
          <ac:chgData name="Mccollar, Connor J. - SDSMT Student" userId="94af79fd-c23e-4304-bce9-9a507f50f022" providerId="ADAL" clId="{F9E21140-1DA5-420B-A204-AE1A2F1BA7C1}" dt="2025-06-23T01:36:47.762" v="6539" actId="164"/>
          <ac:spMkLst>
            <pc:docMk/>
            <pc:sldMk cId="4270508994" sldId="304"/>
            <ac:spMk id="24" creationId="{AEB14FC2-563A-5D78-78BC-B4F98EE366EE}"/>
          </ac:spMkLst>
        </pc:spChg>
        <pc:spChg chg="add mod">
          <ac:chgData name="Mccollar, Connor J. - SDSMT Student" userId="94af79fd-c23e-4304-bce9-9a507f50f022" providerId="ADAL" clId="{F9E21140-1DA5-420B-A204-AE1A2F1BA7C1}" dt="2025-06-23T01:36:47.762" v="6539" actId="164"/>
          <ac:spMkLst>
            <pc:docMk/>
            <pc:sldMk cId="4270508994" sldId="304"/>
            <ac:spMk id="25" creationId="{4E9225EC-C0B5-AFDF-5E99-4737AADC8F65}"/>
          </ac:spMkLst>
        </pc:spChg>
        <pc:spChg chg="add mod">
          <ac:chgData name="Mccollar, Connor J. - SDSMT Student" userId="94af79fd-c23e-4304-bce9-9a507f50f022" providerId="ADAL" clId="{F9E21140-1DA5-420B-A204-AE1A2F1BA7C1}" dt="2025-06-23T01:36:47.762" v="6539" actId="164"/>
          <ac:spMkLst>
            <pc:docMk/>
            <pc:sldMk cId="4270508994" sldId="304"/>
            <ac:spMk id="26" creationId="{5C9D7D8C-EA53-6B63-16A2-3A98C29D9A56}"/>
          </ac:spMkLst>
        </pc:spChg>
        <pc:spChg chg="add mod">
          <ac:chgData name="Mccollar, Connor J. - SDSMT Student" userId="94af79fd-c23e-4304-bce9-9a507f50f022" providerId="ADAL" clId="{F9E21140-1DA5-420B-A204-AE1A2F1BA7C1}" dt="2025-06-23T01:36:47.762" v="6539" actId="164"/>
          <ac:spMkLst>
            <pc:docMk/>
            <pc:sldMk cId="4270508994" sldId="304"/>
            <ac:spMk id="27" creationId="{1972EE04-5CE8-94CF-A3A6-F157FC728FE4}"/>
          </ac:spMkLst>
        </pc:spChg>
        <pc:spChg chg="add mod">
          <ac:chgData name="Mccollar, Connor J. - SDSMT Student" userId="94af79fd-c23e-4304-bce9-9a507f50f022" providerId="ADAL" clId="{F9E21140-1DA5-420B-A204-AE1A2F1BA7C1}" dt="2025-06-23T01:36:47.762" v="6539" actId="164"/>
          <ac:spMkLst>
            <pc:docMk/>
            <pc:sldMk cId="4270508994" sldId="304"/>
            <ac:spMk id="28" creationId="{CA0E91C2-8B2F-993F-51B0-E22AC029683A}"/>
          </ac:spMkLst>
        </pc:spChg>
        <pc:spChg chg="add mod">
          <ac:chgData name="Mccollar, Connor J. - SDSMT Student" userId="94af79fd-c23e-4304-bce9-9a507f50f022" providerId="ADAL" clId="{F9E21140-1DA5-420B-A204-AE1A2F1BA7C1}" dt="2025-06-23T01:36:47.762" v="6539" actId="164"/>
          <ac:spMkLst>
            <pc:docMk/>
            <pc:sldMk cId="4270508994" sldId="304"/>
            <ac:spMk id="29" creationId="{6C681294-2FD7-C741-6895-FA69FE4B82F7}"/>
          </ac:spMkLst>
        </pc:spChg>
        <pc:spChg chg="add mod">
          <ac:chgData name="Mccollar, Connor J. - SDSMT Student" userId="94af79fd-c23e-4304-bce9-9a507f50f022" providerId="ADAL" clId="{F9E21140-1DA5-420B-A204-AE1A2F1BA7C1}" dt="2025-06-23T01:36:47.762" v="6539" actId="164"/>
          <ac:spMkLst>
            <pc:docMk/>
            <pc:sldMk cId="4270508994" sldId="304"/>
            <ac:spMk id="30" creationId="{349A0358-ABC4-37E9-1BFE-EF6F2A623AC7}"/>
          </ac:spMkLst>
        </pc:spChg>
        <pc:spChg chg="mod">
          <ac:chgData name="Mccollar, Connor J. - SDSMT Student" userId="94af79fd-c23e-4304-bce9-9a507f50f022" providerId="ADAL" clId="{F9E21140-1DA5-420B-A204-AE1A2F1BA7C1}" dt="2025-06-23T01:37:29.136" v="6545"/>
          <ac:spMkLst>
            <pc:docMk/>
            <pc:sldMk cId="4270508994" sldId="304"/>
            <ac:spMk id="35" creationId="{832F724F-A0C7-2185-221E-81D04243CE73}"/>
          </ac:spMkLst>
        </pc:spChg>
        <pc:spChg chg="mod">
          <ac:chgData name="Mccollar, Connor J. - SDSMT Student" userId="94af79fd-c23e-4304-bce9-9a507f50f022" providerId="ADAL" clId="{F9E21140-1DA5-420B-A204-AE1A2F1BA7C1}" dt="2025-06-23T01:37:29.136" v="6545"/>
          <ac:spMkLst>
            <pc:docMk/>
            <pc:sldMk cId="4270508994" sldId="304"/>
            <ac:spMk id="36" creationId="{73401399-071D-2391-CE5A-08CE43F40C1A}"/>
          </ac:spMkLst>
        </pc:spChg>
        <pc:spChg chg="mod">
          <ac:chgData name="Mccollar, Connor J. - SDSMT Student" userId="94af79fd-c23e-4304-bce9-9a507f50f022" providerId="ADAL" clId="{F9E21140-1DA5-420B-A204-AE1A2F1BA7C1}" dt="2025-06-23T01:37:29.136" v="6545"/>
          <ac:spMkLst>
            <pc:docMk/>
            <pc:sldMk cId="4270508994" sldId="304"/>
            <ac:spMk id="37" creationId="{82B4E0C3-536B-9015-615C-E8C15AE56983}"/>
          </ac:spMkLst>
        </pc:spChg>
        <pc:spChg chg="mod">
          <ac:chgData name="Mccollar, Connor J. - SDSMT Student" userId="94af79fd-c23e-4304-bce9-9a507f50f022" providerId="ADAL" clId="{F9E21140-1DA5-420B-A204-AE1A2F1BA7C1}" dt="2025-06-23T01:38:15.900" v="6551" actId="207"/>
          <ac:spMkLst>
            <pc:docMk/>
            <pc:sldMk cId="4270508994" sldId="304"/>
            <ac:spMk id="38" creationId="{D1EEC7E2-1CB3-355D-8803-AC5A4A9984C8}"/>
          </ac:spMkLst>
        </pc:spChg>
        <pc:spChg chg="mod">
          <ac:chgData name="Mccollar, Connor J. - SDSMT Student" userId="94af79fd-c23e-4304-bce9-9a507f50f022" providerId="ADAL" clId="{F9E21140-1DA5-420B-A204-AE1A2F1BA7C1}" dt="2025-06-23T01:38:05.820" v="6550" actId="207"/>
          <ac:spMkLst>
            <pc:docMk/>
            <pc:sldMk cId="4270508994" sldId="304"/>
            <ac:spMk id="39" creationId="{37DD725C-4EB7-EE4A-38F3-3A68750F18AF}"/>
          </ac:spMkLst>
        </pc:spChg>
        <pc:spChg chg="mod">
          <ac:chgData name="Mccollar, Connor J. - SDSMT Student" userId="94af79fd-c23e-4304-bce9-9a507f50f022" providerId="ADAL" clId="{F9E21140-1DA5-420B-A204-AE1A2F1BA7C1}" dt="2025-06-23T01:37:29.136" v="6545"/>
          <ac:spMkLst>
            <pc:docMk/>
            <pc:sldMk cId="4270508994" sldId="304"/>
            <ac:spMk id="40" creationId="{CFBC29D8-FBC9-5279-FA77-266154E2896F}"/>
          </ac:spMkLst>
        </pc:spChg>
        <pc:spChg chg="mod">
          <ac:chgData name="Mccollar, Connor J. - SDSMT Student" userId="94af79fd-c23e-4304-bce9-9a507f50f022" providerId="ADAL" clId="{F9E21140-1DA5-420B-A204-AE1A2F1BA7C1}" dt="2025-06-23T01:37:29.136" v="6545"/>
          <ac:spMkLst>
            <pc:docMk/>
            <pc:sldMk cId="4270508994" sldId="304"/>
            <ac:spMk id="41" creationId="{C2B57F99-8E77-2357-ED13-8A2429875826}"/>
          </ac:spMkLst>
        </pc:spChg>
        <pc:spChg chg="mod">
          <ac:chgData name="Mccollar, Connor J. - SDSMT Student" userId="94af79fd-c23e-4304-bce9-9a507f50f022" providerId="ADAL" clId="{F9E21140-1DA5-420B-A204-AE1A2F1BA7C1}" dt="2025-06-23T01:37:29.136" v="6545"/>
          <ac:spMkLst>
            <pc:docMk/>
            <pc:sldMk cId="4270508994" sldId="304"/>
            <ac:spMk id="42" creationId="{7785D9CF-6223-BFE4-6FAD-EC646990541F}"/>
          </ac:spMkLst>
        </pc:spChg>
        <pc:spChg chg="add del mod">
          <ac:chgData name="Mccollar, Connor J. - SDSMT Student" userId="94af79fd-c23e-4304-bce9-9a507f50f022" providerId="ADAL" clId="{F9E21140-1DA5-420B-A204-AE1A2F1BA7C1}" dt="2025-06-23T03:46:21.707" v="6905" actId="478"/>
          <ac:spMkLst>
            <pc:docMk/>
            <pc:sldMk cId="4270508994" sldId="304"/>
            <ac:spMk id="44" creationId="{13EC7E37-EF3F-C8BD-A7B7-13289FA75CC1}"/>
          </ac:spMkLst>
        </pc:spChg>
        <pc:spChg chg="add mod">
          <ac:chgData name="Mccollar, Connor J. - SDSMT Student" userId="94af79fd-c23e-4304-bce9-9a507f50f022" providerId="ADAL" clId="{F9E21140-1DA5-420B-A204-AE1A2F1BA7C1}" dt="2025-06-24T00:51:00.028" v="8656"/>
          <ac:spMkLst>
            <pc:docMk/>
            <pc:sldMk cId="4270508994" sldId="304"/>
            <ac:spMk id="44" creationId="{4F3ECB1F-3450-9646-43C2-6A46B7755BFE}"/>
          </ac:spMkLst>
        </pc:spChg>
        <pc:spChg chg="add mod">
          <ac:chgData name="Mccollar, Connor J. - SDSMT Student" userId="94af79fd-c23e-4304-bce9-9a507f50f022" providerId="ADAL" clId="{F9E21140-1DA5-420B-A204-AE1A2F1BA7C1}" dt="2025-06-24T02:03:42.807" v="9098" actId="20577"/>
          <ac:spMkLst>
            <pc:docMk/>
            <pc:sldMk cId="4270508994" sldId="304"/>
            <ac:spMk id="45" creationId="{305C2AAB-A0F4-BF30-0245-BCCED4B71A2F}"/>
          </ac:spMkLst>
        </pc:spChg>
        <pc:spChg chg="add mod">
          <ac:chgData name="Mccollar, Connor J. - SDSMT Student" userId="94af79fd-c23e-4304-bce9-9a507f50f022" providerId="ADAL" clId="{F9E21140-1DA5-420B-A204-AE1A2F1BA7C1}" dt="2025-06-24T00:51:00.028" v="8656"/>
          <ac:spMkLst>
            <pc:docMk/>
            <pc:sldMk cId="4270508994" sldId="304"/>
            <ac:spMk id="46" creationId="{3EE7C7C9-4111-29DB-CE20-E7FF4B87E3A5}"/>
          </ac:spMkLst>
        </pc:spChg>
        <pc:spChg chg="add mod">
          <ac:chgData name="Mccollar, Connor J. - SDSMT Student" userId="94af79fd-c23e-4304-bce9-9a507f50f022" providerId="ADAL" clId="{F9E21140-1DA5-420B-A204-AE1A2F1BA7C1}" dt="2025-06-23T04:08:50.439" v="7678" actId="20577"/>
          <ac:spMkLst>
            <pc:docMk/>
            <pc:sldMk cId="4270508994" sldId="304"/>
            <ac:spMk id="55" creationId="{65D41201-3636-33DA-6033-F8DACB68FBCC}"/>
          </ac:spMkLst>
        </pc:spChg>
        <pc:grpChg chg="add mod">
          <ac:chgData name="Mccollar, Connor J. - SDSMT Student" userId="94af79fd-c23e-4304-bce9-9a507f50f022" providerId="ADAL" clId="{F9E21140-1DA5-420B-A204-AE1A2F1BA7C1}" dt="2025-06-23T01:48:35.406" v="6796" actId="164"/>
          <ac:grpSpMkLst>
            <pc:docMk/>
            <pc:sldMk cId="4270508994" sldId="304"/>
            <ac:grpSpMk id="31" creationId="{35060186-7F17-6523-F639-471E1E81B350}"/>
          </ac:grpSpMkLst>
        </pc:grpChg>
        <pc:grpChg chg="add mod">
          <ac:chgData name="Mccollar, Connor J. - SDSMT Student" userId="94af79fd-c23e-4304-bce9-9a507f50f022" providerId="ADAL" clId="{F9E21140-1DA5-420B-A204-AE1A2F1BA7C1}" dt="2025-06-23T01:48:35.406" v="6796" actId="164"/>
          <ac:grpSpMkLst>
            <pc:docMk/>
            <pc:sldMk cId="4270508994" sldId="304"/>
            <ac:grpSpMk id="32" creationId="{0DCE48AD-08DA-C8DB-2BAD-6C4623E7C647}"/>
          </ac:grpSpMkLst>
        </pc:grpChg>
        <pc:grpChg chg="add mod">
          <ac:chgData name="Mccollar, Connor J. - SDSMT Student" userId="94af79fd-c23e-4304-bce9-9a507f50f022" providerId="ADAL" clId="{F9E21140-1DA5-420B-A204-AE1A2F1BA7C1}" dt="2025-06-23T01:48:35.406" v="6796" actId="164"/>
          <ac:grpSpMkLst>
            <pc:docMk/>
            <pc:sldMk cId="4270508994" sldId="304"/>
            <ac:grpSpMk id="33" creationId="{1D9E2CB4-B215-4AD1-9CA3-C9B37FDD242A}"/>
          </ac:grpSpMkLst>
        </pc:grpChg>
        <pc:grpChg chg="add mod">
          <ac:chgData name="Mccollar, Connor J. - SDSMT Student" userId="94af79fd-c23e-4304-bce9-9a507f50f022" providerId="ADAL" clId="{F9E21140-1DA5-420B-A204-AE1A2F1BA7C1}" dt="2025-06-23T01:48:35.406" v="6796" actId="164"/>
          <ac:grpSpMkLst>
            <pc:docMk/>
            <pc:sldMk cId="4270508994" sldId="304"/>
            <ac:grpSpMk id="34" creationId="{01A3F474-BC34-0BB7-F3BB-336BCC03725E}"/>
          </ac:grpSpMkLst>
        </pc:grpChg>
        <pc:grpChg chg="add mod">
          <ac:chgData name="Mccollar, Connor J. - SDSMT Student" userId="94af79fd-c23e-4304-bce9-9a507f50f022" providerId="ADAL" clId="{F9E21140-1DA5-420B-A204-AE1A2F1BA7C1}" dt="2025-06-23T03:54:20.607" v="7124" actId="1076"/>
          <ac:grpSpMkLst>
            <pc:docMk/>
            <pc:sldMk cId="4270508994" sldId="304"/>
            <ac:grpSpMk id="43" creationId="{F09D7FF3-3038-7CFF-006B-103DE3973100}"/>
          </ac:grpSpMkLst>
        </pc:grpChg>
        <pc:cxnChg chg="add mod">
          <ac:chgData name="Mccollar, Connor J. - SDSMT Student" userId="94af79fd-c23e-4304-bce9-9a507f50f022" providerId="ADAL" clId="{F9E21140-1DA5-420B-A204-AE1A2F1BA7C1}" dt="2025-06-23T03:54:20.607" v="7124" actId="1076"/>
          <ac:cxnSpMkLst>
            <pc:docMk/>
            <pc:sldMk cId="4270508994" sldId="304"/>
            <ac:cxnSpMk id="47" creationId="{ECE65D39-9DE5-5B68-1C7C-27E26F5EAE0B}"/>
          </ac:cxnSpMkLst>
        </pc:cxnChg>
        <pc:cxnChg chg="add mod">
          <ac:chgData name="Mccollar, Connor J. - SDSMT Student" userId="94af79fd-c23e-4304-bce9-9a507f50f022" providerId="ADAL" clId="{F9E21140-1DA5-420B-A204-AE1A2F1BA7C1}" dt="2025-06-23T03:54:20.607" v="7124" actId="1076"/>
          <ac:cxnSpMkLst>
            <pc:docMk/>
            <pc:sldMk cId="4270508994" sldId="304"/>
            <ac:cxnSpMk id="48" creationId="{F906D662-FBDE-36F0-9A01-42785819EC9D}"/>
          </ac:cxnSpMkLst>
        </pc:cxnChg>
        <pc:cxnChg chg="add mod">
          <ac:chgData name="Mccollar, Connor J. - SDSMT Student" userId="94af79fd-c23e-4304-bce9-9a507f50f022" providerId="ADAL" clId="{F9E21140-1DA5-420B-A204-AE1A2F1BA7C1}" dt="2025-06-23T03:54:20.607" v="7124" actId="1076"/>
          <ac:cxnSpMkLst>
            <pc:docMk/>
            <pc:sldMk cId="4270508994" sldId="304"/>
            <ac:cxnSpMk id="50" creationId="{01008D9C-A5AD-1B68-10BF-A5221D799086}"/>
          </ac:cxnSpMkLst>
        </pc:cxnChg>
        <pc:cxnChg chg="add mod">
          <ac:chgData name="Mccollar, Connor J. - SDSMT Student" userId="94af79fd-c23e-4304-bce9-9a507f50f022" providerId="ADAL" clId="{F9E21140-1DA5-420B-A204-AE1A2F1BA7C1}" dt="2025-06-23T03:54:20.607" v="7124" actId="1076"/>
          <ac:cxnSpMkLst>
            <pc:docMk/>
            <pc:sldMk cId="4270508994" sldId="304"/>
            <ac:cxnSpMk id="52" creationId="{AA1E37FA-18A4-2BBD-AB05-1EC115C9503C}"/>
          </ac:cxnSpMkLst>
        </pc:cxnChg>
        <pc:cxnChg chg="add mod">
          <ac:chgData name="Mccollar, Connor J. - SDSMT Student" userId="94af79fd-c23e-4304-bce9-9a507f50f022" providerId="ADAL" clId="{F9E21140-1DA5-420B-A204-AE1A2F1BA7C1}" dt="2025-06-23T03:54:20.607" v="7124" actId="1076"/>
          <ac:cxnSpMkLst>
            <pc:docMk/>
            <pc:sldMk cId="4270508994" sldId="304"/>
            <ac:cxnSpMk id="54" creationId="{7A0B60CC-303E-8813-0650-387382891C9E}"/>
          </ac:cxnSpMkLst>
        </pc:cxnChg>
      </pc:sldChg>
      <pc:sldChg chg="addSp delSp modSp add mod delAnim">
        <pc:chgData name="Mccollar, Connor J. - SDSMT Student" userId="94af79fd-c23e-4304-bce9-9a507f50f022" providerId="ADAL" clId="{F9E21140-1DA5-420B-A204-AE1A2F1BA7C1}" dt="2025-06-24T02:15:36.439" v="9398" actId="1076"/>
        <pc:sldMkLst>
          <pc:docMk/>
          <pc:sldMk cId="1547907326" sldId="305"/>
        </pc:sldMkLst>
        <pc:spChg chg="add del mod">
          <ac:chgData name="Mccollar, Connor J. - SDSMT Student" userId="94af79fd-c23e-4304-bce9-9a507f50f022" providerId="ADAL" clId="{F9E21140-1DA5-420B-A204-AE1A2F1BA7C1}" dt="2025-06-24T02:14:51.884" v="9353" actId="478"/>
          <ac:spMkLst>
            <pc:docMk/>
            <pc:sldMk cId="1547907326" sldId="305"/>
            <ac:spMk id="2" creationId="{F49DD3D6-8D3A-F131-2338-B273F82C3650}"/>
          </ac:spMkLst>
        </pc:spChg>
        <pc:spChg chg="add mod">
          <ac:chgData name="Mccollar, Connor J. - SDSMT Student" userId="94af79fd-c23e-4304-bce9-9a507f50f022" providerId="ADAL" clId="{F9E21140-1DA5-420B-A204-AE1A2F1BA7C1}" dt="2025-06-24T00:50:44.772" v="8652"/>
          <ac:spMkLst>
            <pc:docMk/>
            <pc:sldMk cId="1547907326" sldId="305"/>
            <ac:spMk id="3" creationId="{22E41508-5ACE-1F90-1519-A0C87D8A44A8}"/>
          </ac:spMkLst>
        </pc:spChg>
        <pc:spChg chg="add del mod">
          <ac:chgData name="Mccollar, Connor J. - SDSMT Student" userId="94af79fd-c23e-4304-bce9-9a507f50f022" providerId="ADAL" clId="{F9E21140-1DA5-420B-A204-AE1A2F1BA7C1}" dt="2025-06-24T00:50:44.472" v="8651" actId="478"/>
          <ac:spMkLst>
            <pc:docMk/>
            <pc:sldMk cId="1547907326" sldId="305"/>
            <ac:spMk id="4" creationId="{5F859E31-5684-9116-C619-C13475992ED1}"/>
          </ac:spMkLst>
        </pc:spChg>
        <pc:spChg chg="add del mod">
          <ac:chgData name="Mccollar, Connor J. - SDSMT Student" userId="94af79fd-c23e-4304-bce9-9a507f50f022" providerId="ADAL" clId="{F9E21140-1DA5-420B-A204-AE1A2F1BA7C1}" dt="2025-06-24T00:50:44.472" v="8651" actId="478"/>
          <ac:spMkLst>
            <pc:docMk/>
            <pc:sldMk cId="1547907326" sldId="305"/>
            <ac:spMk id="5" creationId="{A453955E-6163-68A6-68FF-4B48B746C52C}"/>
          </ac:spMkLst>
        </pc:spChg>
        <pc:spChg chg="add mod">
          <ac:chgData name="Mccollar, Connor J. - SDSMT Student" userId="94af79fd-c23e-4304-bce9-9a507f50f022" providerId="ADAL" clId="{F9E21140-1DA5-420B-A204-AE1A2F1BA7C1}" dt="2025-06-24T00:50:44.772" v="8652"/>
          <ac:spMkLst>
            <pc:docMk/>
            <pc:sldMk cId="1547907326" sldId="305"/>
            <ac:spMk id="6" creationId="{036E466B-8EAE-4A63-7F84-05FD84924D12}"/>
          </ac:spMkLst>
        </pc:spChg>
        <pc:spChg chg="add del mod">
          <ac:chgData name="Mccollar, Connor J. - SDSMT Student" userId="94af79fd-c23e-4304-bce9-9a507f50f022" providerId="ADAL" clId="{F9E21140-1DA5-420B-A204-AE1A2F1BA7C1}" dt="2025-06-24T02:15:36.439" v="9398" actId="1076"/>
          <ac:spMkLst>
            <pc:docMk/>
            <pc:sldMk cId="1547907326" sldId="305"/>
            <ac:spMk id="7" creationId="{84869B2D-52E0-91A2-B191-9DDBA5C80A56}"/>
          </ac:spMkLst>
        </pc:spChg>
        <pc:spChg chg="add del mod">
          <ac:chgData name="Mccollar, Connor J. - SDSMT Student" userId="94af79fd-c23e-4304-bce9-9a507f50f022" providerId="ADAL" clId="{F9E21140-1DA5-420B-A204-AE1A2F1BA7C1}" dt="2025-06-24T00:50:44.472" v="8651" actId="478"/>
          <ac:spMkLst>
            <pc:docMk/>
            <pc:sldMk cId="1547907326" sldId="305"/>
            <ac:spMk id="8" creationId="{75CD14DA-D9B9-0ADA-AD76-9B2D2532F5E0}"/>
          </ac:spMkLst>
        </pc:spChg>
        <pc:spChg chg="add del mod">
          <ac:chgData name="Mccollar, Connor J. - SDSMT Student" userId="94af79fd-c23e-4304-bce9-9a507f50f022" providerId="ADAL" clId="{F9E21140-1DA5-420B-A204-AE1A2F1BA7C1}" dt="2025-06-24T02:14:51.300" v="9352" actId="478"/>
          <ac:spMkLst>
            <pc:docMk/>
            <pc:sldMk cId="1547907326" sldId="305"/>
            <ac:spMk id="21" creationId="{20B116B4-2475-D37A-740E-68D447FF3BE3}"/>
          </ac:spMkLst>
        </pc:spChg>
      </pc:sldChg>
      <pc:sldChg chg="addSp delSp modSp add mod">
        <pc:chgData name="Mccollar, Connor J. - SDSMT Student" userId="94af79fd-c23e-4304-bce9-9a507f50f022" providerId="ADAL" clId="{F9E21140-1DA5-420B-A204-AE1A2F1BA7C1}" dt="2025-06-24T01:52:06.500" v="8922" actId="20577"/>
        <pc:sldMkLst>
          <pc:docMk/>
          <pc:sldMk cId="376777900" sldId="306"/>
        </pc:sldMkLst>
        <pc:spChg chg="mod">
          <ac:chgData name="Mccollar, Connor J. - SDSMT Student" userId="94af79fd-c23e-4304-bce9-9a507f50f022" providerId="ADAL" clId="{F9E21140-1DA5-420B-A204-AE1A2F1BA7C1}" dt="2025-06-22T05:33:27.574" v="4919" actId="255"/>
          <ac:spMkLst>
            <pc:docMk/>
            <pc:sldMk cId="376777900" sldId="306"/>
            <ac:spMk id="2" creationId="{6C395A00-0FA2-D2B8-64FA-EA7B0261E771}"/>
          </ac:spMkLst>
        </pc:spChg>
        <pc:spChg chg="del mod">
          <ac:chgData name="Mccollar, Connor J. - SDSMT Student" userId="94af79fd-c23e-4304-bce9-9a507f50f022" providerId="ADAL" clId="{F9E21140-1DA5-420B-A204-AE1A2F1BA7C1}" dt="2025-06-24T00:49:09.171" v="8617" actId="478"/>
          <ac:spMkLst>
            <pc:docMk/>
            <pc:sldMk cId="376777900" sldId="306"/>
            <ac:spMk id="3" creationId="{8956B103-CF9F-1614-46A9-5D1CA3CCC533}"/>
          </ac:spMkLst>
        </pc:spChg>
        <pc:spChg chg="del mod">
          <ac:chgData name="Mccollar, Connor J. - SDSMT Student" userId="94af79fd-c23e-4304-bce9-9a507f50f022" providerId="ADAL" clId="{F9E21140-1DA5-420B-A204-AE1A2F1BA7C1}" dt="2025-06-24T00:49:09.171" v="8617" actId="478"/>
          <ac:spMkLst>
            <pc:docMk/>
            <pc:sldMk cId="376777900" sldId="306"/>
            <ac:spMk id="4" creationId="{9CDCEE68-7B4A-FED7-05A7-5D58EE5B13DB}"/>
          </ac:spMkLst>
        </pc:spChg>
        <pc:spChg chg="del mod">
          <ac:chgData name="Mccollar, Connor J. - SDSMT Student" userId="94af79fd-c23e-4304-bce9-9a507f50f022" providerId="ADAL" clId="{F9E21140-1DA5-420B-A204-AE1A2F1BA7C1}" dt="2025-06-24T00:49:09.171" v="8617" actId="478"/>
          <ac:spMkLst>
            <pc:docMk/>
            <pc:sldMk cId="376777900" sldId="306"/>
            <ac:spMk id="5" creationId="{245439B2-3FD5-9614-FDE2-851CB3C6CA45}"/>
          </ac:spMkLst>
        </pc:spChg>
        <pc:spChg chg="add mod">
          <ac:chgData name="Mccollar, Connor J. - SDSMT Student" userId="94af79fd-c23e-4304-bce9-9a507f50f022" providerId="ADAL" clId="{F9E21140-1DA5-420B-A204-AE1A2F1BA7C1}" dt="2025-06-24T00:49:09.720" v="8619" actId="27636"/>
          <ac:spMkLst>
            <pc:docMk/>
            <pc:sldMk cId="376777900" sldId="306"/>
            <ac:spMk id="6" creationId="{5C4D30A1-ED03-9EA0-2CBC-10058DAE2B0C}"/>
          </ac:spMkLst>
        </pc:spChg>
        <pc:spChg chg="add mod">
          <ac:chgData name="Mccollar, Connor J. - SDSMT Student" userId="94af79fd-c23e-4304-bce9-9a507f50f022" providerId="ADAL" clId="{F9E21140-1DA5-420B-A204-AE1A2F1BA7C1}" dt="2025-06-24T00:49:09.579" v="8618"/>
          <ac:spMkLst>
            <pc:docMk/>
            <pc:sldMk cId="376777900" sldId="306"/>
            <ac:spMk id="7" creationId="{017D87F3-6D12-7C50-B932-F415D0C39AFA}"/>
          </ac:spMkLst>
        </pc:spChg>
        <pc:spChg chg="mod">
          <ac:chgData name="Mccollar, Connor J. - SDSMT Student" userId="94af79fd-c23e-4304-bce9-9a507f50f022" providerId="ADAL" clId="{F9E21140-1DA5-420B-A204-AE1A2F1BA7C1}" dt="2025-06-24T01:52:06.500" v="8922" actId="20577"/>
          <ac:spMkLst>
            <pc:docMk/>
            <pc:sldMk cId="376777900" sldId="306"/>
            <ac:spMk id="21" creationId="{33D260DB-A07F-BDB7-3655-57CA76B9D3CC}"/>
          </ac:spMkLst>
        </pc:spChg>
      </pc:sldChg>
      <pc:sldChg chg="addSp delSp modSp add del mod">
        <pc:chgData name="Mccollar, Connor J. - SDSMT Student" userId="94af79fd-c23e-4304-bce9-9a507f50f022" providerId="ADAL" clId="{F9E21140-1DA5-420B-A204-AE1A2F1BA7C1}" dt="2025-06-22T04:10:36.256" v="2545" actId="47"/>
        <pc:sldMkLst>
          <pc:docMk/>
          <pc:sldMk cId="1941141680" sldId="307"/>
        </pc:sldMkLst>
      </pc:sldChg>
      <pc:sldChg chg="add del">
        <pc:chgData name="Mccollar, Connor J. - SDSMT Student" userId="94af79fd-c23e-4304-bce9-9a507f50f022" providerId="ADAL" clId="{F9E21140-1DA5-420B-A204-AE1A2F1BA7C1}" dt="2025-06-22T04:34:35.540" v="3635" actId="47"/>
        <pc:sldMkLst>
          <pc:docMk/>
          <pc:sldMk cId="3669383931" sldId="307"/>
        </pc:sldMkLst>
      </pc:sldChg>
      <pc:sldChg chg="addSp delSp modSp add mod ord">
        <pc:chgData name="Mccollar, Connor J. - SDSMT Student" userId="94af79fd-c23e-4304-bce9-9a507f50f022" providerId="ADAL" clId="{F9E21140-1DA5-420B-A204-AE1A2F1BA7C1}" dt="2025-06-24T00:49:14.190" v="8622" actId="27636"/>
        <pc:sldMkLst>
          <pc:docMk/>
          <pc:sldMk cId="549554560" sldId="308"/>
        </pc:sldMkLst>
        <pc:spChg chg="mod">
          <ac:chgData name="Mccollar, Connor J. - SDSMT Student" userId="94af79fd-c23e-4304-bce9-9a507f50f022" providerId="ADAL" clId="{F9E21140-1DA5-420B-A204-AE1A2F1BA7C1}" dt="2025-06-22T05:33:19.605" v="4918" actId="255"/>
          <ac:spMkLst>
            <pc:docMk/>
            <pc:sldMk cId="549554560" sldId="308"/>
            <ac:spMk id="2" creationId="{4F836402-1B3B-5C6F-7EF0-AA22CB98D40D}"/>
          </ac:spMkLst>
        </pc:spChg>
        <pc:spChg chg="add mod">
          <ac:chgData name="Mccollar, Connor J. - SDSMT Student" userId="94af79fd-c23e-4304-bce9-9a507f50f022" providerId="ADAL" clId="{F9E21140-1DA5-420B-A204-AE1A2F1BA7C1}" dt="2025-06-22T04:29:24.611" v="3505" actId="164"/>
          <ac:spMkLst>
            <pc:docMk/>
            <pc:sldMk cId="549554560" sldId="308"/>
            <ac:spMk id="3" creationId="{C9D5D461-091E-ACBA-6421-F4DABB756499}"/>
          </ac:spMkLst>
        </pc:spChg>
        <pc:spChg chg="del mod">
          <ac:chgData name="Mccollar, Connor J. - SDSMT Student" userId="94af79fd-c23e-4304-bce9-9a507f50f022" providerId="ADAL" clId="{F9E21140-1DA5-420B-A204-AE1A2F1BA7C1}" dt="2025-06-23T01:14:16.426" v="6448" actId="478"/>
          <ac:spMkLst>
            <pc:docMk/>
            <pc:sldMk cId="549554560" sldId="308"/>
            <ac:spMk id="4" creationId="{837A3B3E-0EED-9E82-08CF-381C61BACCC7}"/>
          </ac:spMkLst>
        </pc:spChg>
        <pc:spChg chg="add mod">
          <ac:chgData name="Mccollar, Connor J. - SDSMT Student" userId="94af79fd-c23e-4304-bce9-9a507f50f022" providerId="ADAL" clId="{F9E21140-1DA5-420B-A204-AE1A2F1BA7C1}" dt="2025-06-24T00:49:14.190" v="8622" actId="27636"/>
          <ac:spMkLst>
            <pc:docMk/>
            <pc:sldMk cId="549554560" sldId="308"/>
            <ac:spMk id="4" creationId="{83C88F90-DC7C-7986-17FE-968E4241BD2C}"/>
          </ac:spMkLst>
        </pc:spChg>
        <pc:spChg chg="add mod">
          <ac:chgData name="Mccollar, Connor J. - SDSMT Student" userId="94af79fd-c23e-4304-bce9-9a507f50f022" providerId="ADAL" clId="{F9E21140-1DA5-420B-A204-AE1A2F1BA7C1}" dt="2025-06-22T04:29:15.385" v="3504" actId="1582"/>
          <ac:spMkLst>
            <pc:docMk/>
            <pc:sldMk cId="549554560" sldId="308"/>
            <ac:spMk id="5" creationId="{2AB8EC3E-2B14-9052-B2A3-A85DB801EB91}"/>
          </ac:spMkLst>
        </pc:spChg>
        <pc:spChg chg="del">
          <ac:chgData name="Mccollar, Connor J. - SDSMT Student" userId="94af79fd-c23e-4304-bce9-9a507f50f022" providerId="ADAL" clId="{F9E21140-1DA5-420B-A204-AE1A2F1BA7C1}" dt="2025-06-24T00:49:13.643" v="8620" actId="478"/>
          <ac:spMkLst>
            <pc:docMk/>
            <pc:sldMk cId="549554560" sldId="308"/>
            <ac:spMk id="6" creationId="{DF854572-A58C-66C3-1F18-5EAB35FC4C22}"/>
          </ac:spMkLst>
        </pc:spChg>
        <pc:spChg chg="add mod">
          <ac:chgData name="Mccollar, Connor J. - SDSMT Student" userId="94af79fd-c23e-4304-bce9-9a507f50f022" providerId="ADAL" clId="{F9E21140-1DA5-420B-A204-AE1A2F1BA7C1}" dt="2025-06-22T04:29:15.385" v="3504" actId="1582"/>
          <ac:spMkLst>
            <pc:docMk/>
            <pc:sldMk cId="549554560" sldId="308"/>
            <ac:spMk id="7" creationId="{01291FB6-E58E-2224-7FFE-334437C9EAC5}"/>
          </ac:spMkLst>
        </pc:spChg>
        <pc:spChg chg="del">
          <ac:chgData name="Mccollar, Connor J. - SDSMT Student" userId="94af79fd-c23e-4304-bce9-9a507f50f022" providerId="ADAL" clId="{F9E21140-1DA5-420B-A204-AE1A2F1BA7C1}" dt="2025-06-24T00:49:13.643" v="8620" actId="478"/>
          <ac:spMkLst>
            <pc:docMk/>
            <pc:sldMk cId="549554560" sldId="308"/>
            <ac:spMk id="8" creationId="{56DA4B17-059D-89BF-7225-BC04724E897D}"/>
          </ac:spMkLst>
        </pc:spChg>
        <pc:spChg chg="del">
          <ac:chgData name="Mccollar, Connor J. - SDSMT Student" userId="94af79fd-c23e-4304-bce9-9a507f50f022" providerId="ADAL" clId="{F9E21140-1DA5-420B-A204-AE1A2F1BA7C1}" dt="2025-06-24T00:49:13.643" v="8620" actId="478"/>
          <ac:spMkLst>
            <pc:docMk/>
            <pc:sldMk cId="549554560" sldId="308"/>
            <ac:spMk id="9" creationId="{CB12954F-7CAB-3F4C-BFD3-1DFD8208ACA5}"/>
          </ac:spMkLst>
        </pc:spChg>
        <pc:spChg chg="add mod">
          <ac:chgData name="Mccollar, Connor J. - SDSMT Student" userId="94af79fd-c23e-4304-bce9-9a507f50f022" providerId="ADAL" clId="{F9E21140-1DA5-420B-A204-AE1A2F1BA7C1}" dt="2025-06-22T04:29:15.385" v="3504" actId="1582"/>
          <ac:spMkLst>
            <pc:docMk/>
            <pc:sldMk cId="549554560" sldId="308"/>
            <ac:spMk id="10" creationId="{506B74C2-93A3-87A0-CED1-749882F842E9}"/>
          </ac:spMkLst>
        </pc:spChg>
        <pc:spChg chg="add mod">
          <ac:chgData name="Mccollar, Connor J. - SDSMT Student" userId="94af79fd-c23e-4304-bce9-9a507f50f022" providerId="ADAL" clId="{F9E21140-1DA5-420B-A204-AE1A2F1BA7C1}" dt="2025-06-22T04:29:15.385" v="3504" actId="1582"/>
          <ac:spMkLst>
            <pc:docMk/>
            <pc:sldMk cId="549554560" sldId="308"/>
            <ac:spMk id="11" creationId="{CD960697-65AD-757F-FBB1-5012A77C1611}"/>
          </ac:spMkLst>
        </pc:spChg>
        <pc:spChg chg="add mod">
          <ac:chgData name="Mccollar, Connor J. - SDSMT Student" userId="94af79fd-c23e-4304-bce9-9a507f50f022" providerId="ADAL" clId="{F9E21140-1DA5-420B-A204-AE1A2F1BA7C1}" dt="2025-06-22T04:29:15.385" v="3504" actId="1582"/>
          <ac:spMkLst>
            <pc:docMk/>
            <pc:sldMk cId="549554560" sldId="308"/>
            <ac:spMk id="12" creationId="{CA8EEC4D-D39B-6F60-0CAD-1760C4DFA62A}"/>
          </ac:spMkLst>
        </pc:spChg>
        <pc:spChg chg="add mod">
          <ac:chgData name="Mccollar, Connor J. - SDSMT Student" userId="94af79fd-c23e-4304-bce9-9a507f50f022" providerId="ADAL" clId="{F9E21140-1DA5-420B-A204-AE1A2F1BA7C1}" dt="2025-06-22T04:29:15.385" v="3504" actId="1582"/>
          <ac:spMkLst>
            <pc:docMk/>
            <pc:sldMk cId="549554560" sldId="308"/>
            <ac:spMk id="13" creationId="{C165BCAE-53A6-C5D7-3313-7ADEDA02D042}"/>
          </ac:spMkLst>
        </pc:spChg>
        <pc:spChg chg="add mod">
          <ac:chgData name="Mccollar, Connor J. - SDSMT Student" userId="94af79fd-c23e-4304-bce9-9a507f50f022" providerId="ADAL" clId="{F9E21140-1DA5-420B-A204-AE1A2F1BA7C1}" dt="2025-06-22T04:20:49.364" v="2844" actId="14100"/>
          <ac:spMkLst>
            <pc:docMk/>
            <pc:sldMk cId="549554560" sldId="308"/>
            <ac:spMk id="14" creationId="{FC212E9D-C432-754D-C573-09FF911F9244}"/>
          </ac:spMkLst>
        </pc:spChg>
        <pc:spChg chg="add mod">
          <ac:chgData name="Mccollar, Connor J. - SDSMT Student" userId="94af79fd-c23e-4304-bce9-9a507f50f022" providerId="ADAL" clId="{F9E21140-1DA5-420B-A204-AE1A2F1BA7C1}" dt="2025-06-22T04:29:15.385" v="3504" actId="1582"/>
          <ac:spMkLst>
            <pc:docMk/>
            <pc:sldMk cId="549554560" sldId="308"/>
            <ac:spMk id="15" creationId="{34772C23-C1BB-C023-4614-C6C7C8E37EE1}"/>
          </ac:spMkLst>
        </pc:spChg>
        <pc:spChg chg="add mod">
          <ac:chgData name="Mccollar, Connor J. - SDSMT Student" userId="94af79fd-c23e-4304-bce9-9a507f50f022" providerId="ADAL" clId="{F9E21140-1DA5-420B-A204-AE1A2F1BA7C1}" dt="2025-06-23T01:14:23.509" v="6451" actId="14100"/>
          <ac:spMkLst>
            <pc:docMk/>
            <pc:sldMk cId="549554560" sldId="308"/>
            <ac:spMk id="16" creationId="{46E1493F-3C49-49B7-0DD3-D316C0F52D21}"/>
          </ac:spMkLst>
        </pc:spChg>
        <pc:spChg chg="add mod">
          <ac:chgData name="Mccollar, Connor J. - SDSMT Student" userId="94af79fd-c23e-4304-bce9-9a507f50f022" providerId="ADAL" clId="{F9E21140-1DA5-420B-A204-AE1A2F1BA7C1}" dt="2025-06-22T04:29:15.385" v="3504" actId="1582"/>
          <ac:spMkLst>
            <pc:docMk/>
            <pc:sldMk cId="549554560" sldId="308"/>
            <ac:spMk id="17" creationId="{7B7D9C90-0E9A-9C8C-0BD0-18B6672AB15B}"/>
          </ac:spMkLst>
        </pc:spChg>
        <pc:spChg chg="add mod">
          <ac:chgData name="Mccollar, Connor J. - SDSMT Student" userId="94af79fd-c23e-4304-bce9-9a507f50f022" providerId="ADAL" clId="{F9E21140-1DA5-420B-A204-AE1A2F1BA7C1}" dt="2025-06-22T04:21:51.390" v="2868" actId="1076"/>
          <ac:spMkLst>
            <pc:docMk/>
            <pc:sldMk cId="549554560" sldId="308"/>
            <ac:spMk id="18" creationId="{4FF1DD88-AF93-6A6D-A19B-2B1181E6049A}"/>
          </ac:spMkLst>
        </pc:spChg>
        <pc:spChg chg="add mod">
          <ac:chgData name="Mccollar, Connor J. - SDSMT Student" userId="94af79fd-c23e-4304-bce9-9a507f50f022" providerId="ADAL" clId="{F9E21140-1DA5-420B-A204-AE1A2F1BA7C1}" dt="2025-06-22T04:29:15.385" v="3504" actId="1582"/>
          <ac:spMkLst>
            <pc:docMk/>
            <pc:sldMk cId="549554560" sldId="308"/>
            <ac:spMk id="19" creationId="{81AE33C5-1392-B0D9-278E-CD97E02A6624}"/>
          </ac:spMkLst>
        </pc:spChg>
        <pc:spChg chg="add mod">
          <ac:chgData name="Mccollar, Connor J. - SDSMT Student" userId="94af79fd-c23e-4304-bce9-9a507f50f022" providerId="ADAL" clId="{F9E21140-1DA5-420B-A204-AE1A2F1BA7C1}" dt="2025-06-22T04:21:48.859" v="2867" actId="1076"/>
          <ac:spMkLst>
            <pc:docMk/>
            <pc:sldMk cId="549554560" sldId="308"/>
            <ac:spMk id="20" creationId="{15E994E3-5DDA-189B-60A3-3183CD59BB80}"/>
          </ac:spMkLst>
        </pc:spChg>
        <pc:spChg chg="add mod">
          <ac:chgData name="Mccollar, Connor J. - SDSMT Student" userId="94af79fd-c23e-4304-bce9-9a507f50f022" providerId="ADAL" clId="{F9E21140-1DA5-420B-A204-AE1A2F1BA7C1}" dt="2025-06-22T04:29:15.385" v="3504" actId="1582"/>
          <ac:spMkLst>
            <pc:docMk/>
            <pc:sldMk cId="549554560" sldId="308"/>
            <ac:spMk id="21" creationId="{63C12D33-9C66-34C6-8293-50DA8A37FF5A}"/>
          </ac:spMkLst>
        </pc:spChg>
        <pc:spChg chg="add mod">
          <ac:chgData name="Mccollar, Connor J. - SDSMT Student" userId="94af79fd-c23e-4304-bce9-9a507f50f022" providerId="ADAL" clId="{F9E21140-1DA5-420B-A204-AE1A2F1BA7C1}" dt="2025-06-24T00:49:14.071" v="8621"/>
          <ac:spMkLst>
            <pc:docMk/>
            <pc:sldMk cId="549554560" sldId="308"/>
            <ac:spMk id="24" creationId="{1661E6D6-E377-62D6-20D5-04CAC2C6E593}"/>
          </ac:spMkLst>
        </pc:spChg>
        <pc:spChg chg="add mod">
          <ac:chgData name="Mccollar, Connor J. - SDSMT Student" userId="94af79fd-c23e-4304-bce9-9a507f50f022" providerId="ADAL" clId="{F9E21140-1DA5-420B-A204-AE1A2F1BA7C1}" dt="2025-06-22T05:16:55.816" v="4582" actId="1076"/>
          <ac:spMkLst>
            <pc:docMk/>
            <pc:sldMk cId="549554560" sldId="308"/>
            <ac:spMk id="30" creationId="{193DD75E-F053-D1FC-FA53-8F09CCE77856}"/>
          </ac:spMkLst>
        </pc:spChg>
        <pc:spChg chg="add mod">
          <ac:chgData name="Mccollar, Connor J. - SDSMT Student" userId="94af79fd-c23e-4304-bce9-9a507f50f022" providerId="ADAL" clId="{F9E21140-1DA5-420B-A204-AE1A2F1BA7C1}" dt="2025-06-22T05:17:16.357" v="4594" actId="20577"/>
          <ac:spMkLst>
            <pc:docMk/>
            <pc:sldMk cId="549554560" sldId="308"/>
            <ac:spMk id="37" creationId="{F5EF6211-40FD-55DB-E6F4-4A272ACDBF7A}"/>
          </ac:spMkLst>
        </pc:spChg>
        <pc:grpChg chg="mod">
          <ac:chgData name="Mccollar, Connor J. - SDSMT Student" userId="94af79fd-c23e-4304-bce9-9a507f50f022" providerId="ADAL" clId="{F9E21140-1DA5-420B-A204-AE1A2F1BA7C1}" dt="2025-06-22T04:29:24.611" v="3505" actId="164"/>
          <ac:grpSpMkLst>
            <pc:docMk/>
            <pc:sldMk cId="549554560" sldId="308"/>
            <ac:grpSpMk id="22" creationId="{8C9F83A8-A64F-0B89-01FA-EC4F0B7F61C2}"/>
          </ac:grpSpMkLst>
        </pc:grpChg>
        <pc:grpChg chg="add mod">
          <ac:chgData name="Mccollar, Connor J. - SDSMT Student" userId="94af79fd-c23e-4304-bce9-9a507f50f022" providerId="ADAL" clId="{F9E21140-1DA5-420B-A204-AE1A2F1BA7C1}" dt="2025-06-22T04:30:06.630" v="3533" actId="1076"/>
          <ac:grpSpMkLst>
            <pc:docMk/>
            <pc:sldMk cId="549554560" sldId="308"/>
            <ac:grpSpMk id="23" creationId="{66268AF0-F17E-7F3F-3FB2-9D818E977AE3}"/>
          </ac:grpSpMkLst>
        </pc:grpChg>
        <pc:cxnChg chg="add mod">
          <ac:chgData name="Mccollar, Connor J. - SDSMT Student" userId="94af79fd-c23e-4304-bce9-9a507f50f022" providerId="ADAL" clId="{F9E21140-1DA5-420B-A204-AE1A2F1BA7C1}" dt="2025-06-22T04:32:35.083" v="3597" actId="208"/>
          <ac:cxnSpMkLst>
            <pc:docMk/>
            <pc:sldMk cId="549554560" sldId="308"/>
            <ac:cxnSpMk id="25" creationId="{462267A9-DF7A-7D76-1907-C64FA8932FFA}"/>
          </ac:cxnSpMkLst>
        </pc:cxnChg>
        <pc:cxnChg chg="add mod">
          <ac:chgData name="Mccollar, Connor J. - SDSMT Student" userId="94af79fd-c23e-4304-bce9-9a507f50f022" providerId="ADAL" clId="{F9E21140-1DA5-420B-A204-AE1A2F1BA7C1}" dt="2025-06-22T04:33:04.765" v="3608" actId="14100"/>
          <ac:cxnSpMkLst>
            <pc:docMk/>
            <pc:sldMk cId="549554560" sldId="308"/>
            <ac:cxnSpMk id="32" creationId="{E3C8B4BF-C7C5-99C0-8E5D-3E58E94F030B}"/>
          </ac:cxnSpMkLst>
        </pc:cxnChg>
      </pc:sldChg>
      <pc:sldChg chg="addSp delSp modSp add mod">
        <pc:chgData name="Mccollar, Connor J. - SDSMT Student" userId="94af79fd-c23e-4304-bce9-9a507f50f022" providerId="ADAL" clId="{F9E21140-1DA5-420B-A204-AE1A2F1BA7C1}" dt="2025-06-24T01:59:24.617" v="9028" actId="1038"/>
        <pc:sldMkLst>
          <pc:docMk/>
          <pc:sldMk cId="1026461846" sldId="309"/>
        </pc:sldMkLst>
        <pc:spChg chg="add mod">
          <ac:chgData name="Mccollar, Connor J. - SDSMT Student" userId="94af79fd-c23e-4304-bce9-9a507f50f022" providerId="ADAL" clId="{F9E21140-1DA5-420B-A204-AE1A2F1BA7C1}" dt="2025-06-24T01:55:08.823" v="8967" actId="165"/>
          <ac:spMkLst>
            <pc:docMk/>
            <pc:sldMk cId="1026461846" sldId="309"/>
            <ac:spMk id="3" creationId="{DC5FC15C-1174-594A-0D4F-33D34966E020}"/>
          </ac:spMkLst>
        </pc:spChg>
        <pc:spChg chg="mod">
          <ac:chgData name="Mccollar, Connor J. - SDSMT Student" userId="94af79fd-c23e-4304-bce9-9a507f50f022" providerId="ADAL" clId="{F9E21140-1DA5-420B-A204-AE1A2F1BA7C1}" dt="2025-06-23T04:13:48.478" v="7778" actId="20577"/>
          <ac:spMkLst>
            <pc:docMk/>
            <pc:sldMk cId="1026461846" sldId="309"/>
            <ac:spMk id="4" creationId="{300B5FAF-822D-8B47-BB47-40000113DA1F}"/>
          </ac:spMkLst>
        </pc:spChg>
        <pc:spChg chg="add mod topLvl">
          <ac:chgData name="Mccollar, Connor J. - SDSMT Student" userId="94af79fd-c23e-4304-bce9-9a507f50f022" providerId="ADAL" clId="{F9E21140-1DA5-420B-A204-AE1A2F1BA7C1}" dt="2025-06-23T01:39:57.602" v="6556" actId="164"/>
          <ac:spMkLst>
            <pc:docMk/>
            <pc:sldMk cId="1026461846" sldId="309"/>
            <ac:spMk id="5" creationId="{E5B7BFA6-EB56-7BB1-07E5-FD306C90901E}"/>
          </ac:spMkLst>
        </pc:spChg>
        <pc:spChg chg="del">
          <ac:chgData name="Mccollar, Connor J. - SDSMT Student" userId="94af79fd-c23e-4304-bce9-9a507f50f022" providerId="ADAL" clId="{F9E21140-1DA5-420B-A204-AE1A2F1BA7C1}" dt="2025-06-24T00:49:18.686" v="8623" actId="478"/>
          <ac:spMkLst>
            <pc:docMk/>
            <pc:sldMk cId="1026461846" sldId="309"/>
            <ac:spMk id="6" creationId="{E174F644-FC1A-AEE9-CA99-8A9623EA7D57}"/>
          </ac:spMkLst>
        </pc:spChg>
        <pc:spChg chg="add mod topLvl">
          <ac:chgData name="Mccollar, Connor J. - SDSMT Student" userId="94af79fd-c23e-4304-bce9-9a507f50f022" providerId="ADAL" clId="{F9E21140-1DA5-420B-A204-AE1A2F1BA7C1}" dt="2025-06-23T01:39:57.602" v="6556" actId="164"/>
          <ac:spMkLst>
            <pc:docMk/>
            <pc:sldMk cId="1026461846" sldId="309"/>
            <ac:spMk id="7" creationId="{70363FFC-5B82-37EA-88A3-B05D7B83B06E}"/>
          </ac:spMkLst>
        </pc:spChg>
        <pc:spChg chg="del mod">
          <ac:chgData name="Mccollar, Connor J. - SDSMT Student" userId="94af79fd-c23e-4304-bce9-9a507f50f022" providerId="ADAL" clId="{F9E21140-1DA5-420B-A204-AE1A2F1BA7C1}" dt="2025-06-24T00:49:18.686" v="8623" actId="478"/>
          <ac:spMkLst>
            <pc:docMk/>
            <pc:sldMk cId="1026461846" sldId="309"/>
            <ac:spMk id="8" creationId="{6C267681-E405-5AEC-6B43-84DB95D96294}"/>
          </ac:spMkLst>
        </pc:spChg>
        <pc:spChg chg="del mod topLvl">
          <ac:chgData name="Mccollar, Connor J. - SDSMT Student" userId="94af79fd-c23e-4304-bce9-9a507f50f022" providerId="ADAL" clId="{F9E21140-1DA5-420B-A204-AE1A2F1BA7C1}" dt="2025-06-24T00:49:18.686" v="8623" actId="478"/>
          <ac:spMkLst>
            <pc:docMk/>
            <pc:sldMk cId="1026461846" sldId="309"/>
            <ac:spMk id="9" creationId="{C385AF35-5084-826B-AA72-8A3E8B77321F}"/>
          </ac:spMkLst>
        </pc:spChg>
        <pc:spChg chg="add mod topLvl">
          <ac:chgData name="Mccollar, Connor J. - SDSMT Student" userId="94af79fd-c23e-4304-bce9-9a507f50f022" providerId="ADAL" clId="{F9E21140-1DA5-420B-A204-AE1A2F1BA7C1}" dt="2025-06-24T01:55:08.823" v="8967" actId="165"/>
          <ac:spMkLst>
            <pc:docMk/>
            <pc:sldMk cId="1026461846" sldId="309"/>
            <ac:spMk id="10" creationId="{7DB7AA52-4A2B-2AB3-ABC3-2B2E2A2CAE9C}"/>
          </ac:spMkLst>
        </pc:spChg>
        <pc:spChg chg="add mod">
          <ac:chgData name="Mccollar, Connor J. - SDSMT Student" userId="94af79fd-c23e-4304-bce9-9a507f50f022" providerId="ADAL" clId="{F9E21140-1DA5-420B-A204-AE1A2F1BA7C1}" dt="2025-06-24T00:49:19.229" v="8625" actId="27636"/>
          <ac:spMkLst>
            <pc:docMk/>
            <pc:sldMk cId="1026461846" sldId="309"/>
            <ac:spMk id="11" creationId="{F79D47FD-CA0C-88BB-EBA5-C1B7097EBA7B}"/>
          </ac:spMkLst>
        </pc:spChg>
        <pc:spChg chg="add mod">
          <ac:chgData name="Mccollar, Connor J. - SDSMT Student" userId="94af79fd-c23e-4304-bce9-9a507f50f022" providerId="ADAL" clId="{F9E21140-1DA5-420B-A204-AE1A2F1BA7C1}" dt="2025-06-24T01:59:21.372" v="9024" actId="1038"/>
          <ac:spMkLst>
            <pc:docMk/>
            <pc:sldMk cId="1026461846" sldId="309"/>
            <ac:spMk id="15" creationId="{976EF545-7258-52DC-76BF-70F2F062B4BF}"/>
          </ac:spMkLst>
        </pc:spChg>
        <pc:spChg chg="add mod">
          <ac:chgData name="Mccollar, Connor J. - SDSMT Student" userId="94af79fd-c23e-4304-bce9-9a507f50f022" providerId="ADAL" clId="{F9E21140-1DA5-420B-A204-AE1A2F1BA7C1}" dt="2025-06-24T00:49:19.051" v="8624"/>
          <ac:spMkLst>
            <pc:docMk/>
            <pc:sldMk cId="1026461846" sldId="309"/>
            <ac:spMk id="16" creationId="{4D3911CE-58A7-CA45-FF27-48388AED6743}"/>
          </ac:spMkLst>
        </pc:spChg>
        <pc:spChg chg="add del mod">
          <ac:chgData name="Mccollar, Connor J. - SDSMT Student" userId="94af79fd-c23e-4304-bce9-9a507f50f022" providerId="ADAL" clId="{F9E21140-1DA5-420B-A204-AE1A2F1BA7C1}" dt="2025-06-23T01:45:53.887" v="6774" actId="478"/>
          <ac:spMkLst>
            <pc:docMk/>
            <pc:sldMk cId="1026461846" sldId="309"/>
            <ac:spMk id="16" creationId="{A02F8BF9-908A-E198-F8A0-5175274C5059}"/>
          </ac:spMkLst>
        </pc:spChg>
        <pc:spChg chg="add mod">
          <ac:chgData name="Mccollar, Connor J. - SDSMT Student" userId="94af79fd-c23e-4304-bce9-9a507f50f022" providerId="ADAL" clId="{F9E21140-1DA5-420B-A204-AE1A2F1BA7C1}" dt="2025-06-24T01:59:24.617" v="9028" actId="1038"/>
          <ac:spMkLst>
            <pc:docMk/>
            <pc:sldMk cId="1026461846" sldId="309"/>
            <ac:spMk id="17" creationId="{52148E50-9290-948B-36B3-0EECCAD82B64}"/>
          </ac:spMkLst>
        </pc:spChg>
        <pc:spChg chg="add mod">
          <ac:chgData name="Mccollar, Connor J. - SDSMT Student" userId="94af79fd-c23e-4304-bce9-9a507f50f022" providerId="ADAL" clId="{F9E21140-1DA5-420B-A204-AE1A2F1BA7C1}" dt="2025-06-23T01:44:04.984" v="6724" actId="1037"/>
          <ac:spMkLst>
            <pc:docMk/>
            <pc:sldMk cId="1026461846" sldId="309"/>
            <ac:spMk id="52" creationId="{B4CA76C7-DF94-8035-F013-BB91B7F47299}"/>
          </ac:spMkLst>
        </pc:spChg>
        <pc:spChg chg="add mod">
          <ac:chgData name="Mccollar, Connor J. - SDSMT Student" userId="94af79fd-c23e-4304-bce9-9a507f50f022" providerId="ADAL" clId="{F9E21140-1DA5-420B-A204-AE1A2F1BA7C1}" dt="2025-06-23T01:44:04.984" v="6724" actId="1037"/>
          <ac:spMkLst>
            <pc:docMk/>
            <pc:sldMk cId="1026461846" sldId="309"/>
            <ac:spMk id="71" creationId="{0CAA45EA-77D5-876D-E035-07EA946ABC3C}"/>
          </ac:spMkLst>
        </pc:spChg>
        <pc:spChg chg="mod">
          <ac:chgData name="Mccollar, Connor J. - SDSMT Student" userId="94af79fd-c23e-4304-bce9-9a507f50f022" providerId="ADAL" clId="{F9E21140-1DA5-420B-A204-AE1A2F1BA7C1}" dt="2025-06-23T01:44:04.984" v="6724" actId="1037"/>
          <ac:spMkLst>
            <pc:docMk/>
            <pc:sldMk cId="1026461846" sldId="309"/>
            <ac:spMk id="74" creationId="{80BD396C-8F1B-9D12-9864-EA06B5F0411D}"/>
          </ac:spMkLst>
        </pc:spChg>
        <pc:spChg chg="mod">
          <ac:chgData name="Mccollar, Connor J. - SDSMT Student" userId="94af79fd-c23e-4304-bce9-9a507f50f022" providerId="ADAL" clId="{F9E21140-1DA5-420B-A204-AE1A2F1BA7C1}" dt="2025-06-23T01:44:04.984" v="6724" actId="1037"/>
          <ac:spMkLst>
            <pc:docMk/>
            <pc:sldMk cId="1026461846" sldId="309"/>
            <ac:spMk id="75" creationId="{36CCEAF4-4D89-2AD7-5D40-02F5279A5D75}"/>
          </ac:spMkLst>
        </pc:spChg>
        <pc:spChg chg="add mod">
          <ac:chgData name="Mccollar, Connor J. - SDSMT Student" userId="94af79fd-c23e-4304-bce9-9a507f50f022" providerId="ADAL" clId="{F9E21140-1DA5-420B-A204-AE1A2F1BA7C1}" dt="2025-06-24T01:59:02.052" v="9020" actId="1038"/>
          <ac:spMkLst>
            <pc:docMk/>
            <pc:sldMk cId="1026461846" sldId="309"/>
            <ac:spMk id="77" creationId="{9EB30A90-379D-661B-3C04-B4D7314A27A4}"/>
          </ac:spMkLst>
        </pc:spChg>
        <pc:spChg chg="add mod">
          <ac:chgData name="Mccollar, Connor J. - SDSMT Student" userId="94af79fd-c23e-4304-bce9-9a507f50f022" providerId="ADAL" clId="{F9E21140-1DA5-420B-A204-AE1A2F1BA7C1}" dt="2025-06-24T01:59:02.052" v="9020" actId="1038"/>
          <ac:spMkLst>
            <pc:docMk/>
            <pc:sldMk cId="1026461846" sldId="309"/>
            <ac:spMk id="78" creationId="{66FF316D-C9B7-C740-4C4E-728418C97815}"/>
          </ac:spMkLst>
        </pc:spChg>
        <pc:spChg chg="mod">
          <ac:chgData name="Mccollar, Connor J. - SDSMT Student" userId="94af79fd-c23e-4304-bce9-9a507f50f022" providerId="ADAL" clId="{F9E21140-1DA5-420B-A204-AE1A2F1BA7C1}" dt="2025-06-24T01:59:02.052" v="9020" actId="1038"/>
          <ac:spMkLst>
            <pc:docMk/>
            <pc:sldMk cId="1026461846" sldId="309"/>
            <ac:spMk id="81" creationId="{E1178BF7-A5D6-B032-2EFB-4503CF78B082}"/>
          </ac:spMkLst>
        </pc:spChg>
        <pc:spChg chg="mod">
          <ac:chgData name="Mccollar, Connor J. - SDSMT Student" userId="94af79fd-c23e-4304-bce9-9a507f50f022" providerId="ADAL" clId="{F9E21140-1DA5-420B-A204-AE1A2F1BA7C1}" dt="2025-06-24T01:59:02.052" v="9020" actId="1038"/>
          <ac:spMkLst>
            <pc:docMk/>
            <pc:sldMk cId="1026461846" sldId="309"/>
            <ac:spMk id="82" creationId="{8E4A70B1-C9B2-8F26-DF17-59F411FD5911}"/>
          </ac:spMkLst>
        </pc:spChg>
        <pc:grpChg chg="add mod">
          <ac:chgData name="Mccollar, Connor J. - SDSMT Student" userId="94af79fd-c23e-4304-bce9-9a507f50f022" providerId="ADAL" clId="{F9E21140-1DA5-420B-A204-AE1A2F1BA7C1}" dt="2025-06-23T01:31:26.407" v="6492" actId="1035"/>
          <ac:grpSpMkLst>
            <pc:docMk/>
            <pc:sldMk cId="1026461846" sldId="309"/>
            <ac:grpSpMk id="11" creationId="{EEA85EBA-388A-1C7D-FF4F-40B558D6E1FA}"/>
          </ac:grpSpMkLst>
        </pc:grpChg>
        <pc:grpChg chg="add mod">
          <ac:chgData name="Mccollar, Connor J. - SDSMT Student" userId="94af79fd-c23e-4304-bce9-9a507f50f022" providerId="ADAL" clId="{F9E21140-1DA5-420B-A204-AE1A2F1BA7C1}" dt="2025-06-23T01:39:50.800" v="6555" actId="164"/>
          <ac:grpSpMkLst>
            <pc:docMk/>
            <pc:sldMk cId="1026461846" sldId="309"/>
            <ac:grpSpMk id="12" creationId="{B8E93334-D3FB-E92A-BA14-525E2D148B26}"/>
          </ac:grpSpMkLst>
        </pc:grpChg>
        <pc:grpChg chg="add del mod">
          <ac:chgData name="Mccollar, Connor J. - SDSMT Student" userId="94af79fd-c23e-4304-bce9-9a507f50f022" providerId="ADAL" clId="{F9E21140-1DA5-420B-A204-AE1A2F1BA7C1}" dt="2025-06-24T01:55:08.823" v="8967" actId="165"/>
          <ac:grpSpMkLst>
            <pc:docMk/>
            <pc:sldMk cId="1026461846" sldId="309"/>
            <ac:grpSpMk id="13" creationId="{8FBA564F-116C-70A6-35FD-00EE07E0F43C}"/>
          </ac:grpSpMkLst>
        </pc:grpChg>
        <pc:grpChg chg="add mod">
          <ac:chgData name="Mccollar, Connor J. - SDSMT Student" userId="94af79fd-c23e-4304-bce9-9a507f50f022" providerId="ADAL" clId="{F9E21140-1DA5-420B-A204-AE1A2F1BA7C1}" dt="2025-06-24T01:58:56.269" v="9018" actId="1076"/>
          <ac:grpSpMkLst>
            <pc:docMk/>
            <pc:sldMk cId="1026461846" sldId="309"/>
            <ac:grpSpMk id="14" creationId="{63264AB9-D8BD-D596-8405-82F29573657B}"/>
          </ac:grpSpMkLst>
        </pc:grpChg>
        <pc:grpChg chg="add mod">
          <ac:chgData name="Mccollar, Connor J. - SDSMT Student" userId="94af79fd-c23e-4304-bce9-9a507f50f022" providerId="ADAL" clId="{F9E21140-1DA5-420B-A204-AE1A2F1BA7C1}" dt="2025-06-22T16:17:12.334" v="6287" actId="164"/>
          <ac:grpSpMkLst>
            <pc:docMk/>
            <pc:sldMk cId="1026461846" sldId="309"/>
            <ac:grpSpMk id="72" creationId="{CC78C64F-AE26-81D0-81EA-52829B118519}"/>
          </ac:grpSpMkLst>
        </pc:grpChg>
        <pc:grpChg chg="add mod">
          <ac:chgData name="Mccollar, Connor J. - SDSMT Student" userId="94af79fd-c23e-4304-bce9-9a507f50f022" providerId="ADAL" clId="{F9E21140-1DA5-420B-A204-AE1A2F1BA7C1}" dt="2025-06-22T16:17:12.334" v="6287" actId="164"/>
          <ac:grpSpMkLst>
            <pc:docMk/>
            <pc:sldMk cId="1026461846" sldId="309"/>
            <ac:grpSpMk id="73" creationId="{7761310E-92EA-C946-E586-BA14DF67F47D}"/>
          </ac:grpSpMkLst>
        </pc:grpChg>
        <pc:grpChg chg="add mod">
          <ac:chgData name="Mccollar, Connor J. - SDSMT Student" userId="94af79fd-c23e-4304-bce9-9a507f50f022" providerId="ADAL" clId="{F9E21140-1DA5-420B-A204-AE1A2F1BA7C1}" dt="2025-06-22T16:22:18.359" v="6363" actId="164"/>
          <ac:grpSpMkLst>
            <pc:docMk/>
            <pc:sldMk cId="1026461846" sldId="309"/>
            <ac:grpSpMk id="76" creationId="{EAE66F87-183D-1884-7536-6EFAFC65C6DC}"/>
          </ac:grpSpMkLst>
        </pc:grpChg>
        <pc:grpChg chg="add mod">
          <ac:chgData name="Mccollar, Connor J. - SDSMT Student" userId="94af79fd-c23e-4304-bce9-9a507f50f022" providerId="ADAL" clId="{F9E21140-1DA5-420B-A204-AE1A2F1BA7C1}" dt="2025-06-24T01:55:33.151" v="8970" actId="165"/>
          <ac:grpSpMkLst>
            <pc:docMk/>
            <pc:sldMk cId="1026461846" sldId="309"/>
            <ac:grpSpMk id="79" creationId="{93085F0B-0471-9E3F-3C3C-F9919BC65C92}"/>
          </ac:grpSpMkLst>
        </pc:grpChg>
        <pc:grpChg chg="add mod">
          <ac:chgData name="Mccollar, Connor J. - SDSMT Student" userId="94af79fd-c23e-4304-bce9-9a507f50f022" providerId="ADAL" clId="{F9E21140-1DA5-420B-A204-AE1A2F1BA7C1}" dt="2025-06-24T01:55:33.151" v="8970" actId="165"/>
          <ac:grpSpMkLst>
            <pc:docMk/>
            <pc:sldMk cId="1026461846" sldId="309"/>
            <ac:grpSpMk id="80" creationId="{F2D9E7E3-FBE3-43A0-3011-7F20F89DEE20}"/>
          </ac:grpSpMkLst>
        </pc:grpChg>
        <pc:grpChg chg="add mod topLvl">
          <ac:chgData name="Mccollar, Connor J. - SDSMT Student" userId="94af79fd-c23e-4304-bce9-9a507f50f022" providerId="ADAL" clId="{F9E21140-1DA5-420B-A204-AE1A2F1BA7C1}" dt="2025-06-24T01:57:42.673" v="9007" actId="1076"/>
          <ac:grpSpMkLst>
            <pc:docMk/>
            <pc:sldMk cId="1026461846" sldId="309"/>
            <ac:grpSpMk id="83" creationId="{CADA41BC-3AD7-880A-B627-7873BA6160B6}"/>
          </ac:grpSpMkLst>
        </pc:grpChg>
        <pc:grpChg chg="add mod topLvl">
          <ac:chgData name="Mccollar, Connor J. - SDSMT Student" userId="94af79fd-c23e-4304-bce9-9a507f50f022" providerId="ADAL" clId="{F9E21140-1DA5-420B-A204-AE1A2F1BA7C1}" dt="2025-06-24T01:55:37.878" v="8972" actId="14100"/>
          <ac:grpSpMkLst>
            <pc:docMk/>
            <pc:sldMk cId="1026461846" sldId="309"/>
            <ac:grpSpMk id="92" creationId="{18F6C151-AA9B-1E82-FDAE-B224E19CF3BC}"/>
          </ac:grpSpMkLst>
        </pc:grpChg>
        <pc:grpChg chg="add mod">
          <ac:chgData name="Mccollar, Connor J. - SDSMT Student" userId="94af79fd-c23e-4304-bce9-9a507f50f022" providerId="ADAL" clId="{F9E21140-1DA5-420B-A204-AE1A2F1BA7C1}" dt="2025-06-22T16:22:18.359" v="6363" actId="164"/>
          <ac:grpSpMkLst>
            <pc:docMk/>
            <pc:sldMk cId="1026461846" sldId="309"/>
            <ac:grpSpMk id="93" creationId="{31003A12-D05A-FBDA-DA23-41641D50598B}"/>
          </ac:grpSpMkLst>
        </pc:grpChg>
        <pc:grpChg chg="add mod">
          <ac:chgData name="Mccollar, Connor J. - SDSMT Student" userId="94af79fd-c23e-4304-bce9-9a507f50f022" providerId="ADAL" clId="{F9E21140-1DA5-420B-A204-AE1A2F1BA7C1}" dt="2025-06-23T01:39:57.602" v="6556" actId="164"/>
          <ac:grpSpMkLst>
            <pc:docMk/>
            <pc:sldMk cId="1026461846" sldId="309"/>
            <ac:grpSpMk id="96" creationId="{6B641ECA-E169-9725-9A77-EEC1721BA3AA}"/>
          </ac:grpSpMkLst>
        </pc:grpChg>
        <pc:grpChg chg="add del mod topLvl">
          <ac:chgData name="Mccollar, Connor J. - SDSMT Student" userId="94af79fd-c23e-4304-bce9-9a507f50f022" providerId="ADAL" clId="{F9E21140-1DA5-420B-A204-AE1A2F1BA7C1}" dt="2025-06-24T01:55:33.151" v="8970" actId="165"/>
          <ac:grpSpMkLst>
            <pc:docMk/>
            <pc:sldMk cId="1026461846" sldId="309"/>
            <ac:grpSpMk id="97" creationId="{AF2494EB-DF65-2242-C762-1CB8FEBA2D75}"/>
          </ac:grpSpMkLst>
        </pc:grpChg>
        <pc:grpChg chg="add mod">
          <ac:chgData name="Mccollar, Connor J. - SDSMT Student" userId="94af79fd-c23e-4304-bce9-9a507f50f022" providerId="ADAL" clId="{F9E21140-1DA5-420B-A204-AE1A2F1BA7C1}" dt="2025-06-23T01:28:03.763" v="6455" actId="1076"/>
          <ac:grpSpMkLst>
            <pc:docMk/>
            <pc:sldMk cId="1026461846" sldId="309"/>
            <ac:grpSpMk id="98" creationId="{2B97EDBA-B0E3-4226-6CFD-2EDD5515DB35}"/>
          </ac:grpSpMkLst>
        </pc:grpChg>
        <pc:cxnChg chg="add mod">
          <ac:chgData name="Mccollar, Connor J. - SDSMT Student" userId="94af79fd-c23e-4304-bce9-9a507f50f022" providerId="ADAL" clId="{F9E21140-1DA5-420B-A204-AE1A2F1BA7C1}" dt="2025-06-22T16:22:34.841" v="6367" actId="1035"/>
          <ac:cxnSpMkLst>
            <pc:docMk/>
            <pc:sldMk cId="1026461846" sldId="309"/>
            <ac:cxnSpMk id="87" creationId="{E4B85FC4-F671-FC75-D825-A7EC8B6DC085}"/>
          </ac:cxnSpMkLst>
        </pc:cxnChg>
        <pc:cxnChg chg="add mod">
          <ac:chgData name="Mccollar, Connor J. - SDSMT Student" userId="94af79fd-c23e-4304-bce9-9a507f50f022" providerId="ADAL" clId="{F9E21140-1DA5-420B-A204-AE1A2F1BA7C1}" dt="2025-06-24T01:55:33.151" v="8970" actId="165"/>
          <ac:cxnSpMkLst>
            <pc:docMk/>
            <pc:sldMk cId="1026461846" sldId="309"/>
            <ac:cxnSpMk id="89" creationId="{0129C5FC-CF8C-5046-421E-458B17E14FD8}"/>
          </ac:cxnSpMkLst>
        </pc:cxnChg>
        <pc:cxnChg chg="mod">
          <ac:chgData name="Mccollar, Connor J. - SDSMT Student" userId="94af79fd-c23e-4304-bce9-9a507f50f022" providerId="ADAL" clId="{F9E21140-1DA5-420B-A204-AE1A2F1BA7C1}" dt="2025-06-23T01:43:39.934" v="6690" actId="1038"/>
          <ac:cxnSpMkLst>
            <pc:docMk/>
            <pc:sldMk cId="1026461846" sldId="309"/>
            <ac:cxnSpMk id="94" creationId="{E6663FFE-F49C-4B7D-3EE5-821A4DC18628}"/>
          </ac:cxnSpMkLst>
        </pc:cxnChg>
        <pc:cxnChg chg="mod">
          <ac:chgData name="Mccollar, Connor J. - SDSMT Student" userId="94af79fd-c23e-4304-bce9-9a507f50f022" providerId="ADAL" clId="{F9E21140-1DA5-420B-A204-AE1A2F1BA7C1}" dt="2025-06-22T16:21:17.394" v="6354"/>
          <ac:cxnSpMkLst>
            <pc:docMk/>
            <pc:sldMk cId="1026461846" sldId="309"/>
            <ac:cxnSpMk id="95" creationId="{4750E00A-381B-02FD-DB7C-739E376E87C8}"/>
          </ac:cxnSpMkLst>
        </pc:cxnChg>
      </pc:sldChg>
      <pc:sldChg chg="addSp delSp modSp add mod ord">
        <pc:chgData name="Mccollar, Connor J. - SDSMT Student" userId="94af79fd-c23e-4304-bce9-9a507f50f022" providerId="ADAL" clId="{F9E21140-1DA5-420B-A204-AE1A2F1BA7C1}" dt="2025-06-24T00:51:27.671" v="8662"/>
        <pc:sldMkLst>
          <pc:docMk/>
          <pc:sldMk cId="3155885935" sldId="310"/>
        </pc:sldMkLst>
        <pc:spChg chg="mod">
          <ac:chgData name="Mccollar, Connor J. - SDSMT Student" userId="94af79fd-c23e-4304-bce9-9a507f50f022" providerId="ADAL" clId="{F9E21140-1DA5-420B-A204-AE1A2F1BA7C1}" dt="2025-06-24T00:44:02.880" v="8384" actId="20577"/>
          <ac:spMkLst>
            <pc:docMk/>
            <pc:sldMk cId="3155885935" sldId="310"/>
            <ac:spMk id="2" creationId="{8E12B89A-1EB7-55C8-18C5-86ABC70CE66C}"/>
          </ac:spMkLst>
        </pc:spChg>
        <pc:spChg chg="add mod">
          <ac:chgData name="Mccollar, Connor J. - SDSMT Student" userId="94af79fd-c23e-4304-bce9-9a507f50f022" providerId="ADAL" clId="{F9E21140-1DA5-420B-A204-AE1A2F1BA7C1}" dt="2025-06-24T00:47:41.387" v="8604" actId="20577"/>
          <ac:spMkLst>
            <pc:docMk/>
            <pc:sldMk cId="3155885935" sldId="310"/>
            <ac:spMk id="4" creationId="{60BB8498-E1A5-80D0-3122-633CC533A29A}"/>
          </ac:spMkLst>
        </pc:spChg>
        <pc:spChg chg="add del mod">
          <ac:chgData name="Mccollar, Connor J. - SDSMT Student" userId="94af79fd-c23e-4304-bce9-9a507f50f022" providerId="ADAL" clId="{F9E21140-1DA5-420B-A204-AE1A2F1BA7C1}" dt="2025-06-24T00:47:16.602" v="8595" actId="478"/>
          <ac:spMkLst>
            <pc:docMk/>
            <pc:sldMk cId="3155885935" sldId="310"/>
            <ac:spMk id="5" creationId="{4D3258DB-C2AD-857F-69D2-B0450800F14B}"/>
          </ac:spMkLst>
        </pc:spChg>
        <pc:spChg chg="del">
          <ac:chgData name="Mccollar, Connor J. - SDSMT Student" userId="94af79fd-c23e-4304-bce9-9a507f50f022" providerId="ADAL" clId="{F9E21140-1DA5-420B-A204-AE1A2F1BA7C1}" dt="2025-06-24T00:51:27.319" v="8661" actId="478"/>
          <ac:spMkLst>
            <pc:docMk/>
            <pc:sldMk cId="3155885935" sldId="310"/>
            <ac:spMk id="6" creationId="{067DC0DE-7AC3-DBB5-2D5B-FD0DCE6A9266}"/>
          </ac:spMkLst>
        </pc:spChg>
        <pc:spChg chg="del">
          <ac:chgData name="Mccollar, Connor J. - SDSMT Student" userId="94af79fd-c23e-4304-bce9-9a507f50f022" providerId="ADAL" clId="{F9E21140-1DA5-420B-A204-AE1A2F1BA7C1}" dt="2025-06-24T00:51:27.319" v="8661" actId="478"/>
          <ac:spMkLst>
            <pc:docMk/>
            <pc:sldMk cId="3155885935" sldId="310"/>
            <ac:spMk id="7" creationId="{CAE14858-A0BA-BC2F-EE83-867B7CD3DE0B}"/>
          </ac:spMkLst>
        </pc:spChg>
        <pc:spChg chg="del">
          <ac:chgData name="Mccollar, Connor J. - SDSMT Student" userId="94af79fd-c23e-4304-bce9-9a507f50f022" providerId="ADAL" clId="{F9E21140-1DA5-420B-A204-AE1A2F1BA7C1}" dt="2025-06-24T00:51:27.319" v="8661" actId="478"/>
          <ac:spMkLst>
            <pc:docMk/>
            <pc:sldMk cId="3155885935" sldId="310"/>
            <ac:spMk id="8" creationId="{1B59DFB4-DE11-B342-9299-91921842C793}"/>
          </ac:spMkLst>
        </pc:spChg>
        <pc:spChg chg="add mod">
          <ac:chgData name="Mccollar, Connor J. - SDSMT Student" userId="94af79fd-c23e-4304-bce9-9a507f50f022" providerId="ADAL" clId="{F9E21140-1DA5-420B-A204-AE1A2F1BA7C1}" dt="2025-06-24T00:46:52.853" v="8543"/>
          <ac:spMkLst>
            <pc:docMk/>
            <pc:sldMk cId="3155885935" sldId="310"/>
            <ac:spMk id="9" creationId="{A248862B-8574-C3DF-A6C2-1FD03AC86902}"/>
          </ac:spMkLst>
        </pc:spChg>
        <pc:spChg chg="add mod">
          <ac:chgData name="Mccollar, Connor J. - SDSMT Student" userId="94af79fd-c23e-4304-bce9-9a507f50f022" providerId="ADAL" clId="{F9E21140-1DA5-420B-A204-AE1A2F1BA7C1}" dt="2025-06-24T00:51:27.671" v="8662"/>
          <ac:spMkLst>
            <pc:docMk/>
            <pc:sldMk cId="3155885935" sldId="310"/>
            <ac:spMk id="10" creationId="{4D9CF9A5-6E53-8C15-E8B0-CB31FC9B62EC}"/>
          </ac:spMkLst>
        </pc:spChg>
        <pc:spChg chg="add mod">
          <ac:chgData name="Mccollar, Connor J. - SDSMT Student" userId="94af79fd-c23e-4304-bce9-9a507f50f022" providerId="ADAL" clId="{F9E21140-1DA5-420B-A204-AE1A2F1BA7C1}" dt="2025-06-24T00:51:27.671" v="8662"/>
          <ac:spMkLst>
            <pc:docMk/>
            <pc:sldMk cId="3155885935" sldId="310"/>
            <ac:spMk id="11" creationId="{403F5CAE-8B6A-E7DA-A265-55F6032DA003}"/>
          </ac:spMkLst>
        </pc:spChg>
        <pc:spChg chg="add del mod">
          <ac:chgData name="Mccollar, Connor J. - SDSMT Student" userId="94af79fd-c23e-4304-bce9-9a507f50f022" providerId="ADAL" clId="{F9E21140-1DA5-420B-A204-AE1A2F1BA7C1}" dt="2025-06-24T00:44:06.743" v="8391" actId="478"/>
          <ac:spMkLst>
            <pc:docMk/>
            <pc:sldMk cId="3155885935" sldId="310"/>
            <ac:spMk id="21" creationId="{E670B2A3-5990-09B0-B739-D0272A1DE733}"/>
          </ac:spMkLst>
        </pc:spChg>
        <pc:picChg chg="add mod">
          <ac:chgData name="Mccollar, Connor J. - SDSMT Student" userId="94af79fd-c23e-4304-bce9-9a507f50f022" providerId="ADAL" clId="{F9E21140-1DA5-420B-A204-AE1A2F1BA7C1}" dt="2025-06-24T00:48:00.056" v="8606" actId="1076"/>
          <ac:picMkLst>
            <pc:docMk/>
            <pc:sldMk cId="3155885935" sldId="310"/>
            <ac:picMk id="3" creationId="{65E7B0E4-8DA0-2B99-D74C-E70AEA8B61DF}"/>
          </ac:picMkLst>
        </pc:picChg>
      </pc:sldChg>
      <pc:sldChg chg="addSp delSp modSp new add del mod">
        <pc:chgData name="Mccollar, Connor J. - SDSMT Student" userId="94af79fd-c23e-4304-bce9-9a507f50f022" providerId="ADAL" clId="{F9E21140-1DA5-420B-A204-AE1A2F1BA7C1}" dt="2025-06-24T00:44:06.868" v="8392" actId="47"/>
        <pc:sldMkLst>
          <pc:docMk/>
          <pc:sldMk cId="1256345187" sldId="311"/>
        </pc:sldMkLst>
        <pc:picChg chg="add del mod">
          <ac:chgData name="Mccollar, Connor J. - SDSMT Student" userId="94af79fd-c23e-4304-bce9-9a507f50f022" providerId="ADAL" clId="{F9E21140-1DA5-420B-A204-AE1A2F1BA7C1}" dt="2025-06-24T00:42:31.494" v="8315" actId="21"/>
          <ac:picMkLst>
            <pc:docMk/>
            <pc:sldMk cId="1256345187" sldId="311"/>
            <ac:picMk id="8" creationId="{9B5F3870-C9CF-26A4-36A5-4CD4346B6007}"/>
          </ac:picMkLst>
        </pc:picChg>
      </pc:sldChg>
      <pc:sldChg chg="addSp delSp modSp add del mod ord">
        <pc:chgData name="Mccollar, Connor J. - SDSMT Student" userId="94af79fd-c23e-4304-bce9-9a507f50f022" providerId="ADAL" clId="{F9E21140-1DA5-420B-A204-AE1A2F1BA7C1}" dt="2025-06-24T02:12:15.878" v="9293" actId="47"/>
        <pc:sldMkLst>
          <pc:docMk/>
          <pc:sldMk cId="3260546733" sldId="312"/>
        </pc:sldMkLst>
        <pc:spChg chg="mod">
          <ac:chgData name="Mccollar, Connor J. - SDSMT Student" userId="94af79fd-c23e-4304-bce9-9a507f50f022" providerId="ADAL" clId="{F9E21140-1DA5-420B-A204-AE1A2F1BA7C1}" dt="2025-06-24T00:45:10.038" v="8420" actId="20577"/>
          <ac:spMkLst>
            <pc:docMk/>
            <pc:sldMk cId="3260546733" sldId="312"/>
            <ac:spMk id="2" creationId="{57A57BDB-96B7-3959-B89A-515CF8B504EE}"/>
          </ac:spMkLst>
        </pc:spChg>
        <pc:spChg chg="add mod">
          <ac:chgData name="Mccollar, Connor J. - SDSMT Student" userId="94af79fd-c23e-4304-bce9-9a507f50f022" providerId="ADAL" clId="{F9E21140-1DA5-420B-A204-AE1A2F1BA7C1}" dt="2025-06-24T00:51:17.226" v="8660"/>
          <ac:spMkLst>
            <pc:docMk/>
            <pc:sldMk cId="3260546733" sldId="312"/>
            <ac:spMk id="3" creationId="{31FF35DB-6F9A-2342-AD80-5E052A3CCB69}"/>
          </ac:spMkLst>
        </pc:spChg>
        <pc:spChg chg="add mod">
          <ac:chgData name="Mccollar, Connor J. - SDSMT Student" userId="94af79fd-c23e-4304-bce9-9a507f50f022" providerId="ADAL" clId="{F9E21140-1DA5-420B-A204-AE1A2F1BA7C1}" dt="2025-06-24T00:51:17.226" v="8660"/>
          <ac:spMkLst>
            <pc:docMk/>
            <pc:sldMk cId="3260546733" sldId="312"/>
            <ac:spMk id="4" creationId="{3C7E0433-5476-70FC-CE47-FA11F837EBF0}"/>
          </ac:spMkLst>
        </pc:spChg>
        <pc:spChg chg="del">
          <ac:chgData name="Mccollar, Connor J. - SDSMT Student" userId="94af79fd-c23e-4304-bce9-9a507f50f022" providerId="ADAL" clId="{F9E21140-1DA5-420B-A204-AE1A2F1BA7C1}" dt="2025-06-24T00:51:16.960" v="8659" actId="478"/>
          <ac:spMkLst>
            <pc:docMk/>
            <pc:sldMk cId="3260546733" sldId="312"/>
            <ac:spMk id="6" creationId="{69536807-67FE-7CEA-7E39-F34E6119F3F4}"/>
          </ac:spMkLst>
        </pc:spChg>
        <pc:spChg chg="del">
          <ac:chgData name="Mccollar, Connor J. - SDSMT Student" userId="94af79fd-c23e-4304-bce9-9a507f50f022" providerId="ADAL" clId="{F9E21140-1DA5-420B-A204-AE1A2F1BA7C1}" dt="2025-06-24T00:51:16.960" v="8659" actId="478"/>
          <ac:spMkLst>
            <pc:docMk/>
            <pc:sldMk cId="3260546733" sldId="312"/>
            <ac:spMk id="7" creationId="{C3391BCC-E5DD-EF0D-7571-667D27A50D6A}"/>
          </ac:spMkLst>
        </pc:spChg>
        <pc:spChg chg="del">
          <ac:chgData name="Mccollar, Connor J. - SDSMT Student" userId="94af79fd-c23e-4304-bce9-9a507f50f022" providerId="ADAL" clId="{F9E21140-1DA5-420B-A204-AE1A2F1BA7C1}" dt="2025-06-24T00:51:16.960" v="8659" actId="478"/>
          <ac:spMkLst>
            <pc:docMk/>
            <pc:sldMk cId="3260546733" sldId="312"/>
            <ac:spMk id="8" creationId="{2F352EA7-3195-B2A3-A294-7C09CFAF9756}"/>
          </ac:spMkLst>
        </pc:spChg>
        <pc:spChg chg="mod">
          <ac:chgData name="Mccollar, Connor J. - SDSMT Student" userId="94af79fd-c23e-4304-bce9-9a507f50f022" providerId="ADAL" clId="{F9E21140-1DA5-420B-A204-AE1A2F1BA7C1}" dt="2025-06-24T02:11:34.760" v="9286" actId="20577"/>
          <ac:spMkLst>
            <pc:docMk/>
            <pc:sldMk cId="3260546733" sldId="312"/>
            <ac:spMk id="21" creationId="{1E2A3BB6-0210-3629-1585-F47396E4D2ED}"/>
          </ac:spMkLst>
        </pc:spChg>
      </pc:sldChg>
    </pc:docChg>
  </pc:docChgLst>
  <pc:docChgLst>
    <pc:chgData name="Mccollar, Connor J. - SDSMT Student" userId="94af79fd-c23e-4304-bce9-9a507f50f022" providerId="ADAL" clId="{5E2B5418-4D08-45C7-93E2-EE52ABE5A984}"/>
    <pc:docChg chg="modSld">
      <pc:chgData name="Mccollar, Connor J. - SDSMT Student" userId="94af79fd-c23e-4304-bce9-9a507f50f022" providerId="ADAL" clId="{5E2B5418-4D08-45C7-93E2-EE52ABE5A984}" dt="2025-06-24T15:35:11.652" v="10" actId="6549"/>
      <pc:docMkLst>
        <pc:docMk/>
      </pc:docMkLst>
      <pc:sldChg chg="modSp mod">
        <pc:chgData name="Mccollar, Connor J. - SDSMT Student" userId="94af79fd-c23e-4304-bce9-9a507f50f022" providerId="ADAL" clId="{5E2B5418-4D08-45C7-93E2-EE52ABE5A984}" dt="2025-06-24T15:35:11.652" v="10" actId="6549"/>
        <pc:sldMkLst>
          <pc:docMk/>
          <pc:sldMk cId="450582878" sldId="280"/>
        </pc:sldMkLst>
        <pc:spChg chg="mod">
          <ac:chgData name="Mccollar, Connor J. - SDSMT Student" userId="94af79fd-c23e-4304-bce9-9a507f50f022" providerId="ADAL" clId="{5E2B5418-4D08-45C7-93E2-EE52ABE5A984}" dt="2025-06-24T15:35:11.652" v="10" actId="6549"/>
          <ac:spMkLst>
            <pc:docMk/>
            <pc:sldMk cId="450582878" sldId="280"/>
            <ac:spMk id="4" creationId="{716FD07E-D37C-6B08-4799-F0687A9B453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46EB-4D90-4330-A930-5DFC15868135}"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45DB-14F5-438E-8995-8AA6969197D5}" type="slidenum">
              <a:rPr lang="en-US" smtClean="0"/>
              <a:t>‹#›</a:t>
            </a:fld>
            <a:endParaRPr lang="en-US"/>
          </a:p>
        </p:txBody>
      </p:sp>
    </p:spTree>
    <p:extLst>
      <p:ext uri="{BB962C8B-B14F-4D97-AF65-F5344CB8AC3E}">
        <p14:creationId xmlns:p14="http://schemas.microsoft.com/office/powerpoint/2010/main" val="4191641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goals of this research project are:</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Explore alternative composition MANC from the commercially available FINEMET MANC.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want to produce an iron-gallium based MANC in the lab</a:t>
            </a:r>
          </a:p>
          <a:p>
            <a:pPr marL="171450" indent="-171450">
              <a:buFontTx/>
              <a:buChar char="-"/>
            </a:pPr>
            <a:r>
              <a:rPr lang="en-US" dirty="0"/>
              <a:t>We want to study it’s properties (magnetic and structural) since FINEMET properties come in part from very small nanocrystals in the amorphous matrix</a:t>
            </a:r>
          </a:p>
          <a:p>
            <a:endParaRPr lang="en-US" dirty="0"/>
          </a:p>
          <a:p>
            <a:endParaRPr lang="en-US" dirty="0"/>
          </a:p>
        </p:txBody>
      </p:sp>
      <p:sp>
        <p:nvSpPr>
          <p:cNvPr id="4" name="Slide Number Placeholder 3"/>
          <p:cNvSpPr>
            <a:spLocks noGrp="1"/>
          </p:cNvSpPr>
          <p:nvPr>
            <p:ph type="sldNum" sz="quarter" idx="5"/>
          </p:nvPr>
        </p:nvSpPr>
        <p:spPr/>
        <p:txBody>
          <a:bodyPr/>
          <a:lstStyle/>
          <a:p>
            <a:fld id="{0B4D45DB-14F5-438E-8995-8AA6969197D5}" type="slidenum">
              <a:rPr lang="en-US" smtClean="0"/>
              <a:t>5</a:t>
            </a:fld>
            <a:endParaRPr lang="en-US"/>
          </a:p>
        </p:txBody>
      </p:sp>
    </p:spTree>
    <p:extLst>
      <p:ext uri="{BB962C8B-B14F-4D97-AF65-F5344CB8AC3E}">
        <p14:creationId xmlns:p14="http://schemas.microsoft.com/office/powerpoint/2010/main" val="4259654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4D45DB-14F5-438E-8995-8AA6969197D5}" type="slidenum">
              <a:rPr lang="en-US" smtClean="0"/>
              <a:t>7</a:t>
            </a:fld>
            <a:endParaRPr lang="en-US"/>
          </a:p>
        </p:txBody>
      </p:sp>
    </p:spTree>
    <p:extLst>
      <p:ext uri="{BB962C8B-B14F-4D97-AF65-F5344CB8AC3E}">
        <p14:creationId xmlns:p14="http://schemas.microsoft.com/office/powerpoint/2010/main" val="165067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tells us about the structure of the material</a:t>
            </a:r>
          </a:p>
          <a:p>
            <a:endParaRPr lang="en-US" dirty="0"/>
          </a:p>
          <a:p>
            <a:r>
              <a:rPr lang="en-US" dirty="0"/>
              <a:t>Theta we use to determine d. Tells us about the structure of the materials</a:t>
            </a:r>
          </a:p>
          <a:p>
            <a:endParaRPr lang="en-US" dirty="0"/>
          </a:p>
          <a:p>
            <a:r>
              <a:rPr lang="en-US" dirty="0"/>
              <a:t>Given all the correct measurements, we can quite determine the exact plane &amp; crystal structure. With our methods of fabrication, this is difficult we form polycrystalline material and can’t reduce samples to powder.</a:t>
            </a:r>
          </a:p>
          <a:p>
            <a:endParaRPr lang="en-US" dirty="0"/>
          </a:p>
          <a:p>
            <a:r>
              <a:rPr lang="en-US" dirty="0"/>
              <a:t>A. </a:t>
            </a:r>
            <a:r>
              <a:rPr lang="en-US" b="0" i="0" dirty="0">
                <a:solidFill>
                  <a:srgbClr val="EEF0FF"/>
                </a:solidFill>
                <a:effectLst/>
                <a:latin typeface="Google Sans"/>
              </a:rPr>
              <a:t>Factors like sample height displacement and instrument misalignment can cause a systematic shift in the absolute peak positions (2θ values). However, these factors generally don't affect the relative distances between the peaks, making relative peak distances more reliable for structural analysis and phase identification. </a:t>
            </a:r>
            <a:endParaRPr lang="en-US" dirty="0"/>
          </a:p>
        </p:txBody>
      </p:sp>
      <p:sp>
        <p:nvSpPr>
          <p:cNvPr id="4" name="Slide Number Placeholder 3"/>
          <p:cNvSpPr>
            <a:spLocks noGrp="1"/>
          </p:cNvSpPr>
          <p:nvPr>
            <p:ph type="sldNum" sz="quarter" idx="5"/>
          </p:nvPr>
        </p:nvSpPr>
        <p:spPr/>
        <p:txBody>
          <a:bodyPr/>
          <a:lstStyle/>
          <a:p>
            <a:fld id="{0B4D45DB-14F5-438E-8995-8AA6969197D5}" type="slidenum">
              <a:rPr lang="en-US" smtClean="0"/>
              <a:t>9</a:t>
            </a:fld>
            <a:endParaRPr lang="en-US"/>
          </a:p>
        </p:txBody>
      </p:sp>
    </p:spTree>
    <p:extLst>
      <p:ext uri="{BB962C8B-B14F-4D97-AF65-F5344CB8AC3E}">
        <p14:creationId xmlns:p14="http://schemas.microsoft.com/office/powerpoint/2010/main" val="38442966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7FD7-0749-2B13-29BB-481383A345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8243-BF46-8D62-FCA5-6DF4D7AD1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E254B-6459-7F25-6082-DB79D85EF784}"/>
              </a:ext>
            </a:extLst>
          </p:cNvPr>
          <p:cNvSpPr>
            <a:spLocks noGrp="1"/>
          </p:cNvSpPr>
          <p:nvPr>
            <p:ph type="dt" sz="half" idx="10"/>
          </p:nvPr>
        </p:nvSpPr>
        <p:spPr/>
        <p:txBody>
          <a:bodyPr/>
          <a:lstStyle/>
          <a:p>
            <a:fld id="{2B3B3E32-DC4B-423A-A32F-BFBC3A66A810}" type="datetime1">
              <a:rPr lang="en-US" smtClean="0"/>
              <a:t>6/24/2025</a:t>
            </a:fld>
            <a:endParaRPr lang="en-US"/>
          </a:p>
        </p:txBody>
      </p:sp>
      <p:sp>
        <p:nvSpPr>
          <p:cNvPr id="5" name="Footer Placeholder 4">
            <a:extLst>
              <a:ext uri="{FF2B5EF4-FFF2-40B4-BE49-F238E27FC236}">
                <a16:creationId xmlns:a16="http://schemas.microsoft.com/office/drawing/2014/main" id="{BCCD2710-D954-0480-3313-6B671927A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9D4F8-95AA-DC21-50B1-F962662F0DDC}"/>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8" name="Picture 7" descr="A group of people in a crowd&#10;&#10;Description automatically generated">
            <a:extLst>
              <a:ext uri="{FF2B5EF4-FFF2-40B4-BE49-F238E27FC236}">
                <a16:creationId xmlns:a16="http://schemas.microsoft.com/office/drawing/2014/main" id="{BBCD28B8-D02B-4B0E-045B-640EC66BEC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742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0F683BD3-40B1-447A-AB17-8B965FB9FD07}"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1857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BCD6DAB3-686D-4BC8-BEE9-BB11C130209C}"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94652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3E19B41D-5ED8-4950-A9C3-D65476C13BEA}"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6961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5BAF6FD8-C0D0-44E7-B898-9E6F9C950D56}"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804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7FD7-0749-2B13-29BB-481383A345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8243-BF46-8D62-FCA5-6DF4D7AD1A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E254B-6459-7F25-6082-DB79D85EF784}"/>
              </a:ext>
            </a:extLst>
          </p:cNvPr>
          <p:cNvSpPr>
            <a:spLocks noGrp="1"/>
          </p:cNvSpPr>
          <p:nvPr>
            <p:ph type="dt" sz="half" idx="10"/>
          </p:nvPr>
        </p:nvSpPr>
        <p:spPr/>
        <p:txBody>
          <a:bodyPr/>
          <a:lstStyle/>
          <a:p>
            <a:fld id="{CE686237-DCB5-450E-B086-8729C27E8E1F}" type="datetime1">
              <a:rPr lang="en-US" smtClean="0"/>
              <a:t>6/24/2025</a:t>
            </a:fld>
            <a:endParaRPr lang="en-US"/>
          </a:p>
        </p:txBody>
      </p:sp>
      <p:sp>
        <p:nvSpPr>
          <p:cNvPr id="5" name="Footer Placeholder 4">
            <a:extLst>
              <a:ext uri="{FF2B5EF4-FFF2-40B4-BE49-F238E27FC236}">
                <a16:creationId xmlns:a16="http://schemas.microsoft.com/office/drawing/2014/main" id="{BCCD2710-D954-0480-3313-6B671927A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9D4F8-95AA-DC21-50B1-F962662F0DDC}"/>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8" name="Picture 7">
            <a:extLst>
              <a:ext uri="{FF2B5EF4-FFF2-40B4-BE49-F238E27FC236}">
                <a16:creationId xmlns:a16="http://schemas.microsoft.com/office/drawing/2014/main" id="{BBCD28B8-D02B-4B0E-045B-640EC66BEC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6212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9F3C9-A29A-C655-6EA1-AD9691ECE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5CE3C-9DB2-E064-B291-184A40A20C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EA4A2-6736-C07B-2D34-5B78BDCE1DF5}"/>
              </a:ext>
            </a:extLst>
          </p:cNvPr>
          <p:cNvSpPr>
            <a:spLocks noGrp="1"/>
          </p:cNvSpPr>
          <p:nvPr>
            <p:ph type="dt" sz="half" idx="10"/>
          </p:nvPr>
        </p:nvSpPr>
        <p:spPr/>
        <p:txBody>
          <a:bodyPr/>
          <a:lstStyle/>
          <a:p>
            <a:fld id="{33E8CB87-3D11-4074-9BC6-3D8E19BD5BDE}" type="datetime1">
              <a:rPr lang="en-US" smtClean="0"/>
              <a:t>6/24/2025</a:t>
            </a:fld>
            <a:endParaRPr lang="en-US"/>
          </a:p>
        </p:txBody>
      </p:sp>
      <p:sp>
        <p:nvSpPr>
          <p:cNvPr id="5" name="Footer Placeholder 4">
            <a:extLst>
              <a:ext uri="{FF2B5EF4-FFF2-40B4-BE49-F238E27FC236}">
                <a16:creationId xmlns:a16="http://schemas.microsoft.com/office/drawing/2014/main" id="{B42B4148-036A-9070-1ABF-F6F3CBA66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454DB-ED86-FDCB-3D4D-9C1B9484A430}"/>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8" name="Picture 7" descr="A white background with a black border&#10;&#10;Description automatically generated with medium confidence">
            <a:extLst>
              <a:ext uri="{FF2B5EF4-FFF2-40B4-BE49-F238E27FC236}">
                <a16:creationId xmlns:a16="http://schemas.microsoft.com/office/drawing/2014/main" id="{4C4B04A9-29A4-CD44-2682-1AF8A33F71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345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6E96-F4A1-CA06-A145-602AE5D11E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3C88A-0E92-FEAB-C247-A21780B68C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C9D68B-7CFD-174F-9CA3-374004E0F7EE}"/>
              </a:ext>
            </a:extLst>
          </p:cNvPr>
          <p:cNvSpPr>
            <a:spLocks noGrp="1"/>
          </p:cNvSpPr>
          <p:nvPr>
            <p:ph type="dt" sz="half" idx="10"/>
          </p:nvPr>
        </p:nvSpPr>
        <p:spPr/>
        <p:txBody>
          <a:bodyPr/>
          <a:lstStyle/>
          <a:p>
            <a:fld id="{50695711-74E4-4C38-B503-FAB6DD7B0ADC}" type="datetime1">
              <a:rPr lang="en-US" smtClean="0"/>
              <a:t>6/24/2025</a:t>
            </a:fld>
            <a:endParaRPr lang="en-US"/>
          </a:p>
        </p:txBody>
      </p:sp>
      <p:sp>
        <p:nvSpPr>
          <p:cNvPr id="5" name="Footer Placeholder 4">
            <a:extLst>
              <a:ext uri="{FF2B5EF4-FFF2-40B4-BE49-F238E27FC236}">
                <a16:creationId xmlns:a16="http://schemas.microsoft.com/office/drawing/2014/main" id="{C3A0FFD1-EF76-C93B-FEFA-ABBD19448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2FF17-C42B-E7B2-06A0-49C7D05A1FC8}"/>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8" name="Picture 7" descr="A white background with a black border&#10;&#10;Description automatically generated with medium confidence">
            <a:extLst>
              <a:ext uri="{FF2B5EF4-FFF2-40B4-BE49-F238E27FC236}">
                <a16:creationId xmlns:a16="http://schemas.microsoft.com/office/drawing/2014/main" id="{A31CEC87-2D01-2553-3DF8-8C928A42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592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03AF7-6BBB-2F2F-EF40-DE2468B40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A61F46-F0AF-F053-68F2-F920AFA75D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75885F-9AC4-1EA9-1A06-8E64E9399C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5D7C0F-274E-E534-D899-97988AE0A28E}"/>
              </a:ext>
            </a:extLst>
          </p:cNvPr>
          <p:cNvSpPr>
            <a:spLocks noGrp="1"/>
          </p:cNvSpPr>
          <p:nvPr>
            <p:ph type="dt" sz="half" idx="10"/>
          </p:nvPr>
        </p:nvSpPr>
        <p:spPr/>
        <p:txBody>
          <a:bodyPr/>
          <a:lstStyle/>
          <a:p>
            <a:fld id="{683ACC7A-423F-464E-B050-3BD4DAD94E8B}" type="datetime1">
              <a:rPr lang="en-US" smtClean="0"/>
              <a:t>6/24/2025</a:t>
            </a:fld>
            <a:endParaRPr lang="en-US"/>
          </a:p>
        </p:txBody>
      </p:sp>
      <p:sp>
        <p:nvSpPr>
          <p:cNvPr id="6" name="Footer Placeholder 5">
            <a:extLst>
              <a:ext uri="{FF2B5EF4-FFF2-40B4-BE49-F238E27FC236}">
                <a16:creationId xmlns:a16="http://schemas.microsoft.com/office/drawing/2014/main" id="{C28DD923-84FE-7EC1-A31D-6B637789C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B10B33-AEDB-1BA0-9E4B-75E6E648D33C}"/>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9" name="Picture 8" descr="A blue and white rectangle with a blue border&#10;&#10;Description automatically generated">
            <a:extLst>
              <a:ext uri="{FF2B5EF4-FFF2-40B4-BE49-F238E27FC236}">
                <a16:creationId xmlns:a16="http://schemas.microsoft.com/office/drawing/2014/main" id="{354477F1-C900-5D98-AB02-8D55D9D803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356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0B4FA-524F-FA95-53B4-BA3BB5864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7DE640-3478-36F9-211A-116CCE314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63018B-787F-95BD-471A-A21759EB38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F787A-BB6C-84ED-D13E-5C780380B1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85DE52-2FCE-D565-1966-6985AEC04E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8D294A-4D86-E168-1F65-1D9F8909F3F0}"/>
              </a:ext>
            </a:extLst>
          </p:cNvPr>
          <p:cNvSpPr>
            <a:spLocks noGrp="1"/>
          </p:cNvSpPr>
          <p:nvPr>
            <p:ph type="dt" sz="half" idx="10"/>
          </p:nvPr>
        </p:nvSpPr>
        <p:spPr/>
        <p:txBody>
          <a:bodyPr/>
          <a:lstStyle/>
          <a:p>
            <a:fld id="{D432835F-ACC4-4B02-92AF-A35D6525A276}" type="datetime1">
              <a:rPr lang="en-US" smtClean="0"/>
              <a:t>6/24/2025</a:t>
            </a:fld>
            <a:endParaRPr lang="en-US"/>
          </a:p>
        </p:txBody>
      </p:sp>
      <p:sp>
        <p:nvSpPr>
          <p:cNvPr id="8" name="Footer Placeholder 7">
            <a:extLst>
              <a:ext uri="{FF2B5EF4-FFF2-40B4-BE49-F238E27FC236}">
                <a16:creationId xmlns:a16="http://schemas.microsoft.com/office/drawing/2014/main" id="{9B4FF2CC-825A-872B-7797-A2EC949B49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E28B73-077A-BFE9-854D-8710E7AFB5B6}"/>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11" name="Picture 10" descr="A white background with a black and red flag&#10;&#10;Description automatically generated with medium confidence">
            <a:extLst>
              <a:ext uri="{FF2B5EF4-FFF2-40B4-BE49-F238E27FC236}">
                <a16:creationId xmlns:a16="http://schemas.microsoft.com/office/drawing/2014/main" id="{039C7701-EA02-CB4D-D8FF-2E271023E0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300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BB853-F122-13BB-3CF4-D8CBC5F2F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BD136-4A7B-95D6-7FB9-C2F81DD686C7}"/>
              </a:ext>
            </a:extLst>
          </p:cNvPr>
          <p:cNvSpPr>
            <a:spLocks noGrp="1"/>
          </p:cNvSpPr>
          <p:nvPr>
            <p:ph type="dt" sz="half" idx="10"/>
          </p:nvPr>
        </p:nvSpPr>
        <p:spPr/>
        <p:txBody>
          <a:bodyPr/>
          <a:lstStyle/>
          <a:p>
            <a:fld id="{366B808D-F614-476E-9363-03DADEA4767E}" type="datetime1">
              <a:rPr lang="en-US" smtClean="0"/>
              <a:t>6/24/2025</a:t>
            </a:fld>
            <a:endParaRPr lang="en-US"/>
          </a:p>
        </p:txBody>
      </p:sp>
      <p:sp>
        <p:nvSpPr>
          <p:cNvPr id="4" name="Footer Placeholder 3">
            <a:extLst>
              <a:ext uri="{FF2B5EF4-FFF2-40B4-BE49-F238E27FC236}">
                <a16:creationId xmlns:a16="http://schemas.microsoft.com/office/drawing/2014/main" id="{0A085D31-6F98-17A2-A916-B6E0B61525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908B79-4583-FA9F-A3B1-40D17CC09362}"/>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7" name="Picture 6" descr="A white background with a black and red flag&#10;&#10;Description automatically generated with medium confidence">
            <a:extLst>
              <a:ext uri="{FF2B5EF4-FFF2-40B4-BE49-F238E27FC236}">
                <a16:creationId xmlns:a16="http://schemas.microsoft.com/office/drawing/2014/main" id="{3FB11495-BD09-6CA4-C583-08DC658EFE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729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B7A6B722-6981-46AF-B3CE-A8FB7EF78F67}"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descr="A blue and white rectangular object&#10;&#10;Description automatically generated">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775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CCC5A-6C07-63F1-23D9-B7EBA9E0D1C3}"/>
              </a:ext>
            </a:extLst>
          </p:cNvPr>
          <p:cNvSpPr>
            <a:spLocks noGrp="1"/>
          </p:cNvSpPr>
          <p:nvPr>
            <p:ph type="dt" sz="half" idx="10"/>
          </p:nvPr>
        </p:nvSpPr>
        <p:spPr/>
        <p:txBody>
          <a:bodyPr/>
          <a:lstStyle/>
          <a:p>
            <a:fld id="{96AE0C2F-B1C5-4F70-8EA4-4EC6EE5C3D7B}" type="datetime1">
              <a:rPr lang="en-US" smtClean="0"/>
              <a:t>6/24/2025</a:t>
            </a:fld>
            <a:endParaRPr lang="en-US"/>
          </a:p>
        </p:txBody>
      </p:sp>
      <p:sp>
        <p:nvSpPr>
          <p:cNvPr id="3" name="Footer Placeholder 2">
            <a:extLst>
              <a:ext uri="{FF2B5EF4-FFF2-40B4-BE49-F238E27FC236}">
                <a16:creationId xmlns:a16="http://schemas.microsoft.com/office/drawing/2014/main" id="{CA8AF230-A307-C9F4-CF6A-7164D425B9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F49ACE-E6E6-CBAB-B439-C9131DFBD3A1}"/>
              </a:ext>
            </a:extLst>
          </p:cNvPr>
          <p:cNvSpPr>
            <a:spLocks noGrp="1"/>
          </p:cNvSpPr>
          <p:nvPr>
            <p:ph type="sldNum" sz="quarter" idx="12"/>
          </p:nvPr>
        </p:nvSpPr>
        <p:spPr/>
        <p:txBody>
          <a:bodyPr/>
          <a:lstStyle/>
          <a:p>
            <a:fld id="{E2E4193D-A6ED-436E-B471-A8D85C5D3791}" type="slidenum">
              <a:rPr lang="en-US" smtClean="0"/>
              <a:t>‹#›</a:t>
            </a:fld>
            <a:endParaRPr lang="en-US"/>
          </a:p>
        </p:txBody>
      </p:sp>
      <p:pic>
        <p:nvPicPr>
          <p:cNvPr id="6" name="Picture 5">
            <a:extLst>
              <a:ext uri="{FF2B5EF4-FFF2-40B4-BE49-F238E27FC236}">
                <a16:creationId xmlns:a16="http://schemas.microsoft.com/office/drawing/2014/main" id="{EBA33F5C-3324-EBBC-6061-7F449DA58F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11397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59487F-31DA-7B6C-B3D6-EDD60A4E4C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0538BC-AA4D-B8A5-B1C5-19B5D8FA9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0242-5D79-5273-10CE-D2A2D19F0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B1B342-E5BB-4D0E-AEB7-E33E10D46A2D}" type="datetime1">
              <a:rPr lang="en-US" smtClean="0"/>
              <a:t>6/24/2025</a:t>
            </a:fld>
            <a:endParaRPr lang="en-US"/>
          </a:p>
        </p:txBody>
      </p:sp>
      <p:sp>
        <p:nvSpPr>
          <p:cNvPr id="5" name="Footer Placeholder 4">
            <a:extLst>
              <a:ext uri="{FF2B5EF4-FFF2-40B4-BE49-F238E27FC236}">
                <a16:creationId xmlns:a16="http://schemas.microsoft.com/office/drawing/2014/main" id="{4BE97B08-21C2-8D01-9DB4-4C486457B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DF5D5E-3106-4F0F-DC60-13F091004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E4193D-A6ED-436E-B471-A8D85C5D3791}" type="slidenum">
              <a:rPr lang="en-US" smtClean="0"/>
              <a:t>‹#›</a:t>
            </a:fld>
            <a:endParaRPr lang="en-US"/>
          </a:p>
        </p:txBody>
      </p:sp>
    </p:spTree>
    <p:extLst>
      <p:ext uri="{BB962C8B-B14F-4D97-AF65-F5344CB8AC3E}">
        <p14:creationId xmlns:p14="http://schemas.microsoft.com/office/powerpoint/2010/main" val="2411872479"/>
      </p:ext>
    </p:extLst>
  </p:cSld>
  <p:clrMap bg1="lt1" tx1="dk1" bg2="lt2" tx2="dk2" accent1="accent1" accent2="accent2" accent3="accent3" accent4="accent4" accent5="accent5" accent6="accent6" hlink="hlink" folHlink="folHlink"/>
  <p:sldLayoutIdLst>
    <p:sldLayoutId id="2147483668" r:id="rId1"/>
    <p:sldLayoutId id="2147483675" r:id="rId2"/>
    <p:sldLayoutId id="2147483669" r:id="rId3"/>
    <p:sldLayoutId id="2147483670" r:id="rId4"/>
    <p:sldLayoutId id="2147483671" r:id="rId5"/>
    <p:sldLayoutId id="2147483672" r:id="rId6"/>
    <p:sldLayoutId id="2147483673" r:id="rId7"/>
    <p:sldLayoutId id="2147483674" r:id="rId8"/>
    <p:sldLayoutId id="2147483676" r:id="rId9"/>
    <p:sldLayoutId id="2147483677" r:id="rId10"/>
    <p:sldLayoutId id="2147483678" r:id="rId11"/>
    <p:sldLayoutId id="2147483680" r:id="rId12"/>
    <p:sldLayoutId id="2147483679"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362F1A6-1C21-40F6-AB86-779AA211BE68}"/>
              </a:ext>
            </a:extLst>
          </p:cNvPr>
          <p:cNvSpPr txBox="1">
            <a:spLocks/>
          </p:cNvSpPr>
          <p:nvPr/>
        </p:nvSpPr>
        <p:spPr>
          <a:xfrm>
            <a:off x="966681" y="1427603"/>
            <a:ext cx="10258601" cy="24158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accent1">
                    <a:lumMod val="50000"/>
                  </a:schemeClr>
                </a:solidFill>
                <a:latin typeface="Helvetica" panose="020B0604020202020204" pitchFamily="34" charset="0"/>
                <a:cs typeface="Helvetica" panose="020B0604020202020204" pitchFamily="34" charset="0"/>
              </a:rPr>
              <a:t>Advancing Fe-Ga Magnetic Alloys: Synthesis and Theory of Disordered and Ordered Phases</a:t>
            </a:r>
          </a:p>
        </p:txBody>
      </p:sp>
      <p:sp>
        <p:nvSpPr>
          <p:cNvPr id="7" name="Subtitle 4">
            <a:extLst>
              <a:ext uri="{FF2B5EF4-FFF2-40B4-BE49-F238E27FC236}">
                <a16:creationId xmlns:a16="http://schemas.microsoft.com/office/drawing/2014/main" id="{935AEE73-0DA3-5A0A-18C0-B9EC606182D8}"/>
              </a:ext>
            </a:extLst>
          </p:cNvPr>
          <p:cNvSpPr txBox="1">
            <a:spLocks/>
          </p:cNvSpPr>
          <p:nvPr/>
        </p:nvSpPr>
        <p:spPr>
          <a:xfrm>
            <a:off x="1717230" y="4903484"/>
            <a:ext cx="8757501" cy="457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00" dirty="0">
                <a:solidFill>
                  <a:schemeClr val="tx1">
                    <a:lumMod val="75000"/>
                    <a:lumOff val="25000"/>
                  </a:schemeClr>
                </a:solidFill>
                <a:latin typeface="Helvetica" panose="020B0604020202020204" pitchFamily="34" charset="0"/>
                <a:cs typeface="Helvetica" panose="020B0604020202020204" pitchFamily="34" charset="0"/>
              </a:rPr>
              <a:t>June 24, 2025</a:t>
            </a:r>
          </a:p>
        </p:txBody>
      </p:sp>
      <p:sp>
        <p:nvSpPr>
          <p:cNvPr id="2" name="Subtitle 4">
            <a:extLst>
              <a:ext uri="{FF2B5EF4-FFF2-40B4-BE49-F238E27FC236}">
                <a16:creationId xmlns:a16="http://schemas.microsoft.com/office/drawing/2014/main" id="{25BFBAA2-87A3-583A-5164-8F4DEE8FEE77}"/>
              </a:ext>
            </a:extLst>
          </p:cNvPr>
          <p:cNvSpPr txBox="1">
            <a:spLocks/>
          </p:cNvSpPr>
          <p:nvPr/>
        </p:nvSpPr>
        <p:spPr>
          <a:xfrm>
            <a:off x="1024631" y="4274123"/>
            <a:ext cx="10142737" cy="45747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dirty="0">
                <a:solidFill>
                  <a:schemeClr val="tx1">
                    <a:lumMod val="75000"/>
                    <a:lumOff val="25000"/>
                  </a:schemeClr>
                </a:solidFill>
                <a:latin typeface="Helvetica" panose="020B0604020202020204" pitchFamily="34" charset="0"/>
                <a:cs typeface="Helvetica" panose="020B0604020202020204" pitchFamily="34" charset="0"/>
              </a:rPr>
              <a:t>Workshop for AI-Powered Materials Discovery at Great Plains</a:t>
            </a:r>
          </a:p>
        </p:txBody>
      </p:sp>
      <p:sp>
        <p:nvSpPr>
          <p:cNvPr id="3" name="Subtitle 4">
            <a:extLst>
              <a:ext uri="{FF2B5EF4-FFF2-40B4-BE49-F238E27FC236}">
                <a16:creationId xmlns:a16="http://schemas.microsoft.com/office/drawing/2014/main" id="{E157EA86-D5BA-1327-BC97-E8EFAE4ECEF6}"/>
              </a:ext>
            </a:extLst>
          </p:cNvPr>
          <p:cNvSpPr txBox="1">
            <a:spLocks/>
          </p:cNvSpPr>
          <p:nvPr/>
        </p:nvSpPr>
        <p:spPr>
          <a:xfrm>
            <a:off x="2384513" y="3644765"/>
            <a:ext cx="7422944" cy="4574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300" dirty="0">
                <a:solidFill>
                  <a:schemeClr val="tx1">
                    <a:lumMod val="75000"/>
                    <a:lumOff val="25000"/>
                  </a:schemeClr>
                </a:solidFill>
                <a:latin typeface="Helvetica" panose="020B0604020202020204" pitchFamily="34" charset="0"/>
                <a:cs typeface="Helvetica" panose="020B0604020202020204" pitchFamily="34" charset="0"/>
              </a:rPr>
              <a:t>Connor McCollar</a:t>
            </a:r>
          </a:p>
        </p:txBody>
      </p:sp>
      <p:sp>
        <p:nvSpPr>
          <p:cNvPr id="4" name="Content Placeholder 2">
            <a:extLst>
              <a:ext uri="{FF2B5EF4-FFF2-40B4-BE49-F238E27FC236}">
                <a16:creationId xmlns:a16="http://schemas.microsoft.com/office/drawing/2014/main" id="{689A6021-2941-5AB1-50D8-04721133D006}"/>
              </a:ext>
            </a:extLst>
          </p:cNvPr>
          <p:cNvSpPr txBox="1">
            <a:spLocks/>
          </p:cNvSpPr>
          <p:nvPr/>
        </p:nvSpPr>
        <p:spPr>
          <a:xfrm>
            <a:off x="11669086" y="68358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834548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4462F-4C14-FFBD-EC7C-00696D1C3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630B2-C01A-6E9D-87AE-E4F2D15F942A}"/>
              </a:ext>
            </a:extLst>
          </p:cNvPr>
          <p:cNvSpPr txBox="1">
            <a:spLocks/>
          </p:cNvSpPr>
          <p:nvPr/>
        </p:nvSpPr>
        <p:spPr>
          <a:xfrm>
            <a:off x="951564" y="431799"/>
            <a:ext cx="10225632" cy="815975"/>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90000"/>
                    <a:lumOff val="10000"/>
                  </a:schemeClr>
                </a:solidFill>
                <a:latin typeface="Arial" panose="020B0604020202020204" pitchFamily="34" charset="0"/>
                <a:cs typeface="Arial" panose="020B0604020202020204" pitchFamily="34" charset="0"/>
              </a:rPr>
              <a:t>TEM and Selected Area Electron Diffraction</a:t>
            </a:r>
          </a:p>
        </p:txBody>
      </p:sp>
      <p:pic>
        <p:nvPicPr>
          <p:cNvPr id="4" name="Picture 3" descr="A close-up of a planet&#10;&#10;AI-generated content may be incorrect.">
            <a:extLst>
              <a:ext uri="{FF2B5EF4-FFF2-40B4-BE49-F238E27FC236}">
                <a16:creationId xmlns:a16="http://schemas.microsoft.com/office/drawing/2014/main" id="{2AB0DCE7-DCD3-A6CB-125D-86E536AF8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115" y="1247774"/>
            <a:ext cx="10637769" cy="4195595"/>
          </a:xfrm>
          <a:prstGeom prst="rect">
            <a:avLst/>
          </a:prstGeom>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024943D-62F5-BE96-48A5-1A1DB4435EA3}"/>
                  </a:ext>
                </a:extLst>
              </p:cNvPr>
              <p:cNvSpPr txBox="1">
                <a:spLocks/>
              </p:cNvSpPr>
              <p:nvPr/>
            </p:nvSpPr>
            <p:spPr>
              <a:xfrm>
                <a:off x="951564" y="5588496"/>
                <a:ext cx="11038040" cy="6491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Helvetica" panose="020B0604020202020204" pitchFamily="34" charset="0"/>
                    <a:cs typeface="Helvetica" panose="020B0604020202020204" pitchFamily="34" charset="0"/>
                  </a:rPr>
                  <a:t>TEM image (left) and SAED pattern (right) for the </a:t>
                </a:r>
                <a14:m>
                  <m:oMath xmlns:m="http://schemas.openxmlformats.org/officeDocument/2006/math">
                    <m:r>
                      <a:rPr lang="en-US" sz="2400" b="0" i="1" dirty="0" smtClean="0">
                        <a:solidFill>
                          <a:schemeClr val="tx1">
                            <a:lumMod val="75000"/>
                            <a:lumOff val="25000"/>
                          </a:schemeClr>
                        </a:solidFill>
                        <a:latin typeface="Cambria Math" panose="02040503050406030204" pitchFamily="18" charset="0"/>
                        <a:cs typeface="Helvetica" panose="020B0604020202020204" pitchFamily="34" charset="0"/>
                      </a:rPr>
                      <m:t>⟨</m:t>
                    </m:r>
                  </m:oMath>
                </a14:m>
                <a:r>
                  <a:rPr lang="en-US" sz="2400" dirty="0">
                    <a:solidFill>
                      <a:schemeClr val="tx1">
                        <a:lumMod val="75000"/>
                        <a:lumOff val="25000"/>
                      </a:schemeClr>
                    </a:solidFill>
                    <a:latin typeface="Helvetica" panose="020B0604020202020204" pitchFamily="34" charset="0"/>
                    <a:cs typeface="Helvetica" panose="020B0604020202020204" pitchFamily="34" charset="0"/>
                  </a:rPr>
                  <a:t>1 1 0</a:t>
                </a:r>
                <a14:m>
                  <m:oMath xmlns:m="http://schemas.openxmlformats.org/officeDocument/2006/math">
                    <m:r>
                      <a:rPr lang="en-US" sz="2400" b="0" i="1" smtClean="0">
                        <a:solidFill>
                          <a:schemeClr val="tx1">
                            <a:lumMod val="75000"/>
                            <a:lumOff val="25000"/>
                          </a:schemeClr>
                        </a:solidFill>
                        <a:latin typeface="Cambria Math" panose="02040503050406030204" pitchFamily="18" charset="0"/>
                        <a:cs typeface="Helvetica" panose="020B0604020202020204" pitchFamily="34" charset="0"/>
                      </a:rPr>
                      <m:t>⟩</m:t>
                    </m:r>
                  </m:oMath>
                </a14:m>
                <a:r>
                  <a:rPr lang="en-US" sz="2400" dirty="0">
                    <a:solidFill>
                      <a:schemeClr val="tx1">
                        <a:lumMod val="75000"/>
                        <a:lumOff val="25000"/>
                      </a:schemeClr>
                    </a:solidFill>
                    <a:latin typeface="Helvetica" panose="020B0604020202020204" pitchFamily="34" charset="0"/>
                    <a:cs typeface="Helvetica" panose="020B0604020202020204" pitchFamily="34" charset="0"/>
                  </a:rPr>
                  <a:t> zone axis of single crystal in a sample of  Fe</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73.5</a:t>
                </a:r>
                <a:r>
                  <a:rPr lang="en-US" sz="2400" dirty="0">
                    <a:solidFill>
                      <a:schemeClr val="tx1">
                        <a:lumMod val="75000"/>
                        <a:lumOff val="25000"/>
                      </a:schemeClr>
                    </a:solidFill>
                    <a:latin typeface="Helvetica" panose="020B0604020202020204" pitchFamily="34" charset="0"/>
                    <a:cs typeface="Helvetica" panose="020B0604020202020204" pitchFamily="34" charset="0"/>
                  </a:rPr>
                  <a:t>Nb</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3</a:t>
                </a:r>
                <a:r>
                  <a:rPr lang="en-US" sz="2400" dirty="0">
                    <a:solidFill>
                      <a:schemeClr val="tx1">
                        <a:lumMod val="75000"/>
                        <a:lumOff val="25000"/>
                      </a:schemeClr>
                    </a:solidFill>
                    <a:latin typeface="Helvetica" panose="020B0604020202020204" pitchFamily="34" charset="0"/>
                    <a:cs typeface="Helvetica" panose="020B0604020202020204" pitchFamily="34" charset="0"/>
                  </a:rPr>
                  <a:t>Cu</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1</a:t>
                </a:r>
                <a:r>
                  <a:rPr lang="en-US" sz="2400" dirty="0">
                    <a:solidFill>
                      <a:schemeClr val="tx1">
                        <a:lumMod val="75000"/>
                        <a:lumOff val="25000"/>
                      </a:schemeClr>
                    </a:solidFill>
                    <a:latin typeface="Helvetica" panose="020B0604020202020204" pitchFamily="34" charset="0"/>
                    <a:cs typeface="Helvetica" panose="020B0604020202020204" pitchFamily="34" charset="0"/>
                  </a:rPr>
                  <a:t>Ga</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16.5</a:t>
                </a:r>
                <a:r>
                  <a:rPr lang="en-US" sz="2400" dirty="0">
                    <a:solidFill>
                      <a:schemeClr val="tx1">
                        <a:lumMod val="75000"/>
                        <a:lumOff val="25000"/>
                      </a:schemeClr>
                    </a:solidFill>
                    <a:latin typeface="Helvetica" panose="020B0604020202020204" pitchFamily="34" charset="0"/>
                    <a:cs typeface="Helvetica" panose="020B0604020202020204" pitchFamily="34" charset="0"/>
                  </a:rPr>
                  <a:t>B</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6</a:t>
                </a:r>
                <a:r>
                  <a:rPr lang="en-US" sz="2400" dirty="0">
                    <a:solidFill>
                      <a:schemeClr val="tx1">
                        <a:lumMod val="75000"/>
                        <a:lumOff val="25000"/>
                      </a:schemeClr>
                    </a:solidFill>
                    <a:latin typeface="Helvetica" panose="020B0604020202020204" pitchFamily="34" charset="0"/>
                    <a:cs typeface="Helvetica" panose="020B0604020202020204" pitchFamily="34" charset="0"/>
                  </a:rPr>
                  <a:t> alloy (Paul White). </a:t>
                </a:r>
                <a:endParaRPr lang="en-US" sz="2400" baseline="-25000" dirty="0">
                  <a:solidFill>
                    <a:schemeClr val="tx1">
                      <a:lumMod val="75000"/>
                      <a:lumOff val="25000"/>
                    </a:schemeClr>
                  </a:solidFill>
                  <a:latin typeface="Helvetica" panose="020B0604020202020204" pitchFamily="34" charset="0"/>
                  <a:cs typeface="Helvetica" panose="020B0604020202020204" pitchFamily="34" charset="0"/>
                </a:endParaRPr>
              </a:p>
            </p:txBody>
          </p:sp>
        </mc:Choice>
        <mc:Fallback xmlns="">
          <p:sp>
            <p:nvSpPr>
              <p:cNvPr id="5" name="Content Placeholder 2">
                <a:extLst>
                  <a:ext uri="{FF2B5EF4-FFF2-40B4-BE49-F238E27FC236}">
                    <a16:creationId xmlns:a16="http://schemas.microsoft.com/office/drawing/2014/main" id="{6024943D-62F5-BE96-48A5-1A1DB4435EA3}"/>
                  </a:ext>
                </a:extLst>
              </p:cNvPr>
              <p:cNvSpPr txBox="1">
                <a:spLocks noRot="1" noChangeAspect="1" noMove="1" noResize="1" noEditPoints="1" noAdjustHandles="1" noChangeArrowheads="1" noChangeShapeType="1" noTextEdit="1"/>
              </p:cNvSpPr>
              <p:nvPr/>
            </p:nvSpPr>
            <p:spPr>
              <a:xfrm>
                <a:off x="951564" y="5588496"/>
                <a:ext cx="11038040" cy="649118"/>
              </a:xfrm>
              <a:prstGeom prst="rect">
                <a:avLst/>
              </a:prstGeom>
              <a:blipFill>
                <a:blip r:embed="rId3"/>
                <a:stretch>
                  <a:fillRect l="-828" t="-12264" b="-38679"/>
                </a:stretch>
              </a:blipFill>
            </p:spPr>
            <p:txBody>
              <a:bodyPr/>
              <a:lstStyle/>
              <a:p>
                <a:r>
                  <a:rPr lang="en-US">
                    <a:noFill/>
                  </a:rPr>
                  <a:t> </a:t>
                </a:r>
              </a:p>
            </p:txBody>
          </p:sp>
        </mc:Fallback>
      </mc:AlternateContent>
      <p:sp>
        <p:nvSpPr>
          <p:cNvPr id="6" name="Content Placeholder 2">
            <a:extLst>
              <a:ext uri="{FF2B5EF4-FFF2-40B4-BE49-F238E27FC236}">
                <a16:creationId xmlns:a16="http://schemas.microsoft.com/office/drawing/2014/main" id="{87D0F018-7B87-E4F8-7E05-C780651CCC22}"/>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10</a:t>
            </a:fld>
            <a:endParaRPr lang="en-US" sz="120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DCA578C5-4E2E-94B3-B3C4-9C05EE0B99D9}"/>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226771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A517-163F-A361-84BC-106F405791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7BF7F-22E5-AE2B-0E8B-7222EB7D945C}"/>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TEM and Selected Area Electron Diffraction</a:t>
            </a: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E5EC5AA-E9D1-CAA2-7B34-C83C1C72AC04}"/>
                  </a:ext>
                </a:extLst>
              </p:cNvPr>
              <p:cNvSpPr txBox="1">
                <a:spLocks/>
              </p:cNvSpPr>
              <p:nvPr/>
            </p:nvSpPr>
            <p:spPr>
              <a:xfrm>
                <a:off x="159691" y="2179990"/>
                <a:ext cx="2512812" cy="27076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75000"/>
                        <a:lumOff val="25000"/>
                      </a:schemeClr>
                    </a:solidFill>
                    <a:latin typeface="Helvetica" panose="020B0604020202020204" pitchFamily="34" charset="0"/>
                    <a:cs typeface="Helvetica" panose="020B0604020202020204" pitchFamily="34" charset="0"/>
                  </a:rPr>
                  <a:t>SAED pattern for </a:t>
                </a:r>
                <a14:m>
                  <m:oMath xmlns:m="http://schemas.openxmlformats.org/officeDocument/2006/math">
                    <m:r>
                      <a:rPr lang="en-US" sz="2400" b="0" i="1" dirty="0" smtClean="0">
                        <a:solidFill>
                          <a:schemeClr val="tx1">
                            <a:lumMod val="75000"/>
                            <a:lumOff val="25000"/>
                          </a:schemeClr>
                        </a:solidFill>
                        <a:latin typeface="Cambria Math" panose="02040503050406030204" pitchFamily="18" charset="0"/>
                        <a:cs typeface="Helvetica" panose="020B0604020202020204" pitchFamily="34" charset="0"/>
                      </a:rPr>
                      <m:t>⟨</m:t>
                    </m:r>
                  </m:oMath>
                </a14:m>
                <a:r>
                  <a:rPr lang="en-US" sz="2400" dirty="0">
                    <a:solidFill>
                      <a:schemeClr val="tx1">
                        <a:lumMod val="75000"/>
                        <a:lumOff val="25000"/>
                      </a:schemeClr>
                    </a:solidFill>
                    <a:latin typeface="Helvetica" panose="020B0604020202020204" pitchFamily="34" charset="0"/>
                    <a:cs typeface="Helvetica" panose="020B0604020202020204" pitchFamily="34" charset="0"/>
                  </a:rPr>
                  <a:t>1 1 0</a:t>
                </a:r>
                <a14:m>
                  <m:oMath xmlns:m="http://schemas.openxmlformats.org/officeDocument/2006/math">
                    <m:r>
                      <a:rPr lang="en-US" sz="2400" b="0" i="1" smtClean="0">
                        <a:solidFill>
                          <a:schemeClr val="tx1">
                            <a:lumMod val="75000"/>
                            <a:lumOff val="25000"/>
                          </a:schemeClr>
                        </a:solidFill>
                        <a:latin typeface="Cambria Math" panose="02040503050406030204" pitchFamily="18" charset="0"/>
                        <a:cs typeface="Helvetica" panose="020B0604020202020204" pitchFamily="34" charset="0"/>
                      </a:rPr>
                      <m:t>⟩</m:t>
                    </m:r>
                  </m:oMath>
                </a14:m>
                <a:r>
                  <a:rPr lang="en-US" sz="2400" dirty="0">
                    <a:solidFill>
                      <a:schemeClr val="tx1">
                        <a:lumMod val="75000"/>
                        <a:lumOff val="25000"/>
                      </a:schemeClr>
                    </a:solidFill>
                    <a:latin typeface="Helvetica" panose="020B0604020202020204" pitchFamily="34" charset="0"/>
                    <a:cs typeface="Helvetica" panose="020B0604020202020204" pitchFamily="34" charset="0"/>
                  </a:rPr>
                  <a:t> zone axis of recent sample exhibiting signs of both the ordered Fe</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3</a:t>
                </a:r>
                <a:r>
                  <a:rPr lang="en-US" sz="2400" dirty="0">
                    <a:solidFill>
                      <a:schemeClr val="tx1">
                        <a:lumMod val="75000"/>
                        <a:lumOff val="25000"/>
                      </a:schemeClr>
                    </a:solidFill>
                    <a:latin typeface="Helvetica" panose="020B0604020202020204" pitchFamily="34" charset="0"/>
                    <a:cs typeface="Helvetica" panose="020B0604020202020204" pitchFamily="34" charset="0"/>
                  </a:rPr>
                  <a:t>Ga and disordered Fe</a:t>
                </a:r>
                <a:r>
                  <a:rPr lang="en-US" sz="2400"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sz="2400" dirty="0">
                    <a:solidFill>
                      <a:schemeClr val="tx1">
                        <a:lumMod val="75000"/>
                        <a:lumOff val="25000"/>
                      </a:schemeClr>
                    </a:solidFill>
                    <a:latin typeface="Helvetica" panose="020B0604020202020204" pitchFamily="34" charset="0"/>
                    <a:cs typeface="Helvetica" panose="020B0604020202020204" pitchFamily="34" charset="0"/>
                  </a:rPr>
                  <a:t>Ga phases.</a:t>
                </a:r>
              </a:p>
            </p:txBody>
          </p:sp>
        </mc:Choice>
        <mc:Fallback xmlns="">
          <p:sp>
            <p:nvSpPr>
              <p:cNvPr id="5" name="Content Placeholder 2">
                <a:extLst>
                  <a:ext uri="{FF2B5EF4-FFF2-40B4-BE49-F238E27FC236}">
                    <a16:creationId xmlns:a16="http://schemas.microsoft.com/office/drawing/2014/main" id="{0E5EC5AA-E9D1-CAA2-7B34-C83C1C72AC04}"/>
                  </a:ext>
                </a:extLst>
              </p:cNvPr>
              <p:cNvSpPr txBox="1">
                <a:spLocks noRot="1" noChangeAspect="1" noMove="1" noResize="1" noEditPoints="1" noAdjustHandles="1" noChangeArrowheads="1" noChangeShapeType="1" noTextEdit="1"/>
              </p:cNvSpPr>
              <p:nvPr/>
            </p:nvSpPr>
            <p:spPr>
              <a:xfrm>
                <a:off x="159691" y="2179990"/>
                <a:ext cx="2512812" cy="2707695"/>
              </a:xfrm>
              <a:prstGeom prst="rect">
                <a:avLst/>
              </a:prstGeom>
              <a:blipFill>
                <a:blip r:embed="rId2"/>
                <a:stretch>
                  <a:fillRect l="-3641" t="-2928" r="-6311" b="-6081"/>
                </a:stretch>
              </a:blipFill>
            </p:spPr>
            <p:txBody>
              <a:bodyPr/>
              <a:lstStyle/>
              <a:p>
                <a:r>
                  <a:rPr lang="en-US">
                    <a:noFill/>
                  </a:rPr>
                  <a:t> </a:t>
                </a:r>
              </a:p>
            </p:txBody>
          </p:sp>
        </mc:Fallback>
      </mc:AlternateContent>
      <p:pic>
        <p:nvPicPr>
          <p:cNvPr id="6" name="Picture 5" descr="A cross in the middle of a black and white photo&#10;&#10;AI-generated content may be incorrect.">
            <a:extLst>
              <a:ext uri="{FF2B5EF4-FFF2-40B4-BE49-F238E27FC236}">
                <a16:creationId xmlns:a16="http://schemas.microsoft.com/office/drawing/2014/main" id="{A62AE9F6-9B25-E86D-CA5D-008BA9E35A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362" y="996074"/>
            <a:ext cx="8109307" cy="5406204"/>
          </a:xfrm>
          <a:prstGeom prst="rect">
            <a:avLst/>
          </a:prstGeom>
        </p:spPr>
      </p:pic>
      <p:sp>
        <p:nvSpPr>
          <p:cNvPr id="3" name="Content Placeholder 2">
            <a:extLst>
              <a:ext uri="{FF2B5EF4-FFF2-40B4-BE49-F238E27FC236}">
                <a16:creationId xmlns:a16="http://schemas.microsoft.com/office/drawing/2014/main" id="{86826FC1-88CA-C466-A0FD-654803390CA7}"/>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11</a:t>
            </a:fld>
            <a:endParaRPr lang="en-US" sz="1200" dirty="0">
              <a:solidFill>
                <a:schemeClr val="tx1">
                  <a:lumMod val="75000"/>
                  <a:lumOff val="25000"/>
                </a:schemeClr>
              </a:solidFill>
            </a:endParaRPr>
          </a:p>
        </p:txBody>
      </p:sp>
      <p:sp>
        <p:nvSpPr>
          <p:cNvPr id="4" name="Content Placeholder 2">
            <a:extLst>
              <a:ext uri="{FF2B5EF4-FFF2-40B4-BE49-F238E27FC236}">
                <a16:creationId xmlns:a16="http://schemas.microsoft.com/office/drawing/2014/main" id="{13D56549-AB17-EC61-38A7-3D1B3D43511F}"/>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485316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AB56B-339E-63E9-4AF7-DA382EFE6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69A0B-AE17-C54D-BF81-16303D45300D}"/>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VSM Results</a:t>
            </a:r>
          </a:p>
        </p:txBody>
      </p:sp>
      <p:sp>
        <p:nvSpPr>
          <p:cNvPr id="3" name="Content Placeholder 2">
            <a:extLst>
              <a:ext uri="{FF2B5EF4-FFF2-40B4-BE49-F238E27FC236}">
                <a16:creationId xmlns:a16="http://schemas.microsoft.com/office/drawing/2014/main" id="{BF314733-2E0C-7411-0D62-D49A0A173811}"/>
              </a:ext>
            </a:extLst>
          </p:cNvPr>
          <p:cNvSpPr txBox="1">
            <a:spLocks/>
          </p:cNvSpPr>
          <p:nvPr/>
        </p:nvSpPr>
        <p:spPr>
          <a:xfrm>
            <a:off x="749545" y="1624084"/>
            <a:ext cx="4286479" cy="391853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Magnetometry performed at SDSU </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Relatively wide hysteresis loops</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Suspected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 with significantly increased saturation magnetization</a:t>
            </a:r>
          </a:p>
        </p:txBody>
      </p:sp>
      <p:grpSp>
        <p:nvGrpSpPr>
          <p:cNvPr id="15" name="Group 14">
            <a:extLst>
              <a:ext uri="{FF2B5EF4-FFF2-40B4-BE49-F238E27FC236}">
                <a16:creationId xmlns:a16="http://schemas.microsoft.com/office/drawing/2014/main" id="{B7C55363-46F7-00A4-A324-8FC623215CBD}"/>
              </a:ext>
            </a:extLst>
          </p:cNvPr>
          <p:cNvGrpSpPr/>
          <p:nvPr/>
        </p:nvGrpSpPr>
        <p:grpSpPr>
          <a:xfrm>
            <a:off x="4934025" y="749628"/>
            <a:ext cx="6395572" cy="5462241"/>
            <a:chOff x="5763338" y="1406196"/>
            <a:chExt cx="5850009" cy="4996294"/>
          </a:xfrm>
        </p:grpSpPr>
        <p:pic>
          <p:nvPicPr>
            <p:cNvPr id="9" name="Picture 8" descr="A line of colorful lines&#10;&#10;Description automatically generated with medium confidence">
              <a:extLst>
                <a:ext uri="{FF2B5EF4-FFF2-40B4-BE49-F238E27FC236}">
                  <a16:creationId xmlns:a16="http://schemas.microsoft.com/office/drawing/2014/main" id="{2D0A4E37-A20A-4830-B104-E8C616CCA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3338" y="1923691"/>
              <a:ext cx="5850009" cy="4478799"/>
            </a:xfrm>
            <a:prstGeom prst="rect">
              <a:avLst/>
            </a:prstGeom>
          </p:spPr>
        </p:pic>
        <p:sp>
          <p:nvSpPr>
            <p:cNvPr id="10" name="Content Placeholder 2">
              <a:extLst>
                <a:ext uri="{FF2B5EF4-FFF2-40B4-BE49-F238E27FC236}">
                  <a16:creationId xmlns:a16="http://schemas.microsoft.com/office/drawing/2014/main" id="{3E94DFBE-B67F-2CEF-0846-A0DF86706591}"/>
                </a:ext>
              </a:extLst>
            </p:cNvPr>
            <p:cNvSpPr txBox="1">
              <a:spLocks/>
            </p:cNvSpPr>
            <p:nvPr/>
          </p:nvSpPr>
          <p:spPr>
            <a:xfrm>
              <a:off x="6798225" y="1406196"/>
              <a:ext cx="4675721" cy="517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solidFill>
                    <a:schemeClr val="tx1">
                      <a:lumMod val="75000"/>
                      <a:lumOff val="25000"/>
                    </a:schemeClr>
                  </a:solidFill>
                  <a:latin typeface="Helvetica" panose="020B0604020202020204" pitchFamily="34" charset="0"/>
                  <a:cs typeface="Helvetica" panose="020B0604020202020204" pitchFamily="34" charset="0"/>
                </a:rPr>
                <a:t>Overlaid Hysteresis Loops for Alloys of Varying Ga Concentration</a:t>
              </a:r>
              <a:endParaRPr lang="en-US" sz="2200" b="1" baseline="-25000" dirty="0">
                <a:solidFill>
                  <a:schemeClr val="tx1">
                    <a:lumMod val="75000"/>
                    <a:lumOff val="25000"/>
                  </a:schemeClr>
                </a:solidFill>
                <a:latin typeface="Helvetica" panose="020B0604020202020204" pitchFamily="34" charset="0"/>
                <a:cs typeface="Helvetica" panose="020B0604020202020204" pitchFamily="34" charset="0"/>
              </a:endParaRPr>
            </a:p>
          </p:txBody>
        </p:sp>
      </p:grpSp>
      <p:sp>
        <p:nvSpPr>
          <p:cNvPr id="6" name="Content Placeholder 2">
            <a:extLst>
              <a:ext uri="{FF2B5EF4-FFF2-40B4-BE49-F238E27FC236}">
                <a16:creationId xmlns:a16="http://schemas.microsoft.com/office/drawing/2014/main" id="{5C5C7E91-1A45-1CA8-47EC-B12D95352A75}"/>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12</a:t>
            </a:fld>
            <a:endParaRPr lang="en-US" sz="120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EC0E0252-B48F-F4D6-E4C9-512B7B0B0390}"/>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685614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2E4A634-4557-EE02-8B4B-CBE346AA3567}"/>
              </a:ext>
            </a:extLst>
          </p:cNvPr>
          <p:cNvGraphicFramePr>
            <a:graphicFrameLocks noGrp="1"/>
          </p:cNvGraphicFramePr>
          <p:nvPr>
            <p:extLst>
              <p:ext uri="{D42A27DB-BD31-4B8C-83A1-F6EECF244321}">
                <p14:modId xmlns:p14="http://schemas.microsoft.com/office/powerpoint/2010/main" val="2717354428"/>
              </p:ext>
            </p:extLst>
          </p:nvPr>
        </p:nvGraphicFramePr>
        <p:xfrm>
          <a:off x="6988074" y="2104527"/>
          <a:ext cx="5115698" cy="3338509"/>
        </p:xfrm>
        <a:graphic>
          <a:graphicData uri="http://schemas.openxmlformats.org/drawingml/2006/table">
            <a:tbl>
              <a:tblPr firstRow="1" firstCol="1" bandRow="1">
                <a:tableStyleId>{5C22544A-7EE6-4342-B048-85BDC9FD1C3A}</a:tableStyleId>
              </a:tblPr>
              <a:tblGrid>
                <a:gridCol w="2945520">
                  <a:extLst>
                    <a:ext uri="{9D8B030D-6E8A-4147-A177-3AD203B41FA5}">
                      <a16:colId xmlns:a16="http://schemas.microsoft.com/office/drawing/2014/main" val="2323367684"/>
                    </a:ext>
                  </a:extLst>
                </a:gridCol>
                <a:gridCol w="2170178">
                  <a:extLst>
                    <a:ext uri="{9D8B030D-6E8A-4147-A177-3AD203B41FA5}">
                      <a16:colId xmlns:a16="http://schemas.microsoft.com/office/drawing/2014/main" val="136769797"/>
                    </a:ext>
                  </a:extLst>
                </a:gridCol>
              </a:tblGrid>
              <a:tr h="752079">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Composition </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b="1" kern="100" dirty="0">
                          <a:effectLst/>
                          <a:latin typeface="Helvetica" panose="020B0604020202020204" pitchFamily="34" charset="0"/>
                          <a:cs typeface="Helvetica" panose="020B0604020202020204" pitchFamily="34" charset="0"/>
                        </a:rPr>
                        <a:t>M</a:t>
                      </a:r>
                      <a:r>
                        <a:rPr lang="it-IT" sz="2400" b="1" kern="100" baseline="-25000" dirty="0">
                          <a:effectLst/>
                          <a:latin typeface="Helvetica" panose="020B0604020202020204" pitchFamily="34" charset="0"/>
                          <a:cs typeface="Helvetica" panose="020B0604020202020204" pitchFamily="34" charset="0"/>
                        </a:rPr>
                        <a:t>s</a:t>
                      </a:r>
                      <a:r>
                        <a:rPr lang="it-IT" sz="2400" b="0" kern="100" dirty="0">
                          <a:effectLst/>
                          <a:latin typeface="Helvetica" panose="020B0604020202020204" pitchFamily="34" charset="0"/>
                          <a:cs typeface="Helvetica" panose="020B0604020202020204" pitchFamily="34" charset="0"/>
                        </a:rPr>
                        <a:t> </a:t>
                      </a:r>
                      <a:r>
                        <a:rPr lang="it-IT" sz="2400" kern="100" dirty="0">
                          <a:effectLst/>
                          <a:latin typeface="Helvetica" panose="020B0604020202020204" pitchFamily="34" charset="0"/>
                          <a:cs typeface="Helvetica" panose="020B0604020202020204" pitchFamily="34" charset="0"/>
                        </a:rPr>
                        <a:t>(emu/gm)</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extLst>
                  <a:ext uri="{0D108BD9-81ED-4DB2-BD59-A6C34878D82A}">
                    <a16:rowId xmlns:a16="http://schemas.microsoft.com/office/drawing/2014/main" val="1853940542"/>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13.5</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9</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156</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2">
                        <a:lumMod val="90000"/>
                      </a:schemeClr>
                    </a:solidFill>
                  </a:tcPr>
                </a:tc>
                <a:extLst>
                  <a:ext uri="{0D108BD9-81ED-4DB2-BD59-A6C34878D82A}">
                    <a16:rowId xmlns:a16="http://schemas.microsoft.com/office/drawing/2014/main" val="2313864562"/>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14</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8.5</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158</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1"/>
                    </a:solidFill>
                  </a:tcPr>
                </a:tc>
                <a:extLst>
                  <a:ext uri="{0D108BD9-81ED-4DB2-BD59-A6C34878D82A}">
                    <a16:rowId xmlns:a16="http://schemas.microsoft.com/office/drawing/2014/main" val="3016088071"/>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14.5</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8</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136</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2">
                        <a:lumMod val="90000"/>
                      </a:schemeClr>
                    </a:solidFill>
                  </a:tcPr>
                </a:tc>
                <a:extLst>
                  <a:ext uri="{0D108BD9-81ED-4DB2-BD59-A6C34878D82A}">
                    <a16:rowId xmlns:a16="http://schemas.microsoft.com/office/drawing/2014/main" val="3275701785"/>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15</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7.5</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179</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1"/>
                    </a:solidFill>
                  </a:tcPr>
                </a:tc>
                <a:extLst>
                  <a:ext uri="{0D108BD9-81ED-4DB2-BD59-A6C34878D82A}">
                    <a16:rowId xmlns:a16="http://schemas.microsoft.com/office/drawing/2014/main" val="1566742802"/>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15.5</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8</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162</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2">
                        <a:lumMod val="90000"/>
                      </a:schemeClr>
                    </a:solidFill>
                  </a:tcPr>
                </a:tc>
                <a:extLst>
                  <a:ext uri="{0D108BD9-81ED-4DB2-BD59-A6C34878D82A}">
                    <a16:rowId xmlns:a16="http://schemas.microsoft.com/office/drawing/2014/main" val="1434455754"/>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a:t>
                      </a:r>
                      <a:r>
                        <a:rPr lang="it-IT" sz="2400" i="1" kern="100" baseline="0" dirty="0">
                          <a:effectLst/>
                          <a:latin typeface="Helvetica" panose="020B0604020202020204" pitchFamily="34" charset="0"/>
                          <a:cs typeface="Helvetica" panose="020B0604020202020204" pitchFamily="34" charset="0"/>
                        </a:rPr>
                        <a:t>-</a:t>
                      </a:r>
                      <a:r>
                        <a:rPr lang="it-IT" sz="2400" kern="100" dirty="0">
                          <a:effectLst/>
                          <a:latin typeface="Helvetica" panose="020B0604020202020204" pitchFamily="34" charset="0"/>
                          <a:cs typeface="Helvetica" panose="020B0604020202020204" pitchFamily="34" charset="0"/>
                        </a:rPr>
                        <a:t>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16</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8.5</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148</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1"/>
                    </a:solidFill>
                  </a:tcPr>
                </a:tc>
                <a:extLst>
                  <a:ext uri="{0D108BD9-81ED-4DB2-BD59-A6C34878D82A}">
                    <a16:rowId xmlns:a16="http://schemas.microsoft.com/office/drawing/2014/main" val="1953465761"/>
                  </a:ext>
                </a:extLst>
              </a:tr>
              <a:tr h="369490">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Fe</a:t>
                      </a:r>
                      <a:r>
                        <a:rPr lang="it-IT" sz="2400" i="1" kern="100" baseline="0" dirty="0">
                          <a:effectLst/>
                          <a:latin typeface="Helvetica" panose="020B0604020202020204" pitchFamily="34" charset="0"/>
                          <a:cs typeface="Helvetica" panose="020B0604020202020204" pitchFamily="34" charset="0"/>
                        </a:rPr>
                        <a:t>-</a:t>
                      </a:r>
                      <a:r>
                        <a:rPr lang="it-IT" sz="2400" kern="100" dirty="0">
                          <a:effectLst/>
                          <a:latin typeface="Helvetica" panose="020B0604020202020204" pitchFamily="34" charset="0"/>
                          <a:cs typeface="Helvetica" panose="020B0604020202020204" pitchFamily="34" charset="0"/>
                        </a:rPr>
                        <a:t>Nb</a:t>
                      </a:r>
                      <a:r>
                        <a:rPr lang="it-IT" sz="2400" kern="100" baseline="-25000" dirty="0">
                          <a:effectLst/>
                          <a:latin typeface="Helvetica" panose="020B0604020202020204" pitchFamily="34" charset="0"/>
                          <a:cs typeface="Helvetica" panose="020B0604020202020204" pitchFamily="34" charset="0"/>
                        </a:rPr>
                        <a:t>3</a:t>
                      </a:r>
                      <a:r>
                        <a:rPr lang="it-IT" sz="2400" kern="100" dirty="0">
                          <a:effectLst/>
                          <a:latin typeface="Helvetica" panose="020B0604020202020204" pitchFamily="34" charset="0"/>
                          <a:cs typeface="Helvetica" panose="020B0604020202020204" pitchFamily="34" charset="0"/>
                        </a:rPr>
                        <a:t>Cu</a:t>
                      </a:r>
                      <a:r>
                        <a:rPr lang="it-IT" sz="2400" kern="100" baseline="-25000" dirty="0">
                          <a:effectLst/>
                          <a:latin typeface="Helvetica" panose="020B0604020202020204" pitchFamily="34" charset="0"/>
                          <a:cs typeface="Helvetica" panose="020B0604020202020204" pitchFamily="34" charset="0"/>
                        </a:rPr>
                        <a:t>1</a:t>
                      </a:r>
                      <a:r>
                        <a:rPr lang="it-IT" sz="2400" kern="100" dirty="0">
                          <a:effectLst/>
                          <a:latin typeface="Helvetica" panose="020B0604020202020204" pitchFamily="34" charset="0"/>
                          <a:cs typeface="Helvetica" panose="020B0604020202020204" pitchFamily="34" charset="0"/>
                        </a:rPr>
                        <a:t>Ga</a:t>
                      </a:r>
                      <a:r>
                        <a:rPr lang="it-IT" sz="2400" kern="100" baseline="-25000" dirty="0">
                          <a:effectLst/>
                          <a:latin typeface="Helvetica" panose="020B0604020202020204" pitchFamily="34" charset="0"/>
                          <a:cs typeface="Helvetica" panose="020B0604020202020204" pitchFamily="34" charset="0"/>
                        </a:rPr>
                        <a:t>16.5</a:t>
                      </a:r>
                      <a:r>
                        <a:rPr lang="it-IT" sz="2400" kern="100" dirty="0">
                          <a:effectLst/>
                          <a:latin typeface="Helvetica" panose="020B0604020202020204" pitchFamily="34" charset="0"/>
                          <a:cs typeface="Helvetica" panose="020B0604020202020204" pitchFamily="34" charset="0"/>
                        </a:rPr>
                        <a:t>B</a:t>
                      </a:r>
                      <a:r>
                        <a:rPr lang="it-IT" sz="2400" kern="100" baseline="-25000" dirty="0">
                          <a:effectLst/>
                          <a:latin typeface="Helvetica" panose="020B0604020202020204" pitchFamily="34" charset="0"/>
                          <a:cs typeface="Helvetica" panose="020B0604020202020204" pitchFamily="34" charset="0"/>
                        </a:rPr>
                        <a:t>9</a:t>
                      </a:r>
                      <a:endParaRPr lang="en-US" sz="2400" kern="100" baseline="-250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tx2">
                        <a:lumMod val="90000"/>
                        <a:lumOff val="10000"/>
                      </a:schemeClr>
                    </a:solidFill>
                  </a:tcPr>
                </a:tc>
                <a:tc>
                  <a:txBody>
                    <a:bodyPr/>
                    <a:lstStyle/>
                    <a:p>
                      <a:pPr marL="0" marR="0">
                        <a:lnSpc>
                          <a:spcPct val="107000"/>
                        </a:lnSpc>
                        <a:spcAft>
                          <a:spcPts val="800"/>
                        </a:spcAft>
                        <a:buNone/>
                      </a:pPr>
                      <a:r>
                        <a:rPr lang="it-IT" sz="2400" kern="100" dirty="0">
                          <a:effectLst/>
                          <a:latin typeface="Helvetica" panose="020B0604020202020204" pitchFamily="34" charset="0"/>
                          <a:cs typeface="Helvetica" panose="020B0604020202020204" pitchFamily="34" charset="0"/>
                        </a:rPr>
                        <a:t>153</a:t>
                      </a:r>
                      <a:endParaRPr lang="en-US" sz="2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solidFill>
                      <a:schemeClr val="bg2">
                        <a:lumMod val="90000"/>
                      </a:schemeClr>
                    </a:solidFill>
                  </a:tcPr>
                </a:tc>
                <a:extLst>
                  <a:ext uri="{0D108BD9-81ED-4DB2-BD59-A6C34878D82A}">
                    <a16:rowId xmlns:a16="http://schemas.microsoft.com/office/drawing/2014/main" val="4294851580"/>
                  </a:ext>
                </a:extLst>
              </a:tr>
            </a:tbl>
          </a:graphicData>
        </a:graphic>
      </p:graphicFrame>
      <p:sp>
        <p:nvSpPr>
          <p:cNvPr id="7" name="Title 1">
            <a:extLst>
              <a:ext uri="{FF2B5EF4-FFF2-40B4-BE49-F238E27FC236}">
                <a16:creationId xmlns:a16="http://schemas.microsoft.com/office/drawing/2014/main" id="{2FF3EBFD-96F7-BC71-7FD3-736950A6878F}"/>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VSM Results cont.</a:t>
            </a:r>
          </a:p>
        </p:txBody>
      </p:sp>
      <p:grpSp>
        <p:nvGrpSpPr>
          <p:cNvPr id="12" name="Group 11">
            <a:extLst>
              <a:ext uri="{FF2B5EF4-FFF2-40B4-BE49-F238E27FC236}">
                <a16:creationId xmlns:a16="http://schemas.microsoft.com/office/drawing/2014/main" id="{89898FA0-E61F-A7FD-6375-B10D0C5CFA53}"/>
              </a:ext>
            </a:extLst>
          </p:cNvPr>
          <p:cNvGrpSpPr/>
          <p:nvPr/>
        </p:nvGrpSpPr>
        <p:grpSpPr>
          <a:xfrm>
            <a:off x="62847" y="1409529"/>
            <a:ext cx="6925227" cy="4561959"/>
            <a:chOff x="62847" y="1370902"/>
            <a:chExt cx="6925227" cy="4561959"/>
          </a:xfrm>
        </p:grpSpPr>
        <p:pic>
          <p:nvPicPr>
            <p:cNvPr id="4" name="Picture 3" descr="A computer screen shot of a graph&#10;&#10;Description automatically generated with medium confidence">
              <a:extLst>
                <a:ext uri="{FF2B5EF4-FFF2-40B4-BE49-F238E27FC236}">
                  <a16:creationId xmlns:a16="http://schemas.microsoft.com/office/drawing/2014/main" id="{5FDCA38A-DCBE-2BA2-DA5E-4BE2AB6B4D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7" y="2011525"/>
              <a:ext cx="6925227" cy="3921336"/>
            </a:xfrm>
            <a:prstGeom prst="rect">
              <a:avLst/>
            </a:prstGeom>
          </p:spPr>
        </p:pic>
        <p:sp>
          <p:nvSpPr>
            <p:cNvPr id="11" name="Content Placeholder 2">
              <a:extLst>
                <a:ext uri="{FF2B5EF4-FFF2-40B4-BE49-F238E27FC236}">
                  <a16:creationId xmlns:a16="http://schemas.microsoft.com/office/drawing/2014/main" id="{43531DF4-D6A3-891F-D3A7-FB80767C1A4E}"/>
                </a:ext>
              </a:extLst>
            </p:cNvPr>
            <p:cNvSpPr txBox="1">
              <a:spLocks/>
            </p:cNvSpPr>
            <p:nvPr/>
          </p:nvSpPr>
          <p:spPr>
            <a:xfrm>
              <a:off x="857318" y="1370902"/>
              <a:ext cx="5667049" cy="517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Helvetica" panose="020B0604020202020204" pitchFamily="34" charset="0"/>
                  <a:cs typeface="Helvetica" panose="020B0604020202020204" pitchFamily="34" charset="0"/>
                </a:rPr>
                <a:t>Comparison of Saturation Magnetizations of Alloys of Varying Ga Concentration </a:t>
              </a:r>
              <a:endParaRPr lang="en-US" sz="2100" b="1" baseline="-25000" dirty="0">
                <a:solidFill>
                  <a:schemeClr val="tx1">
                    <a:lumMod val="75000"/>
                    <a:lumOff val="25000"/>
                  </a:schemeClr>
                </a:solidFill>
                <a:latin typeface="Helvetica" panose="020B0604020202020204" pitchFamily="34" charset="0"/>
                <a:cs typeface="Helvetica" panose="020B0604020202020204" pitchFamily="34" charset="0"/>
              </a:endParaRPr>
            </a:p>
          </p:txBody>
        </p:sp>
      </p:grpSp>
      <p:sp>
        <p:nvSpPr>
          <p:cNvPr id="2" name="Content Placeholder 2">
            <a:extLst>
              <a:ext uri="{FF2B5EF4-FFF2-40B4-BE49-F238E27FC236}">
                <a16:creationId xmlns:a16="http://schemas.microsoft.com/office/drawing/2014/main" id="{20C09E62-4393-F91A-0456-6F50236C007D}"/>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13</a:t>
            </a:fld>
            <a:endParaRPr lang="en-US" sz="12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95BFD797-43AA-9C12-C855-F124D376480B}"/>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4086595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9D5E7-43CA-997A-109D-87A96FF6E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AB8CE-925A-692E-BFF1-1F97B5C425C8}"/>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DFT Results on Each Phase</a:t>
            </a:r>
          </a:p>
        </p:txBody>
      </p:sp>
      <p:grpSp>
        <p:nvGrpSpPr>
          <p:cNvPr id="14" name="Group 13">
            <a:extLst>
              <a:ext uri="{FF2B5EF4-FFF2-40B4-BE49-F238E27FC236}">
                <a16:creationId xmlns:a16="http://schemas.microsoft.com/office/drawing/2014/main" id="{9CBFC209-83C4-06D4-1C46-FCEE002D942E}"/>
              </a:ext>
            </a:extLst>
          </p:cNvPr>
          <p:cNvGrpSpPr/>
          <p:nvPr/>
        </p:nvGrpSpPr>
        <p:grpSpPr>
          <a:xfrm>
            <a:off x="6211512" y="4250789"/>
            <a:ext cx="5701560" cy="916420"/>
            <a:chOff x="2957058" y="5353275"/>
            <a:chExt cx="6277354" cy="916420"/>
          </a:xfrm>
        </p:grpSpPr>
        <p:grpSp>
          <p:nvGrpSpPr>
            <p:cNvPr id="16" name="Group 15">
              <a:extLst>
                <a:ext uri="{FF2B5EF4-FFF2-40B4-BE49-F238E27FC236}">
                  <a16:creationId xmlns:a16="http://schemas.microsoft.com/office/drawing/2014/main" id="{8447B38B-33A3-EA05-7C51-C879950CC74C}"/>
                </a:ext>
              </a:extLst>
            </p:cNvPr>
            <p:cNvGrpSpPr/>
            <p:nvPr/>
          </p:nvGrpSpPr>
          <p:grpSpPr>
            <a:xfrm>
              <a:off x="4056159" y="5353275"/>
              <a:ext cx="5178253" cy="916420"/>
              <a:chOff x="3135085" y="696966"/>
              <a:chExt cx="6096000" cy="732206"/>
            </a:xfrm>
          </p:grpSpPr>
          <p:sp>
            <p:nvSpPr>
              <p:cNvPr id="13" name="TextBox 12">
                <a:extLst>
                  <a:ext uri="{FF2B5EF4-FFF2-40B4-BE49-F238E27FC236}">
                    <a16:creationId xmlns:a16="http://schemas.microsoft.com/office/drawing/2014/main" id="{6D4D794F-D29E-2DEB-87A0-8E0E18065097}"/>
                  </a:ext>
                </a:extLst>
              </p:cNvPr>
              <p:cNvSpPr txBox="1"/>
              <p:nvPr/>
            </p:nvSpPr>
            <p:spPr>
              <a:xfrm>
                <a:off x="3135085" y="696966"/>
                <a:ext cx="6096000" cy="368864"/>
              </a:xfrm>
              <a:prstGeom prst="rect">
                <a:avLst/>
              </a:prstGeom>
              <a:noFill/>
            </p:spPr>
            <p:txBody>
              <a:bodyPr wrap="square">
                <a:spAutoFit/>
              </a:bodyPr>
              <a:lstStyle/>
              <a:p>
                <a:r>
                  <a:rPr lang="en-US" sz="2400" dirty="0">
                    <a:solidFill>
                      <a:schemeClr val="tx1">
                        <a:lumMod val="75000"/>
                        <a:lumOff val="25000"/>
                      </a:schemeClr>
                    </a:solidFill>
                    <a:latin typeface="Helvetica" panose="020B0604020202020204" pitchFamily="34" charset="0"/>
                    <a:cs typeface="Helvetica" panose="020B0604020202020204" pitchFamily="34" charset="0"/>
                  </a:rPr>
                  <a:t>Magnetization: </a:t>
                </a:r>
                <a:r>
                  <a:rPr lang="en-US" sz="2400" dirty="0">
                    <a:solidFill>
                      <a:srgbClr val="00B050"/>
                    </a:solidFill>
                    <a:latin typeface="Helvetica" panose="020B0604020202020204" pitchFamily="34" charset="0"/>
                    <a:cs typeface="Helvetica" panose="020B0604020202020204" pitchFamily="34" charset="0"/>
                  </a:rPr>
                  <a:t>2.29 </a:t>
                </a:r>
                <a:r>
                  <a:rPr lang="el-GR" sz="2400" dirty="0">
                    <a:solidFill>
                      <a:srgbClr val="00B050"/>
                    </a:solidFill>
                    <a:latin typeface="Helvetica" panose="020B0604020202020204" pitchFamily="34" charset="0"/>
                    <a:cs typeface="Helvetica" panose="020B0604020202020204" pitchFamily="34" charset="0"/>
                  </a:rPr>
                  <a:t>μ</a:t>
                </a:r>
                <a:r>
                  <a:rPr lang="en-US" sz="2400" baseline="-25000" dirty="0">
                    <a:solidFill>
                      <a:srgbClr val="00B050"/>
                    </a:solidFill>
                    <a:latin typeface="Helvetica" panose="020B0604020202020204" pitchFamily="34" charset="0"/>
                    <a:cs typeface="Helvetica" panose="020B0604020202020204" pitchFamily="34" charset="0"/>
                  </a:rPr>
                  <a:t>B</a:t>
                </a:r>
                <a:r>
                  <a:rPr lang="en-US" sz="2400" dirty="0">
                    <a:solidFill>
                      <a:srgbClr val="00B050"/>
                    </a:solidFill>
                    <a:latin typeface="Helvetica" panose="020B0604020202020204" pitchFamily="34" charset="0"/>
                    <a:cs typeface="Helvetica" panose="020B0604020202020204" pitchFamily="34" charset="0"/>
                  </a:rPr>
                  <a:t>/atom Fe</a:t>
                </a:r>
              </a:p>
            </p:txBody>
          </p:sp>
          <p:sp>
            <p:nvSpPr>
              <p:cNvPr id="15" name="TextBox 14">
                <a:extLst>
                  <a:ext uri="{FF2B5EF4-FFF2-40B4-BE49-F238E27FC236}">
                    <a16:creationId xmlns:a16="http://schemas.microsoft.com/office/drawing/2014/main" id="{9B1AE0AC-71EB-FECC-F49D-975EF546CE01}"/>
                  </a:ext>
                </a:extLst>
              </p:cNvPr>
              <p:cNvSpPr txBox="1"/>
              <p:nvPr/>
            </p:nvSpPr>
            <p:spPr>
              <a:xfrm>
                <a:off x="3135085" y="1060308"/>
                <a:ext cx="6096000" cy="368864"/>
              </a:xfrm>
              <a:prstGeom prst="rect">
                <a:avLst/>
              </a:prstGeom>
              <a:noFill/>
            </p:spPr>
            <p:txBody>
              <a:bodyPr wrap="square">
                <a:spAutoFit/>
              </a:bodyPr>
              <a:lstStyle/>
              <a:p>
                <a:r>
                  <a:rPr lang="en-US" sz="2400" dirty="0">
                    <a:solidFill>
                      <a:schemeClr val="tx1">
                        <a:lumMod val="75000"/>
                        <a:lumOff val="25000"/>
                      </a:schemeClr>
                    </a:solidFill>
                    <a:latin typeface="Helvetica" panose="020B0604020202020204" pitchFamily="34" charset="0"/>
                    <a:cs typeface="Helvetica" panose="020B0604020202020204" pitchFamily="34" charset="0"/>
                  </a:rPr>
                  <a:t>Energy: </a:t>
                </a:r>
                <a:r>
                  <a:rPr lang="en-US" sz="2400" dirty="0">
                    <a:solidFill>
                      <a:srgbClr val="FF0000"/>
                    </a:solidFill>
                    <a:latin typeface="Helvetica" panose="020B0604020202020204" pitchFamily="34" charset="0"/>
                    <a:cs typeface="Helvetica" panose="020B0604020202020204" pitchFamily="34" charset="0"/>
                  </a:rPr>
                  <a:t>-7.22 eV/atom</a:t>
                </a:r>
              </a:p>
            </p:txBody>
          </p:sp>
        </p:grpSp>
        <p:sp>
          <p:nvSpPr>
            <p:cNvPr id="18" name="TextBox 17">
              <a:extLst>
                <a:ext uri="{FF2B5EF4-FFF2-40B4-BE49-F238E27FC236}">
                  <a16:creationId xmlns:a16="http://schemas.microsoft.com/office/drawing/2014/main" id="{7770E609-741F-2FDE-E4F2-58052D37723F}"/>
                </a:ext>
              </a:extLst>
            </p:cNvPr>
            <p:cNvSpPr txBox="1"/>
            <p:nvPr/>
          </p:nvSpPr>
          <p:spPr>
            <a:xfrm>
              <a:off x="2957058" y="5519122"/>
              <a:ext cx="907147" cy="577814"/>
            </a:xfrm>
            <a:prstGeom prst="rect">
              <a:avLst/>
            </a:prstGeom>
            <a:noFill/>
          </p:spPr>
          <p:txBody>
            <a:bodyPr wrap="none" rtlCol="0">
              <a:spAutoFit/>
            </a:bodyPr>
            <a:lstStyle/>
            <a:p>
              <a:r>
                <a:rPr lang="en-US" sz="2400" b="1" dirty="0">
                  <a:solidFill>
                    <a:schemeClr val="tx1">
                      <a:lumMod val="75000"/>
                      <a:lumOff val="25000"/>
                    </a:schemeClr>
                  </a:solidFill>
                  <a:latin typeface="Helvetica" panose="020B0604020202020204" pitchFamily="34" charset="0"/>
                  <a:cs typeface="Helvetica" panose="020B0604020202020204" pitchFamily="34" charset="0"/>
                </a:rPr>
                <a:t>Fe</a:t>
              </a:r>
              <a:r>
                <a:rPr lang="en-US" sz="2400" b="1"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sz="2400" b="1" dirty="0">
                  <a:solidFill>
                    <a:schemeClr val="tx1">
                      <a:lumMod val="75000"/>
                      <a:lumOff val="25000"/>
                    </a:schemeClr>
                  </a:solidFill>
                  <a:latin typeface="Helvetica" panose="020B0604020202020204" pitchFamily="34" charset="0"/>
                  <a:cs typeface="Helvetica" panose="020B0604020202020204" pitchFamily="34" charset="0"/>
                </a:rPr>
                <a:t>Ga</a:t>
              </a:r>
            </a:p>
          </p:txBody>
        </p:sp>
      </p:grpSp>
      <p:grpSp>
        <p:nvGrpSpPr>
          <p:cNvPr id="9" name="Group 8">
            <a:extLst>
              <a:ext uri="{FF2B5EF4-FFF2-40B4-BE49-F238E27FC236}">
                <a16:creationId xmlns:a16="http://schemas.microsoft.com/office/drawing/2014/main" id="{2C426EA4-BFB3-B0BD-AFD0-49ED4BD3E6BE}"/>
              </a:ext>
            </a:extLst>
          </p:cNvPr>
          <p:cNvGrpSpPr/>
          <p:nvPr/>
        </p:nvGrpSpPr>
        <p:grpSpPr>
          <a:xfrm>
            <a:off x="346095" y="4254246"/>
            <a:ext cx="5865417" cy="916418"/>
            <a:chOff x="2957058" y="4391856"/>
            <a:chExt cx="6277355" cy="916418"/>
          </a:xfrm>
        </p:grpSpPr>
        <p:grpSp>
          <p:nvGrpSpPr>
            <p:cNvPr id="17" name="Group 16">
              <a:extLst>
                <a:ext uri="{FF2B5EF4-FFF2-40B4-BE49-F238E27FC236}">
                  <a16:creationId xmlns:a16="http://schemas.microsoft.com/office/drawing/2014/main" id="{84A45988-7C97-FF2C-B058-4525A8EB45CB}"/>
                </a:ext>
              </a:extLst>
            </p:cNvPr>
            <p:cNvGrpSpPr/>
            <p:nvPr/>
          </p:nvGrpSpPr>
          <p:grpSpPr>
            <a:xfrm>
              <a:off x="4056160" y="4391856"/>
              <a:ext cx="5178253" cy="916418"/>
              <a:chOff x="3016380" y="3244334"/>
              <a:chExt cx="6096000" cy="732205"/>
            </a:xfrm>
          </p:grpSpPr>
          <p:sp>
            <p:nvSpPr>
              <p:cNvPr id="6" name="TextBox 5">
                <a:extLst>
                  <a:ext uri="{FF2B5EF4-FFF2-40B4-BE49-F238E27FC236}">
                    <a16:creationId xmlns:a16="http://schemas.microsoft.com/office/drawing/2014/main" id="{BB91F738-4E77-E7C5-B7B5-987FB2FD9D53}"/>
                  </a:ext>
                </a:extLst>
              </p:cNvPr>
              <p:cNvSpPr txBox="1"/>
              <p:nvPr/>
            </p:nvSpPr>
            <p:spPr>
              <a:xfrm>
                <a:off x="3016380" y="3244334"/>
                <a:ext cx="6096000" cy="368864"/>
              </a:xfrm>
              <a:prstGeom prst="rect">
                <a:avLst/>
              </a:prstGeom>
              <a:noFill/>
            </p:spPr>
            <p:txBody>
              <a:bodyPr wrap="square">
                <a:spAutoFit/>
              </a:bodyPr>
              <a:lstStyle/>
              <a:p>
                <a:r>
                  <a:rPr lang="en-US" sz="2400" dirty="0">
                    <a:solidFill>
                      <a:schemeClr val="tx1">
                        <a:lumMod val="75000"/>
                        <a:lumOff val="25000"/>
                      </a:schemeClr>
                    </a:solidFill>
                    <a:latin typeface="Helvetica" panose="020B0604020202020204" pitchFamily="34" charset="0"/>
                    <a:cs typeface="Helvetica" panose="020B0604020202020204" pitchFamily="34" charset="0"/>
                  </a:rPr>
                  <a:t>Magnetization: </a:t>
                </a:r>
                <a:r>
                  <a:rPr lang="en-US" sz="2400" dirty="0">
                    <a:solidFill>
                      <a:srgbClr val="00B050"/>
                    </a:solidFill>
                    <a:latin typeface="Helvetica" panose="020B0604020202020204" pitchFamily="34" charset="0"/>
                    <a:cs typeface="Helvetica" panose="020B0604020202020204" pitchFamily="34" charset="0"/>
                  </a:rPr>
                  <a:t>2.07 </a:t>
                </a:r>
                <a:r>
                  <a:rPr lang="el-GR" sz="2400" dirty="0">
                    <a:solidFill>
                      <a:srgbClr val="00B050"/>
                    </a:solidFill>
                    <a:latin typeface="Helvetica" panose="020B0604020202020204" pitchFamily="34" charset="0"/>
                    <a:cs typeface="Helvetica" panose="020B0604020202020204" pitchFamily="34" charset="0"/>
                  </a:rPr>
                  <a:t>μ</a:t>
                </a:r>
                <a:r>
                  <a:rPr lang="en-US" sz="2400" baseline="-25000" dirty="0">
                    <a:solidFill>
                      <a:srgbClr val="00B050"/>
                    </a:solidFill>
                    <a:latin typeface="Helvetica" panose="020B0604020202020204" pitchFamily="34" charset="0"/>
                    <a:cs typeface="Helvetica" panose="020B0604020202020204" pitchFamily="34" charset="0"/>
                  </a:rPr>
                  <a:t>B</a:t>
                </a:r>
                <a:r>
                  <a:rPr lang="en-US" sz="2400" dirty="0">
                    <a:solidFill>
                      <a:srgbClr val="00B050"/>
                    </a:solidFill>
                    <a:latin typeface="Helvetica" panose="020B0604020202020204" pitchFamily="34" charset="0"/>
                    <a:cs typeface="Helvetica" panose="020B0604020202020204" pitchFamily="34" charset="0"/>
                  </a:rPr>
                  <a:t>/atom Fe</a:t>
                </a:r>
              </a:p>
            </p:txBody>
          </p:sp>
          <p:sp>
            <p:nvSpPr>
              <p:cNvPr id="11" name="TextBox 10">
                <a:extLst>
                  <a:ext uri="{FF2B5EF4-FFF2-40B4-BE49-F238E27FC236}">
                    <a16:creationId xmlns:a16="http://schemas.microsoft.com/office/drawing/2014/main" id="{1B3F3131-F028-D905-BA77-87B6DCE954D8}"/>
                  </a:ext>
                </a:extLst>
              </p:cNvPr>
              <p:cNvSpPr txBox="1"/>
              <p:nvPr/>
            </p:nvSpPr>
            <p:spPr>
              <a:xfrm>
                <a:off x="3016380" y="3607675"/>
                <a:ext cx="6096000" cy="368864"/>
              </a:xfrm>
              <a:prstGeom prst="rect">
                <a:avLst/>
              </a:prstGeom>
              <a:noFill/>
            </p:spPr>
            <p:txBody>
              <a:bodyPr wrap="square">
                <a:spAutoFit/>
              </a:bodyPr>
              <a:lstStyle/>
              <a:p>
                <a:r>
                  <a:rPr lang="en-US" sz="2400" dirty="0">
                    <a:solidFill>
                      <a:schemeClr val="tx1">
                        <a:lumMod val="75000"/>
                        <a:lumOff val="25000"/>
                      </a:schemeClr>
                    </a:solidFill>
                    <a:latin typeface="Helvetica" panose="020B0604020202020204" pitchFamily="34" charset="0"/>
                    <a:cs typeface="Helvetica" panose="020B0604020202020204" pitchFamily="34" charset="0"/>
                  </a:rPr>
                  <a:t>Energy: </a:t>
                </a:r>
                <a:r>
                  <a:rPr lang="en-US" sz="2400" dirty="0">
                    <a:solidFill>
                      <a:srgbClr val="FF0000"/>
                    </a:solidFill>
                    <a:latin typeface="Helvetica" panose="020B0604020202020204" pitchFamily="34" charset="0"/>
                    <a:cs typeface="Helvetica" panose="020B0604020202020204" pitchFamily="34" charset="0"/>
                  </a:rPr>
                  <a:t>-7.02 eV/atom</a:t>
                </a:r>
              </a:p>
            </p:txBody>
          </p:sp>
        </p:grpSp>
        <p:sp>
          <p:nvSpPr>
            <p:cNvPr id="19" name="TextBox 18">
              <a:extLst>
                <a:ext uri="{FF2B5EF4-FFF2-40B4-BE49-F238E27FC236}">
                  <a16:creationId xmlns:a16="http://schemas.microsoft.com/office/drawing/2014/main" id="{30755808-FA05-2B0E-0A21-626EF4C9DF6A}"/>
                </a:ext>
              </a:extLst>
            </p:cNvPr>
            <p:cNvSpPr txBox="1"/>
            <p:nvPr/>
          </p:nvSpPr>
          <p:spPr>
            <a:xfrm>
              <a:off x="2957058" y="4578510"/>
              <a:ext cx="907147" cy="577814"/>
            </a:xfrm>
            <a:prstGeom prst="rect">
              <a:avLst/>
            </a:prstGeom>
            <a:noFill/>
          </p:spPr>
          <p:txBody>
            <a:bodyPr wrap="none" rtlCol="0">
              <a:spAutoFit/>
            </a:bodyPr>
            <a:lstStyle/>
            <a:p>
              <a:r>
                <a:rPr lang="en-US" sz="2400" b="1" dirty="0">
                  <a:solidFill>
                    <a:schemeClr val="tx1">
                      <a:lumMod val="75000"/>
                      <a:lumOff val="25000"/>
                    </a:schemeClr>
                  </a:solidFill>
                  <a:latin typeface="Helvetica" panose="020B0604020202020204" pitchFamily="34" charset="0"/>
                  <a:cs typeface="Helvetica" panose="020B0604020202020204" pitchFamily="34" charset="0"/>
                </a:rPr>
                <a:t>Fe</a:t>
              </a:r>
              <a:r>
                <a:rPr lang="en-US" sz="2400" b="1" baseline="-25000" dirty="0">
                  <a:solidFill>
                    <a:schemeClr val="tx1">
                      <a:lumMod val="75000"/>
                      <a:lumOff val="25000"/>
                    </a:schemeClr>
                  </a:solidFill>
                  <a:latin typeface="Helvetica" panose="020B0604020202020204" pitchFamily="34" charset="0"/>
                  <a:cs typeface="Helvetica" panose="020B0604020202020204" pitchFamily="34" charset="0"/>
                </a:rPr>
                <a:t>3</a:t>
              </a:r>
              <a:r>
                <a:rPr lang="en-US" sz="2400" b="1" dirty="0">
                  <a:solidFill>
                    <a:schemeClr val="tx1">
                      <a:lumMod val="75000"/>
                      <a:lumOff val="25000"/>
                    </a:schemeClr>
                  </a:solidFill>
                  <a:latin typeface="Helvetica" panose="020B0604020202020204" pitchFamily="34" charset="0"/>
                  <a:cs typeface="Helvetica" panose="020B0604020202020204" pitchFamily="34" charset="0"/>
                </a:rPr>
                <a:t>Ga</a:t>
              </a:r>
            </a:p>
          </p:txBody>
        </p:sp>
      </p:grpSp>
      <p:sp>
        <p:nvSpPr>
          <p:cNvPr id="21" name="Content Placeholder 2">
            <a:extLst>
              <a:ext uri="{FF2B5EF4-FFF2-40B4-BE49-F238E27FC236}">
                <a16:creationId xmlns:a16="http://schemas.microsoft.com/office/drawing/2014/main" id="{EC52977D-B6E6-6522-0045-B0660B934809}"/>
              </a:ext>
            </a:extLst>
          </p:cNvPr>
          <p:cNvSpPr txBox="1">
            <a:spLocks/>
          </p:cNvSpPr>
          <p:nvPr/>
        </p:nvSpPr>
        <p:spPr>
          <a:xfrm>
            <a:off x="656038" y="1536210"/>
            <a:ext cx="11348672" cy="24261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Performed Density Functional Theory (DFT) calculations with VASP</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3</a:t>
            </a:r>
            <a:r>
              <a:rPr lang="en-US" dirty="0">
                <a:solidFill>
                  <a:schemeClr val="tx1">
                    <a:lumMod val="75000"/>
                    <a:lumOff val="25000"/>
                  </a:schemeClr>
                </a:solidFill>
                <a:latin typeface="Helvetica" panose="020B0604020202020204" pitchFamily="34" charset="0"/>
                <a:cs typeface="Helvetica" panose="020B0604020202020204" pitchFamily="34" charset="0"/>
              </a:rPr>
              <a:t>Ga cell containing 16 atoms (12 Fe)</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 </a:t>
            </a:r>
            <a:r>
              <a:rPr lang="en-US" u="sng" dirty="0">
                <a:solidFill>
                  <a:schemeClr val="tx1">
                    <a:lumMod val="75000"/>
                    <a:lumOff val="25000"/>
                  </a:schemeClr>
                </a:solidFill>
                <a:latin typeface="Helvetica" panose="020B0604020202020204" pitchFamily="34" charset="0"/>
                <a:cs typeface="Helvetica" panose="020B0604020202020204" pitchFamily="34" charset="0"/>
              </a:rPr>
              <a:t>special </a:t>
            </a:r>
            <a:r>
              <a:rPr lang="en-US" u="sng" dirty="0" err="1">
                <a:solidFill>
                  <a:schemeClr val="tx1">
                    <a:lumMod val="75000"/>
                    <a:lumOff val="25000"/>
                  </a:schemeClr>
                </a:solidFill>
                <a:latin typeface="Helvetica" panose="020B0604020202020204" pitchFamily="34" charset="0"/>
                <a:cs typeface="Helvetica" panose="020B0604020202020204" pitchFamily="34" charset="0"/>
              </a:rPr>
              <a:t>quasirandom</a:t>
            </a:r>
            <a:r>
              <a:rPr lang="en-US" u="sng" dirty="0">
                <a:solidFill>
                  <a:schemeClr val="tx1">
                    <a:lumMod val="75000"/>
                    <a:lumOff val="25000"/>
                  </a:schemeClr>
                </a:solidFill>
                <a:latin typeface="Helvetica" panose="020B0604020202020204" pitchFamily="34" charset="0"/>
                <a:cs typeface="Helvetica" panose="020B0604020202020204" pitchFamily="34" charset="0"/>
              </a:rPr>
              <a:t> structure </a:t>
            </a:r>
            <a:r>
              <a:rPr lang="en-US" dirty="0">
                <a:solidFill>
                  <a:schemeClr val="tx1">
                    <a:lumMod val="75000"/>
                    <a:lumOff val="25000"/>
                  </a:schemeClr>
                </a:solidFill>
                <a:latin typeface="Helvetica" panose="020B0604020202020204" pitchFamily="34" charset="0"/>
                <a:cs typeface="Helvetica" panose="020B0604020202020204" pitchFamily="34" charset="0"/>
              </a:rPr>
              <a:t>(SQS) cell containing 54 atoms (43 Fe)</a:t>
            </a:r>
          </a:p>
          <a:p>
            <a:pPr marL="457200" lvl="1"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Magnetization and energy per atom of each phase determined to be:</a:t>
            </a:r>
          </a:p>
        </p:txBody>
      </p:sp>
      <p:sp>
        <p:nvSpPr>
          <p:cNvPr id="3" name="Content Placeholder 2">
            <a:extLst>
              <a:ext uri="{FF2B5EF4-FFF2-40B4-BE49-F238E27FC236}">
                <a16:creationId xmlns:a16="http://schemas.microsoft.com/office/drawing/2014/main" id="{5E4F8DAA-FE09-1445-8DD6-B080B3EEF1F3}"/>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14</a:t>
            </a:fld>
            <a:endParaRPr lang="en-US" sz="1200" dirty="0">
              <a:solidFill>
                <a:schemeClr val="tx1">
                  <a:lumMod val="75000"/>
                  <a:lumOff val="25000"/>
                </a:schemeClr>
              </a:solidFill>
            </a:endParaRPr>
          </a:p>
        </p:txBody>
      </p:sp>
      <p:sp>
        <p:nvSpPr>
          <p:cNvPr id="7" name="Content Placeholder 2">
            <a:extLst>
              <a:ext uri="{FF2B5EF4-FFF2-40B4-BE49-F238E27FC236}">
                <a16:creationId xmlns:a16="http://schemas.microsoft.com/office/drawing/2014/main" id="{632D560B-25D6-1357-59C3-462564341088}"/>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2704928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07B7B-E2C7-28A0-0943-46D467B29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4568C-AB79-BFD7-CBF7-0DFDA47728AB}"/>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90000"/>
                    <a:lumOff val="10000"/>
                  </a:schemeClr>
                </a:solidFill>
                <a:latin typeface="Arial" panose="020B0604020202020204" pitchFamily="34" charset="0"/>
                <a:cs typeface="Arial" panose="020B0604020202020204" pitchFamily="34" charset="0"/>
              </a:rPr>
              <a:t>Completed Work</a:t>
            </a:r>
          </a:p>
        </p:txBody>
      </p:sp>
      <p:sp>
        <p:nvSpPr>
          <p:cNvPr id="21" name="Content Placeholder 2">
            <a:extLst>
              <a:ext uri="{FF2B5EF4-FFF2-40B4-BE49-F238E27FC236}">
                <a16:creationId xmlns:a16="http://schemas.microsoft.com/office/drawing/2014/main" id="{8BBD2E00-5857-D3D6-7256-F5EEB6965FF1}"/>
              </a:ext>
            </a:extLst>
          </p:cNvPr>
          <p:cNvSpPr txBox="1">
            <a:spLocks/>
          </p:cNvSpPr>
          <p:nvPr/>
        </p:nvSpPr>
        <p:spPr>
          <a:xfrm>
            <a:off x="951563" y="1248874"/>
            <a:ext cx="9312880" cy="51773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Fabricated ribbons of Fe-Ga alloy</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Characterized the structural and magnetic properties of alloy</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XRD determined none were amorphous—possibility of either ordered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3</a:t>
            </a:r>
            <a:r>
              <a:rPr lang="en-US" dirty="0">
                <a:solidFill>
                  <a:schemeClr val="tx1">
                    <a:lumMod val="75000"/>
                    <a:lumOff val="25000"/>
                  </a:schemeClr>
                </a:solidFill>
                <a:latin typeface="Helvetica" panose="020B0604020202020204" pitchFamily="34" charset="0"/>
                <a:cs typeface="Helvetica" panose="020B0604020202020204" pitchFamily="34" charset="0"/>
              </a:rPr>
              <a:t>Ga and disorder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 states</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TEM/SAED confirmed presence of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VSM found large magnetization values for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 alloy</a:t>
            </a:r>
          </a:p>
          <a:p>
            <a:pPr>
              <a:buFont typeface="Helvetica" panose="020B0604020202020204" pitchFamily="34" charset="0"/>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Used DFT to verify results with theory</a:t>
            </a:r>
          </a:p>
          <a:p>
            <a:pPr lvl="1">
              <a:buFontTx/>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Found Fe</a:t>
            </a:r>
            <a:r>
              <a:rPr lang="en-US" baseline="-25000" dirty="0">
                <a:solidFill>
                  <a:schemeClr val="tx1">
                    <a:lumMod val="75000"/>
                    <a:lumOff val="25000"/>
                  </a:schemeClr>
                </a:solidFill>
                <a:latin typeface="Helvetica" panose="020B0604020202020204" pitchFamily="34" charset="0"/>
                <a:cs typeface="Helvetica" panose="020B0604020202020204" pitchFamily="34" charset="0"/>
              </a:rPr>
              <a:t>4</a:t>
            </a:r>
            <a:r>
              <a:rPr lang="en-US" dirty="0">
                <a:solidFill>
                  <a:schemeClr val="tx1">
                    <a:lumMod val="75000"/>
                    <a:lumOff val="25000"/>
                  </a:schemeClr>
                </a:solidFill>
                <a:latin typeface="Helvetica" panose="020B0604020202020204" pitchFamily="34" charset="0"/>
                <a:cs typeface="Helvetica" panose="020B0604020202020204" pitchFamily="34" charset="0"/>
              </a:rPr>
              <a:t>Ga to have higher magnetization in agreement with VSM</a:t>
            </a:r>
          </a:p>
        </p:txBody>
      </p:sp>
      <p:sp>
        <p:nvSpPr>
          <p:cNvPr id="3" name="Content Placeholder 2">
            <a:extLst>
              <a:ext uri="{FF2B5EF4-FFF2-40B4-BE49-F238E27FC236}">
                <a16:creationId xmlns:a16="http://schemas.microsoft.com/office/drawing/2014/main" id="{CD0D9E82-19C2-D25A-2E46-D50A72DFB41A}"/>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15</a:t>
            </a:fld>
            <a:endParaRPr lang="en-US" sz="1200" dirty="0">
              <a:solidFill>
                <a:schemeClr val="tx1">
                  <a:lumMod val="75000"/>
                  <a:lumOff val="25000"/>
                </a:schemeClr>
              </a:solidFill>
            </a:endParaRPr>
          </a:p>
        </p:txBody>
      </p:sp>
      <p:sp>
        <p:nvSpPr>
          <p:cNvPr id="4" name="Content Placeholder 2">
            <a:extLst>
              <a:ext uri="{FF2B5EF4-FFF2-40B4-BE49-F238E27FC236}">
                <a16:creationId xmlns:a16="http://schemas.microsoft.com/office/drawing/2014/main" id="{F00A7815-C4A8-3D6E-6F6E-E6876F517F4D}"/>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27359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CB10-4234-447B-0A52-3E94274B02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41508-5ACE-1F90-1519-A0C87D8A44A8}"/>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16</a:t>
            </a:fld>
            <a:endParaRPr lang="en-US" sz="1200" dirty="0">
              <a:solidFill>
                <a:schemeClr val="tx1">
                  <a:lumMod val="75000"/>
                  <a:lumOff val="25000"/>
                </a:schemeClr>
              </a:solidFill>
            </a:endParaRPr>
          </a:p>
        </p:txBody>
      </p:sp>
      <p:sp>
        <p:nvSpPr>
          <p:cNvPr id="6" name="Content Placeholder 2">
            <a:extLst>
              <a:ext uri="{FF2B5EF4-FFF2-40B4-BE49-F238E27FC236}">
                <a16:creationId xmlns:a16="http://schemas.microsoft.com/office/drawing/2014/main" id="{036E466B-8EAE-4A63-7F84-05FD84924D12}"/>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
        <p:nvSpPr>
          <p:cNvPr id="7" name="TextBox 6">
            <a:extLst>
              <a:ext uri="{FF2B5EF4-FFF2-40B4-BE49-F238E27FC236}">
                <a16:creationId xmlns:a16="http://schemas.microsoft.com/office/drawing/2014/main" id="{84869B2D-52E0-91A2-B191-9DDBA5C80A56}"/>
              </a:ext>
            </a:extLst>
          </p:cNvPr>
          <p:cNvSpPr txBox="1"/>
          <p:nvPr/>
        </p:nvSpPr>
        <p:spPr>
          <a:xfrm>
            <a:off x="101600" y="3105834"/>
            <a:ext cx="11988800" cy="646331"/>
          </a:xfrm>
          <a:prstGeom prst="rect">
            <a:avLst/>
          </a:prstGeom>
          <a:noFill/>
        </p:spPr>
        <p:txBody>
          <a:bodyPr wrap="square" rtlCol="0">
            <a:spAutoFit/>
          </a:bodyPr>
          <a:lstStyle/>
          <a:p>
            <a:pPr algn="ctr"/>
            <a:r>
              <a:rPr lang="en-US" sz="3600" b="1" i="1" dirty="0">
                <a:solidFill>
                  <a:schemeClr val="tx2">
                    <a:lumMod val="90000"/>
                    <a:lumOff val="10000"/>
                  </a:schemeClr>
                </a:solidFill>
                <a:latin typeface="Helvetica" panose="020B0604020202020204"/>
                <a:cs typeface="Helvetica" panose="020B0604020202020204"/>
              </a:rPr>
              <a:t>How will machine learning influence this research?</a:t>
            </a:r>
          </a:p>
        </p:txBody>
      </p:sp>
    </p:spTree>
    <p:extLst>
      <p:ext uri="{BB962C8B-B14F-4D97-AF65-F5344CB8AC3E}">
        <p14:creationId xmlns:p14="http://schemas.microsoft.com/office/powerpoint/2010/main" val="1547907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B0E9F-01D4-F967-E2C5-03C970B5C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249E5E-576F-C668-7222-D668452C55D8}"/>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VASP Machine Learning Force Fields</a:t>
            </a:r>
          </a:p>
        </p:txBody>
      </p:sp>
      <p:sp>
        <p:nvSpPr>
          <p:cNvPr id="21" name="Content Placeholder 2">
            <a:extLst>
              <a:ext uri="{FF2B5EF4-FFF2-40B4-BE49-F238E27FC236}">
                <a16:creationId xmlns:a16="http://schemas.microsoft.com/office/drawing/2014/main" id="{5C0FA6F0-2110-0CB9-B506-C667B47AC56F}"/>
              </a:ext>
            </a:extLst>
          </p:cNvPr>
          <p:cNvSpPr txBox="1">
            <a:spLocks/>
          </p:cNvSpPr>
          <p:nvPr/>
        </p:nvSpPr>
        <p:spPr>
          <a:xfrm>
            <a:off x="951564" y="1586706"/>
            <a:ext cx="10551813" cy="44165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tx1">
                    <a:lumMod val="75000"/>
                    <a:lumOff val="25000"/>
                  </a:schemeClr>
                </a:solidFill>
                <a:latin typeface="Helvetica" panose="020B0604020202020204" pitchFamily="34" charset="0"/>
                <a:cs typeface="Helvetica" panose="020B0604020202020204" pitchFamily="34" charset="0"/>
              </a:rPr>
              <a:t>Goal</a:t>
            </a:r>
            <a:r>
              <a:rPr lang="en-US" dirty="0">
                <a:solidFill>
                  <a:schemeClr val="tx1">
                    <a:lumMod val="75000"/>
                    <a:lumOff val="25000"/>
                  </a:schemeClr>
                </a:solidFill>
                <a:latin typeface="Helvetica" panose="020B0604020202020204" pitchFamily="34" charset="0"/>
                <a:cs typeface="Helvetica" panose="020B0604020202020204" pitchFamily="34" charset="0"/>
              </a:rPr>
              <a:t>: Build a machine learning force field to explore the composition and configuration spaces of disordered phase</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Machine Learning Force Fields (MLFFs)</a:t>
            </a:r>
          </a:p>
          <a:p>
            <a:pPr lvl="1">
              <a:buFont typeface="Helvetica" panose="020B06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Ab initio calculations with DFT &amp; machine learning enable finding force fields for given system</a:t>
            </a:r>
          </a:p>
          <a:p>
            <a:pPr lvl="1">
              <a:buFont typeface="Helvetica" panose="020B0604020202020204" pitchFamily="34" charset="0"/>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On-the-fly learning</a:t>
            </a:r>
          </a:p>
          <a:p>
            <a:pPr lvl="1">
              <a:buFontTx/>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Suited well for efficiency in choosing training data</a:t>
            </a:r>
          </a:p>
          <a:p>
            <a:pPr lvl="1">
              <a:buFontTx/>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4" name="Content Placeholder 2">
            <a:extLst>
              <a:ext uri="{FF2B5EF4-FFF2-40B4-BE49-F238E27FC236}">
                <a16:creationId xmlns:a16="http://schemas.microsoft.com/office/drawing/2014/main" id="{D70EDC7F-B9F4-7C1A-E6D0-94E84FAD473C}"/>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17</a:t>
            </a:fld>
            <a:endParaRPr lang="en-US" sz="12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C155C6E1-9F99-7CC5-6CE2-3CBE50E5495F}"/>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5187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C5CD1-438D-B5D3-E041-387042CFF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BF731-BDE8-6583-08F9-C328CA29E8EF}"/>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MLFF Training</a:t>
            </a:r>
          </a:p>
        </p:txBody>
      </p:sp>
      <p:sp>
        <p:nvSpPr>
          <p:cNvPr id="21" name="Content Placeholder 2">
            <a:extLst>
              <a:ext uri="{FF2B5EF4-FFF2-40B4-BE49-F238E27FC236}">
                <a16:creationId xmlns:a16="http://schemas.microsoft.com/office/drawing/2014/main" id="{1605F3F6-403D-1A8B-C2FC-BD677ACE877D}"/>
              </a:ext>
            </a:extLst>
          </p:cNvPr>
          <p:cNvSpPr txBox="1">
            <a:spLocks/>
          </p:cNvSpPr>
          <p:nvPr/>
        </p:nvSpPr>
        <p:spPr>
          <a:xfrm>
            <a:off x="951564" y="1586707"/>
            <a:ext cx="10225632" cy="9366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Disordered system training accomplished by use of many starting SQSs of appropriate composition</a:t>
            </a:r>
          </a:p>
        </p:txBody>
      </p:sp>
      <p:grpSp>
        <p:nvGrpSpPr>
          <p:cNvPr id="43" name="Group 42">
            <a:extLst>
              <a:ext uri="{FF2B5EF4-FFF2-40B4-BE49-F238E27FC236}">
                <a16:creationId xmlns:a16="http://schemas.microsoft.com/office/drawing/2014/main" id="{F09D7FF3-3038-7CFF-006B-103DE3973100}"/>
              </a:ext>
            </a:extLst>
          </p:cNvPr>
          <p:cNvGrpSpPr/>
          <p:nvPr/>
        </p:nvGrpSpPr>
        <p:grpSpPr>
          <a:xfrm>
            <a:off x="2147413" y="2645618"/>
            <a:ext cx="491301" cy="3398280"/>
            <a:chOff x="1508484" y="2780371"/>
            <a:chExt cx="491301" cy="3398280"/>
          </a:xfrm>
        </p:grpSpPr>
        <p:grpSp>
          <p:nvGrpSpPr>
            <p:cNvPr id="32" name="Group 31">
              <a:extLst>
                <a:ext uri="{FF2B5EF4-FFF2-40B4-BE49-F238E27FC236}">
                  <a16:creationId xmlns:a16="http://schemas.microsoft.com/office/drawing/2014/main" id="{0DCE48AD-08DA-C8DB-2BAD-6C4623E7C647}"/>
                </a:ext>
              </a:extLst>
            </p:cNvPr>
            <p:cNvGrpSpPr/>
            <p:nvPr/>
          </p:nvGrpSpPr>
          <p:grpSpPr>
            <a:xfrm>
              <a:off x="1516566" y="2780371"/>
              <a:ext cx="483219" cy="648629"/>
              <a:chOff x="1516566" y="2780371"/>
              <a:chExt cx="483219" cy="648629"/>
            </a:xfrm>
          </p:grpSpPr>
          <p:sp>
            <p:nvSpPr>
              <p:cNvPr id="4" name="Rectangle 3">
                <a:extLst>
                  <a:ext uri="{FF2B5EF4-FFF2-40B4-BE49-F238E27FC236}">
                    <a16:creationId xmlns:a16="http://schemas.microsoft.com/office/drawing/2014/main" id="{6459867A-AE2A-EE10-DD4E-C88378C64CC5}"/>
                  </a:ext>
                </a:extLst>
              </p:cNvPr>
              <p:cNvSpPr/>
              <p:nvPr/>
            </p:nvSpPr>
            <p:spPr>
              <a:xfrm>
                <a:off x="1516566" y="2780371"/>
                <a:ext cx="483219" cy="648629"/>
              </a:xfrm>
              <a:prstGeom prst="rect">
                <a:avLst/>
              </a:prstGeom>
              <a:solidFill>
                <a:schemeClr val="bg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13905BD-F1F6-64B6-711F-0006D8A95708}"/>
                  </a:ext>
                </a:extLst>
              </p:cNvPr>
              <p:cNvSpPr/>
              <p:nvPr/>
            </p:nvSpPr>
            <p:spPr>
              <a:xfrm>
                <a:off x="1577009" y="2862470"/>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047662F-2ED3-4015-62D4-77035C1F8B79}"/>
                  </a:ext>
                </a:extLst>
              </p:cNvPr>
              <p:cNvSpPr/>
              <p:nvPr/>
            </p:nvSpPr>
            <p:spPr>
              <a:xfrm>
                <a:off x="1729409" y="3014870"/>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665AF8-57E6-46B9-D9CC-B59801251CFD}"/>
                  </a:ext>
                </a:extLst>
              </p:cNvPr>
              <p:cNvSpPr/>
              <p:nvPr/>
            </p:nvSpPr>
            <p:spPr>
              <a:xfrm>
                <a:off x="1881809" y="3167270"/>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2CF7377-795B-C8C8-02BA-FC5F8D96D287}"/>
                  </a:ext>
                </a:extLst>
              </p:cNvPr>
              <p:cNvSpPr/>
              <p:nvPr/>
            </p:nvSpPr>
            <p:spPr>
              <a:xfrm>
                <a:off x="1599796" y="3271848"/>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604030C-1D9A-7493-8E9A-C9927A7A4BAF}"/>
                  </a:ext>
                </a:extLst>
              </p:cNvPr>
              <p:cNvSpPr/>
              <p:nvPr/>
            </p:nvSpPr>
            <p:spPr>
              <a:xfrm>
                <a:off x="1577008" y="3071192"/>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E22D94-5112-76E3-2439-21AE27F12749}"/>
                  </a:ext>
                </a:extLst>
              </p:cNvPr>
              <p:cNvSpPr/>
              <p:nvPr/>
            </p:nvSpPr>
            <p:spPr>
              <a:xfrm>
                <a:off x="1779104" y="2862470"/>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A2B855B-542D-A818-8663-69AEA39C8BE5}"/>
                  </a:ext>
                </a:extLst>
              </p:cNvPr>
              <p:cNvSpPr/>
              <p:nvPr/>
            </p:nvSpPr>
            <p:spPr>
              <a:xfrm>
                <a:off x="1750094" y="3249369"/>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D9E2CB4-B215-4AD1-9CA3-C9B37FDD242A}"/>
                </a:ext>
              </a:extLst>
            </p:cNvPr>
            <p:cNvGrpSpPr/>
            <p:nvPr/>
          </p:nvGrpSpPr>
          <p:grpSpPr>
            <a:xfrm>
              <a:off x="1508484" y="3699232"/>
              <a:ext cx="483219" cy="648629"/>
              <a:chOff x="1508484" y="3699232"/>
              <a:chExt cx="483219" cy="648629"/>
            </a:xfrm>
          </p:grpSpPr>
          <p:sp>
            <p:nvSpPr>
              <p:cNvPr id="14" name="Rectangle 13">
                <a:extLst>
                  <a:ext uri="{FF2B5EF4-FFF2-40B4-BE49-F238E27FC236}">
                    <a16:creationId xmlns:a16="http://schemas.microsoft.com/office/drawing/2014/main" id="{3886EAB1-635D-8EB3-4271-6C897A68F206}"/>
                  </a:ext>
                </a:extLst>
              </p:cNvPr>
              <p:cNvSpPr/>
              <p:nvPr/>
            </p:nvSpPr>
            <p:spPr>
              <a:xfrm>
                <a:off x="1508484" y="3699232"/>
                <a:ext cx="483219" cy="648629"/>
              </a:xfrm>
              <a:prstGeom prst="rect">
                <a:avLst/>
              </a:prstGeom>
              <a:solidFill>
                <a:schemeClr val="bg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22E5B94-7202-EADC-25C9-917CA1065AC5}"/>
                  </a:ext>
                </a:extLst>
              </p:cNvPr>
              <p:cNvSpPr/>
              <p:nvPr/>
            </p:nvSpPr>
            <p:spPr>
              <a:xfrm>
                <a:off x="1568927" y="3781331"/>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BE06AF-85EF-4BCA-B99A-3692593519F8}"/>
                  </a:ext>
                </a:extLst>
              </p:cNvPr>
              <p:cNvSpPr/>
              <p:nvPr/>
            </p:nvSpPr>
            <p:spPr>
              <a:xfrm>
                <a:off x="1721327" y="3933731"/>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2FEBF5-9473-5E98-8BEB-F5353120D453}"/>
                  </a:ext>
                </a:extLst>
              </p:cNvPr>
              <p:cNvSpPr/>
              <p:nvPr/>
            </p:nvSpPr>
            <p:spPr>
              <a:xfrm>
                <a:off x="1873727" y="4086131"/>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6606A31-F3EE-C7FF-B063-3167816D779E}"/>
                  </a:ext>
                </a:extLst>
              </p:cNvPr>
              <p:cNvSpPr/>
              <p:nvPr/>
            </p:nvSpPr>
            <p:spPr>
              <a:xfrm>
                <a:off x="1591714" y="4190709"/>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3CEB76B-F478-9F80-31F5-48F92BF90DC5}"/>
                  </a:ext>
                </a:extLst>
              </p:cNvPr>
              <p:cNvSpPr/>
              <p:nvPr/>
            </p:nvSpPr>
            <p:spPr>
              <a:xfrm>
                <a:off x="1568926" y="3990053"/>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A07770A-362F-8A21-17CD-68FE1AFBB8D6}"/>
                  </a:ext>
                </a:extLst>
              </p:cNvPr>
              <p:cNvSpPr/>
              <p:nvPr/>
            </p:nvSpPr>
            <p:spPr>
              <a:xfrm>
                <a:off x="1771022" y="3781331"/>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464C57F-BECA-F61C-D438-C13BADE9C16F}"/>
                  </a:ext>
                </a:extLst>
              </p:cNvPr>
              <p:cNvSpPr/>
              <p:nvPr/>
            </p:nvSpPr>
            <p:spPr>
              <a:xfrm>
                <a:off x="1742012" y="4168230"/>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5060186-7F17-6523-F639-471E1E81B350}"/>
                </a:ext>
              </a:extLst>
            </p:cNvPr>
            <p:cNvGrpSpPr/>
            <p:nvPr/>
          </p:nvGrpSpPr>
          <p:grpSpPr>
            <a:xfrm>
              <a:off x="1516566" y="4618093"/>
              <a:ext cx="483219" cy="648629"/>
              <a:chOff x="1516566" y="4729675"/>
              <a:chExt cx="483219" cy="648629"/>
            </a:xfrm>
          </p:grpSpPr>
          <p:sp>
            <p:nvSpPr>
              <p:cNvPr id="23" name="Rectangle 22">
                <a:extLst>
                  <a:ext uri="{FF2B5EF4-FFF2-40B4-BE49-F238E27FC236}">
                    <a16:creationId xmlns:a16="http://schemas.microsoft.com/office/drawing/2014/main" id="{8873DF88-DADC-EB5B-571B-BF2257A40891}"/>
                  </a:ext>
                </a:extLst>
              </p:cNvPr>
              <p:cNvSpPr/>
              <p:nvPr/>
            </p:nvSpPr>
            <p:spPr>
              <a:xfrm>
                <a:off x="1516566" y="4729675"/>
                <a:ext cx="483219" cy="648629"/>
              </a:xfrm>
              <a:prstGeom prst="rect">
                <a:avLst/>
              </a:prstGeom>
              <a:solidFill>
                <a:schemeClr val="bg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EB14FC2-563A-5D78-78BC-B4F98EE366EE}"/>
                  </a:ext>
                </a:extLst>
              </p:cNvPr>
              <p:cNvSpPr/>
              <p:nvPr/>
            </p:nvSpPr>
            <p:spPr>
              <a:xfrm>
                <a:off x="1577009" y="4811774"/>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E9225EC-C0B5-AFDF-5E99-4737AADC8F65}"/>
                  </a:ext>
                </a:extLst>
              </p:cNvPr>
              <p:cNvSpPr/>
              <p:nvPr/>
            </p:nvSpPr>
            <p:spPr>
              <a:xfrm>
                <a:off x="1729409" y="4964174"/>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C9D7D8C-EA53-6B63-16A2-3A98C29D9A56}"/>
                  </a:ext>
                </a:extLst>
              </p:cNvPr>
              <p:cNvSpPr/>
              <p:nvPr/>
            </p:nvSpPr>
            <p:spPr>
              <a:xfrm>
                <a:off x="1881809" y="5116574"/>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972EE04-5CE8-94CF-A3A6-F157FC728FE4}"/>
                  </a:ext>
                </a:extLst>
              </p:cNvPr>
              <p:cNvSpPr/>
              <p:nvPr/>
            </p:nvSpPr>
            <p:spPr>
              <a:xfrm>
                <a:off x="1599796" y="5221152"/>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A0E91C2-8B2F-993F-51B0-E22AC029683A}"/>
                  </a:ext>
                </a:extLst>
              </p:cNvPr>
              <p:cNvSpPr/>
              <p:nvPr/>
            </p:nvSpPr>
            <p:spPr>
              <a:xfrm>
                <a:off x="1577008" y="5020496"/>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C681294-2FD7-C741-6895-FA69FE4B82F7}"/>
                  </a:ext>
                </a:extLst>
              </p:cNvPr>
              <p:cNvSpPr/>
              <p:nvPr/>
            </p:nvSpPr>
            <p:spPr>
              <a:xfrm>
                <a:off x="1779104" y="4811774"/>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49A0358-ABC4-37E9-1BFE-EF6F2A623AC7}"/>
                  </a:ext>
                </a:extLst>
              </p:cNvPr>
              <p:cNvSpPr/>
              <p:nvPr/>
            </p:nvSpPr>
            <p:spPr>
              <a:xfrm>
                <a:off x="1750094" y="5198673"/>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1A3F474-BC34-0BB7-F3BB-336BCC03725E}"/>
                </a:ext>
              </a:extLst>
            </p:cNvPr>
            <p:cNvGrpSpPr/>
            <p:nvPr/>
          </p:nvGrpSpPr>
          <p:grpSpPr>
            <a:xfrm>
              <a:off x="1516566" y="5530022"/>
              <a:ext cx="483219" cy="648629"/>
              <a:chOff x="1516566" y="4729675"/>
              <a:chExt cx="483219" cy="648629"/>
            </a:xfrm>
          </p:grpSpPr>
          <p:sp>
            <p:nvSpPr>
              <p:cNvPr id="35" name="Rectangle 34">
                <a:extLst>
                  <a:ext uri="{FF2B5EF4-FFF2-40B4-BE49-F238E27FC236}">
                    <a16:creationId xmlns:a16="http://schemas.microsoft.com/office/drawing/2014/main" id="{832F724F-A0C7-2185-221E-81D04243CE73}"/>
                  </a:ext>
                </a:extLst>
              </p:cNvPr>
              <p:cNvSpPr/>
              <p:nvPr/>
            </p:nvSpPr>
            <p:spPr>
              <a:xfrm>
                <a:off x="1516566" y="4729675"/>
                <a:ext cx="483219" cy="648629"/>
              </a:xfrm>
              <a:prstGeom prst="rect">
                <a:avLst/>
              </a:prstGeom>
              <a:solidFill>
                <a:schemeClr val="bg1"/>
              </a:solid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73401399-071D-2391-CE5A-08CE43F40C1A}"/>
                  </a:ext>
                </a:extLst>
              </p:cNvPr>
              <p:cNvSpPr/>
              <p:nvPr/>
            </p:nvSpPr>
            <p:spPr>
              <a:xfrm>
                <a:off x="1577009" y="4811774"/>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2B4E0C3-536B-9015-615C-E8C15AE56983}"/>
                  </a:ext>
                </a:extLst>
              </p:cNvPr>
              <p:cNvSpPr/>
              <p:nvPr/>
            </p:nvSpPr>
            <p:spPr>
              <a:xfrm>
                <a:off x="1729409" y="4964174"/>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EEC7E2-1CB3-355D-8803-AC5A4A9984C8}"/>
                  </a:ext>
                </a:extLst>
              </p:cNvPr>
              <p:cNvSpPr/>
              <p:nvPr/>
            </p:nvSpPr>
            <p:spPr>
              <a:xfrm>
                <a:off x="1881809" y="5116574"/>
                <a:ext cx="99391" cy="9939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39" name="Oval 38">
                <a:extLst>
                  <a:ext uri="{FF2B5EF4-FFF2-40B4-BE49-F238E27FC236}">
                    <a16:creationId xmlns:a16="http://schemas.microsoft.com/office/drawing/2014/main" id="{37DD725C-4EB7-EE4A-38F3-3A68750F18AF}"/>
                  </a:ext>
                </a:extLst>
              </p:cNvPr>
              <p:cNvSpPr/>
              <p:nvPr/>
            </p:nvSpPr>
            <p:spPr>
              <a:xfrm>
                <a:off x="1599796" y="5221152"/>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FBC29D8-FBC9-5279-FA77-266154E2896F}"/>
                  </a:ext>
                </a:extLst>
              </p:cNvPr>
              <p:cNvSpPr/>
              <p:nvPr/>
            </p:nvSpPr>
            <p:spPr>
              <a:xfrm>
                <a:off x="1577008" y="5020496"/>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2B57F99-8E77-2357-ED13-8A2429875826}"/>
                  </a:ext>
                </a:extLst>
              </p:cNvPr>
              <p:cNvSpPr/>
              <p:nvPr/>
            </p:nvSpPr>
            <p:spPr>
              <a:xfrm>
                <a:off x="1779104" y="4811774"/>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785D9CF-6223-BFE4-6FAD-EC646990541F}"/>
                  </a:ext>
                </a:extLst>
              </p:cNvPr>
              <p:cNvSpPr/>
              <p:nvPr/>
            </p:nvSpPr>
            <p:spPr>
              <a:xfrm>
                <a:off x="1750094" y="5198673"/>
                <a:ext cx="99391" cy="99391"/>
              </a:xfrm>
              <a:prstGeom prst="ellipse">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5" name="Rectangle 44">
            <a:extLst>
              <a:ext uri="{FF2B5EF4-FFF2-40B4-BE49-F238E27FC236}">
                <a16:creationId xmlns:a16="http://schemas.microsoft.com/office/drawing/2014/main" id="{305C2AAB-A0F4-BF30-0245-BCCED4B71A2F}"/>
              </a:ext>
            </a:extLst>
          </p:cNvPr>
          <p:cNvSpPr/>
          <p:nvPr/>
        </p:nvSpPr>
        <p:spPr>
          <a:xfrm>
            <a:off x="3810360" y="3798978"/>
            <a:ext cx="2373973" cy="1071261"/>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Helvetica" panose="020B0604020202020204"/>
                <a:cs typeface="Helvetica" panose="020B0604020202020204"/>
              </a:rPr>
              <a:t>Compiled training data of structures</a:t>
            </a:r>
          </a:p>
        </p:txBody>
      </p:sp>
      <p:cxnSp>
        <p:nvCxnSpPr>
          <p:cNvPr id="47" name="Straight Arrow Connector 46">
            <a:extLst>
              <a:ext uri="{FF2B5EF4-FFF2-40B4-BE49-F238E27FC236}">
                <a16:creationId xmlns:a16="http://schemas.microsoft.com/office/drawing/2014/main" id="{ECE65D39-9DE5-5B68-1C7C-27E26F5EAE0B}"/>
              </a:ext>
            </a:extLst>
          </p:cNvPr>
          <p:cNvCxnSpPr/>
          <p:nvPr/>
        </p:nvCxnSpPr>
        <p:spPr>
          <a:xfrm>
            <a:off x="2847117" y="3032517"/>
            <a:ext cx="855407" cy="713452"/>
          </a:xfrm>
          <a:prstGeom prst="straightConnector1">
            <a:avLst/>
          </a:prstGeom>
          <a:ln w="28575">
            <a:solidFill>
              <a:schemeClr val="tx2">
                <a:lumMod val="90000"/>
                <a:lumOff val="1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F906D662-FBDE-36F0-9A01-42785819EC9D}"/>
              </a:ext>
            </a:extLst>
          </p:cNvPr>
          <p:cNvCxnSpPr>
            <a:cxnSpLocks/>
          </p:cNvCxnSpPr>
          <p:nvPr/>
        </p:nvCxnSpPr>
        <p:spPr>
          <a:xfrm flipV="1">
            <a:off x="2847117" y="5038543"/>
            <a:ext cx="855407" cy="713452"/>
          </a:xfrm>
          <a:prstGeom prst="straightConnector1">
            <a:avLst/>
          </a:prstGeom>
          <a:ln w="28575">
            <a:solidFill>
              <a:schemeClr val="tx2">
                <a:lumMod val="90000"/>
                <a:lumOff val="1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01008D9C-A5AD-1B68-10BF-A5221D799086}"/>
              </a:ext>
            </a:extLst>
          </p:cNvPr>
          <p:cNvCxnSpPr>
            <a:cxnSpLocks/>
          </p:cNvCxnSpPr>
          <p:nvPr/>
        </p:nvCxnSpPr>
        <p:spPr>
          <a:xfrm>
            <a:off x="2847117" y="3951378"/>
            <a:ext cx="804861" cy="131794"/>
          </a:xfrm>
          <a:prstGeom prst="straightConnector1">
            <a:avLst/>
          </a:prstGeom>
          <a:ln w="28575">
            <a:solidFill>
              <a:schemeClr val="tx2">
                <a:lumMod val="90000"/>
                <a:lumOff val="1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A1E37FA-18A4-2BBD-AB05-1EC115C9503C}"/>
              </a:ext>
            </a:extLst>
          </p:cNvPr>
          <p:cNvCxnSpPr>
            <a:cxnSpLocks/>
          </p:cNvCxnSpPr>
          <p:nvPr/>
        </p:nvCxnSpPr>
        <p:spPr>
          <a:xfrm flipV="1">
            <a:off x="2847117" y="4615134"/>
            <a:ext cx="804861" cy="131794"/>
          </a:xfrm>
          <a:prstGeom prst="straightConnector1">
            <a:avLst/>
          </a:prstGeom>
          <a:ln w="28575">
            <a:solidFill>
              <a:schemeClr val="tx2">
                <a:lumMod val="90000"/>
                <a:lumOff val="10000"/>
              </a:schemeClr>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7A0B60CC-303E-8813-0650-387382891C9E}"/>
              </a:ext>
            </a:extLst>
          </p:cNvPr>
          <p:cNvCxnSpPr/>
          <p:nvPr/>
        </p:nvCxnSpPr>
        <p:spPr>
          <a:xfrm>
            <a:off x="6469118" y="4334608"/>
            <a:ext cx="1158949" cy="0"/>
          </a:xfrm>
          <a:prstGeom prst="straightConnector1">
            <a:avLst/>
          </a:prstGeom>
          <a:ln w="76200">
            <a:solidFill>
              <a:schemeClr val="tx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65D41201-3636-33DA-6033-F8DACB68FBCC}"/>
              </a:ext>
            </a:extLst>
          </p:cNvPr>
          <p:cNvSpPr/>
          <p:nvPr/>
        </p:nvSpPr>
        <p:spPr>
          <a:xfrm>
            <a:off x="7902342" y="3717293"/>
            <a:ext cx="2373973" cy="1223660"/>
          </a:xfrm>
          <a:prstGeom prst="rect">
            <a:avLst/>
          </a:prstGeom>
          <a:noFill/>
          <a:ln>
            <a:solidFill>
              <a:schemeClr val="tx2">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Helvetica" panose="020B0604020202020204"/>
                <a:cs typeface="Helvetica" panose="020B0604020202020204"/>
              </a:rPr>
              <a:t>Produce MLFF and/or perform on-the-fly training for improved MLFF</a:t>
            </a:r>
          </a:p>
        </p:txBody>
      </p:sp>
      <p:sp>
        <p:nvSpPr>
          <p:cNvPr id="44" name="Content Placeholder 2">
            <a:extLst>
              <a:ext uri="{FF2B5EF4-FFF2-40B4-BE49-F238E27FC236}">
                <a16:creationId xmlns:a16="http://schemas.microsoft.com/office/drawing/2014/main" id="{4F3ECB1F-3450-9646-43C2-6A46B7755BFE}"/>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18</a:t>
            </a:fld>
            <a:endParaRPr lang="en-US" sz="1200" dirty="0">
              <a:solidFill>
                <a:schemeClr val="tx1">
                  <a:lumMod val="75000"/>
                  <a:lumOff val="25000"/>
                </a:schemeClr>
              </a:solidFill>
            </a:endParaRPr>
          </a:p>
        </p:txBody>
      </p:sp>
      <p:sp>
        <p:nvSpPr>
          <p:cNvPr id="46" name="Content Placeholder 2">
            <a:extLst>
              <a:ext uri="{FF2B5EF4-FFF2-40B4-BE49-F238E27FC236}">
                <a16:creationId xmlns:a16="http://schemas.microsoft.com/office/drawing/2014/main" id="{3EE7C7C9-4111-29DB-CE20-E7FF4B87E3A5}"/>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4270508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8516B-A64F-504A-0AEC-94E120F1B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12B89A-1EB7-55C8-18C5-86ABC70CE66C}"/>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90000"/>
                    <a:lumOff val="10000"/>
                  </a:schemeClr>
                </a:solidFill>
                <a:latin typeface="Arial" panose="020B0604020202020204" pitchFamily="34" charset="0"/>
                <a:cs typeface="Arial" panose="020B0604020202020204" pitchFamily="34" charset="0"/>
              </a:rPr>
              <a:t>Acknowledgements</a:t>
            </a:r>
          </a:p>
        </p:txBody>
      </p:sp>
      <p:pic>
        <p:nvPicPr>
          <p:cNvPr id="3" name="Graphic 2">
            <a:extLst>
              <a:ext uri="{FF2B5EF4-FFF2-40B4-BE49-F238E27FC236}">
                <a16:creationId xmlns:a16="http://schemas.microsoft.com/office/drawing/2014/main" id="{65E7B0E4-8DA0-2B99-D74C-E70AEA8B61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66603" y="3932082"/>
            <a:ext cx="2220543" cy="1857182"/>
          </a:xfrm>
          <a:prstGeom prst="rect">
            <a:avLst/>
          </a:prstGeom>
        </p:spPr>
      </p:pic>
      <p:sp>
        <p:nvSpPr>
          <p:cNvPr id="4" name="Content Placeholder 2">
            <a:extLst>
              <a:ext uri="{FF2B5EF4-FFF2-40B4-BE49-F238E27FC236}">
                <a16:creationId xmlns:a16="http://schemas.microsoft.com/office/drawing/2014/main" id="{60BB8498-E1A5-80D0-3122-633CC533A29A}"/>
              </a:ext>
            </a:extLst>
          </p:cNvPr>
          <p:cNvSpPr txBox="1">
            <a:spLocks/>
          </p:cNvSpPr>
          <p:nvPr/>
        </p:nvSpPr>
        <p:spPr>
          <a:xfrm>
            <a:off x="951562" y="1248874"/>
            <a:ext cx="10717523" cy="33569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Dr. Tula R. Paudel and Paul White</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SDSU for VSM measurements and use of INNOVATOR cluster</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NASA </a:t>
            </a:r>
            <a:r>
              <a:rPr lang="en-US" dirty="0" err="1">
                <a:solidFill>
                  <a:schemeClr val="tx1">
                    <a:lumMod val="75000"/>
                    <a:lumOff val="25000"/>
                  </a:schemeClr>
                </a:solidFill>
                <a:latin typeface="Helvetica" panose="020B0604020202020204" pitchFamily="34" charset="0"/>
                <a:cs typeface="Helvetica" panose="020B0604020202020204" pitchFamily="34" charset="0"/>
              </a:rPr>
              <a:t>EPSCoR</a:t>
            </a: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0" name="Content Placeholder 2">
            <a:extLst>
              <a:ext uri="{FF2B5EF4-FFF2-40B4-BE49-F238E27FC236}">
                <a16:creationId xmlns:a16="http://schemas.microsoft.com/office/drawing/2014/main" id="{4D9CF9A5-6E53-8C15-E8B0-CB31FC9B62EC}"/>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19</a:t>
            </a:fld>
            <a:endParaRPr lang="en-US" sz="1200" dirty="0">
              <a:solidFill>
                <a:schemeClr val="tx1">
                  <a:lumMod val="75000"/>
                  <a:lumOff val="25000"/>
                </a:schemeClr>
              </a:solidFill>
            </a:endParaRPr>
          </a:p>
        </p:txBody>
      </p:sp>
      <p:sp>
        <p:nvSpPr>
          <p:cNvPr id="11" name="Content Placeholder 2">
            <a:extLst>
              <a:ext uri="{FF2B5EF4-FFF2-40B4-BE49-F238E27FC236}">
                <a16:creationId xmlns:a16="http://schemas.microsoft.com/office/drawing/2014/main" id="{403F5CAE-8B6A-E7DA-A265-55F6032DA003}"/>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3155885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DC8FE-E931-2A91-AD52-5CCAF308BD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395A00-0FA2-D2B8-64FA-EA7B0261E771}"/>
              </a:ext>
            </a:extLst>
          </p:cNvPr>
          <p:cNvSpPr txBox="1">
            <a:spLocks/>
          </p:cNvSpPr>
          <p:nvPr/>
        </p:nvSpPr>
        <p:spPr>
          <a:xfrm>
            <a:off x="951564" y="431799"/>
            <a:ext cx="10225632"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Overview of Presentation</a:t>
            </a:r>
          </a:p>
        </p:txBody>
      </p:sp>
      <p:sp>
        <p:nvSpPr>
          <p:cNvPr id="21" name="Content Placeholder 2">
            <a:extLst>
              <a:ext uri="{FF2B5EF4-FFF2-40B4-BE49-F238E27FC236}">
                <a16:creationId xmlns:a16="http://schemas.microsoft.com/office/drawing/2014/main" id="{33D260DB-A07F-BDB7-3655-57CA76B9D3CC}"/>
              </a:ext>
            </a:extLst>
          </p:cNvPr>
          <p:cNvSpPr txBox="1">
            <a:spLocks/>
          </p:cNvSpPr>
          <p:nvPr/>
        </p:nvSpPr>
        <p:spPr>
          <a:xfrm>
            <a:off x="951564" y="1481655"/>
            <a:ext cx="9312880" cy="46634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MANC briefing and research aims</a:t>
            </a:r>
          </a:p>
          <a:p>
            <a:pPr marL="0"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Experimental aspects of the research</a:t>
            </a:r>
          </a:p>
          <a:p>
            <a:pPr lvl="1">
              <a:buFontTx/>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Ribbon fabrication and characterization</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 Theoretical/computational aspects of the research</a:t>
            </a:r>
          </a:p>
          <a:p>
            <a:pPr lvl="1">
              <a:buFont typeface="Helvetica" panose="020B0604020202020204" pitchFamily="34" charset="0"/>
              <a:buChar char="−"/>
            </a:pPr>
            <a:r>
              <a:rPr lang="en-US" u="sng" dirty="0">
                <a:solidFill>
                  <a:schemeClr val="tx1">
                    <a:lumMod val="75000"/>
                    <a:lumOff val="25000"/>
                  </a:schemeClr>
                </a:solidFill>
                <a:latin typeface="Helvetica" panose="020B0604020202020204" pitchFamily="34" charset="0"/>
                <a:cs typeface="Helvetica" panose="020B0604020202020204" pitchFamily="34" charset="0"/>
              </a:rPr>
              <a:t>Utilization of machine learning in studying disordered phase</a:t>
            </a:r>
            <a:endParaRPr lang="en-US" sz="2800" u="sng" dirty="0">
              <a:solidFill>
                <a:schemeClr val="tx1">
                  <a:lumMod val="75000"/>
                  <a:lumOff val="25000"/>
                </a:schemeClr>
              </a:solidFill>
              <a:latin typeface="Helvetica" panose="020B0604020202020204" pitchFamily="34" charset="0"/>
              <a:cs typeface="Helvetica" panose="020B0604020202020204" pitchFamily="34" charset="0"/>
            </a:endParaRP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pPr marL="0"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pPr lvl="1">
              <a:buFontTx/>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pPr lvl="1">
              <a:buFontTx/>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6" name="Content Placeholder 2">
            <a:extLst>
              <a:ext uri="{FF2B5EF4-FFF2-40B4-BE49-F238E27FC236}">
                <a16:creationId xmlns:a16="http://schemas.microsoft.com/office/drawing/2014/main" id="{5C4D30A1-ED03-9EA0-2CBC-10058DAE2B0C}"/>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2</a:t>
            </a:fld>
            <a:endParaRPr lang="en-US" sz="1200" dirty="0">
              <a:solidFill>
                <a:schemeClr val="tx1">
                  <a:lumMod val="75000"/>
                  <a:lumOff val="25000"/>
                </a:schemeClr>
              </a:solidFill>
            </a:endParaRPr>
          </a:p>
        </p:txBody>
      </p:sp>
      <p:sp>
        <p:nvSpPr>
          <p:cNvPr id="7" name="Content Placeholder 2">
            <a:extLst>
              <a:ext uri="{FF2B5EF4-FFF2-40B4-BE49-F238E27FC236}">
                <a16:creationId xmlns:a16="http://schemas.microsoft.com/office/drawing/2014/main" id="{017D87F3-6D12-7C50-B932-F415D0C39AFA}"/>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37677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606E5-A47A-40C4-33B5-A91D719D8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AB790-A276-CD12-DDE4-833D6594CB3C}"/>
              </a:ext>
            </a:extLst>
          </p:cNvPr>
          <p:cNvSpPr txBox="1">
            <a:spLocks/>
          </p:cNvSpPr>
          <p:nvPr/>
        </p:nvSpPr>
        <p:spPr>
          <a:xfrm>
            <a:off x="2538716" y="2613025"/>
            <a:ext cx="7114563"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tx2">
                    <a:lumMod val="90000"/>
                    <a:lumOff val="10000"/>
                  </a:schemeClr>
                </a:solidFill>
                <a:latin typeface="Helvetica" panose="020B0604020202020204" pitchFamily="34" charset="0"/>
                <a:cs typeface="Helvetica" panose="020B0604020202020204" pitchFamily="34" charset="0"/>
              </a:rPr>
              <a:t>Thank you for listening!</a:t>
            </a:r>
          </a:p>
        </p:txBody>
      </p:sp>
      <p:sp>
        <p:nvSpPr>
          <p:cNvPr id="5" name="Title 1">
            <a:extLst>
              <a:ext uri="{FF2B5EF4-FFF2-40B4-BE49-F238E27FC236}">
                <a16:creationId xmlns:a16="http://schemas.microsoft.com/office/drawing/2014/main" id="{F40610EE-492A-67BB-A859-441DBB35AADE}"/>
              </a:ext>
            </a:extLst>
          </p:cNvPr>
          <p:cNvSpPr txBox="1">
            <a:spLocks/>
          </p:cNvSpPr>
          <p:nvPr/>
        </p:nvSpPr>
        <p:spPr>
          <a:xfrm>
            <a:off x="2550005" y="5492644"/>
            <a:ext cx="7093526" cy="47806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tx1">
                    <a:lumMod val="75000"/>
                    <a:lumOff val="25000"/>
                  </a:schemeClr>
                </a:solidFill>
                <a:latin typeface="Helvetica" panose="020B0604020202020204" pitchFamily="34" charset="0"/>
                <a:cs typeface="Helvetica" panose="020B0604020202020204" pitchFamily="34" charset="0"/>
              </a:rPr>
              <a:t>Contact me: connor.mccollar@mines.sdsmt.edu</a:t>
            </a:r>
          </a:p>
        </p:txBody>
      </p:sp>
      <p:sp>
        <p:nvSpPr>
          <p:cNvPr id="3" name="Title 1">
            <a:extLst>
              <a:ext uri="{FF2B5EF4-FFF2-40B4-BE49-F238E27FC236}">
                <a16:creationId xmlns:a16="http://schemas.microsoft.com/office/drawing/2014/main" id="{3DD64A84-55CB-4330-00C1-86FB051DE968}"/>
              </a:ext>
            </a:extLst>
          </p:cNvPr>
          <p:cNvSpPr txBox="1">
            <a:spLocks/>
          </p:cNvSpPr>
          <p:nvPr/>
        </p:nvSpPr>
        <p:spPr>
          <a:xfrm>
            <a:off x="2044826" y="3338460"/>
            <a:ext cx="8102342" cy="62147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tx2">
                    <a:lumMod val="90000"/>
                    <a:lumOff val="10000"/>
                  </a:schemeClr>
                </a:solidFill>
                <a:latin typeface="Helvetica" panose="020B0604020202020204" pitchFamily="34" charset="0"/>
                <a:cs typeface="Helvetica" panose="020B0604020202020204" pitchFamily="34" charset="0"/>
              </a:rPr>
              <a:t>All questions and comments are appreciated.</a:t>
            </a:r>
          </a:p>
        </p:txBody>
      </p:sp>
      <p:sp>
        <p:nvSpPr>
          <p:cNvPr id="4" name="Content Placeholder 2">
            <a:extLst>
              <a:ext uri="{FF2B5EF4-FFF2-40B4-BE49-F238E27FC236}">
                <a16:creationId xmlns:a16="http://schemas.microsoft.com/office/drawing/2014/main" id="{B8D4F2E1-5E08-5F44-E0A2-5F6D846605B9}"/>
              </a:ext>
            </a:extLst>
          </p:cNvPr>
          <p:cNvSpPr txBox="1">
            <a:spLocks/>
          </p:cNvSpPr>
          <p:nvPr/>
        </p:nvSpPr>
        <p:spPr>
          <a:xfrm>
            <a:off x="11669086" y="6391392"/>
            <a:ext cx="335624" cy="26759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20</a:t>
            </a:fld>
            <a:endParaRPr lang="en-US" sz="1200" dirty="0">
              <a:solidFill>
                <a:schemeClr val="tx1">
                  <a:lumMod val="75000"/>
                  <a:lumOff val="25000"/>
                </a:schemeClr>
              </a:solidFill>
            </a:endParaRPr>
          </a:p>
        </p:txBody>
      </p:sp>
      <p:sp>
        <p:nvSpPr>
          <p:cNvPr id="6" name="Content Placeholder 2">
            <a:extLst>
              <a:ext uri="{FF2B5EF4-FFF2-40B4-BE49-F238E27FC236}">
                <a16:creationId xmlns:a16="http://schemas.microsoft.com/office/drawing/2014/main" id="{E9D64CD8-0CE0-1095-139C-5CE9A2CF9E8E}"/>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50399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33CCA-0462-653F-98D2-C9B62B5DC1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36402-1B3B-5C6F-7EF0-AA22CB98D40D}"/>
              </a:ext>
            </a:extLst>
          </p:cNvPr>
          <p:cNvSpPr txBox="1">
            <a:spLocks/>
          </p:cNvSpPr>
          <p:nvPr/>
        </p:nvSpPr>
        <p:spPr>
          <a:xfrm>
            <a:off x="951565" y="431799"/>
            <a:ext cx="790762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MANCs Background</a:t>
            </a:r>
          </a:p>
        </p:txBody>
      </p:sp>
      <p:grpSp>
        <p:nvGrpSpPr>
          <p:cNvPr id="23" name="Group 22">
            <a:extLst>
              <a:ext uri="{FF2B5EF4-FFF2-40B4-BE49-F238E27FC236}">
                <a16:creationId xmlns:a16="http://schemas.microsoft.com/office/drawing/2014/main" id="{66268AF0-F17E-7F3F-3FB2-9D818E977AE3}"/>
              </a:ext>
            </a:extLst>
          </p:cNvPr>
          <p:cNvGrpSpPr/>
          <p:nvPr/>
        </p:nvGrpSpPr>
        <p:grpSpPr>
          <a:xfrm>
            <a:off x="2930007" y="2733222"/>
            <a:ext cx="6679019" cy="3315014"/>
            <a:chOff x="2930007" y="2699081"/>
            <a:chExt cx="6679019" cy="3315014"/>
          </a:xfrm>
        </p:grpSpPr>
        <p:sp>
          <p:nvSpPr>
            <p:cNvPr id="3" name="Rectangle: Rounded Corners 2">
              <a:extLst>
                <a:ext uri="{FF2B5EF4-FFF2-40B4-BE49-F238E27FC236}">
                  <a16:creationId xmlns:a16="http://schemas.microsoft.com/office/drawing/2014/main" id="{C9D5D461-091E-ACBA-6421-F4DABB756499}"/>
                </a:ext>
              </a:extLst>
            </p:cNvPr>
            <p:cNvSpPr/>
            <p:nvPr/>
          </p:nvSpPr>
          <p:spPr>
            <a:xfrm>
              <a:off x="2930007" y="2699081"/>
              <a:ext cx="6679019" cy="3315014"/>
            </a:xfrm>
            <a:prstGeom prst="roundRect">
              <a:avLst>
                <a:gd name="adj" fmla="val 705"/>
              </a:avLst>
            </a:prstGeom>
            <a:gradFill flip="none" rotWithShape="1">
              <a:gsLst>
                <a:gs pos="22000">
                  <a:schemeClr val="tx2">
                    <a:lumMod val="90000"/>
                    <a:lumOff val="10000"/>
                  </a:schemeClr>
                </a:gs>
                <a:gs pos="98000">
                  <a:schemeClr val="tx2">
                    <a:lumMod val="75000"/>
                    <a:lumOff val="25000"/>
                  </a:schemeClr>
                </a:gs>
                <a:gs pos="100000">
                  <a:schemeClr val="tx2">
                    <a:lumMod val="75000"/>
                    <a:lumOff val="25000"/>
                  </a:schemeClr>
                </a:gs>
              </a:gsLst>
              <a:lin ang="13500000" scaled="1"/>
              <a:tileRect/>
            </a:gra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C9F83A8-A64F-0B89-01FA-EC4F0B7F61C2}"/>
                </a:ext>
              </a:extLst>
            </p:cNvPr>
            <p:cNvGrpSpPr/>
            <p:nvPr/>
          </p:nvGrpSpPr>
          <p:grpSpPr>
            <a:xfrm>
              <a:off x="2990607" y="2812533"/>
              <a:ext cx="6557818" cy="3088110"/>
              <a:chOff x="3011669" y="2804320"/>
              <a:chExt cx="6557818" cy="3088110"/>
            </a:xfrm>
            <a:gradFill flip="none" rotWithShape="1">
              <a:gsLst>
                <a:gs pos="0">
                  <a:schemeClr val="bg1"/>
                </a:gs>
                <a:gs pos="17000">
                  <a:schemeClr val="bg1">
                    <a:lumMod val="95000"/>
                  </a:schemeClr>
                </a:gs>
              </a:gsLst>
              <a:path path="circle">
                <a:fillToRect r="100000" b="100000"/>
              </a:path>
              <a:tileRect l="-100000" t="-100000"/>
            </a:gradFill>
          </p:grpSpPr>
          <p:sp>
            <p:nvSpPr>
              <p:cNvPr id="5" name="Oval 4">
                <a:extLst>
                  <a:ext uri="{FF2B5EF4-FFF2-40B4-BE49-F238E27FC236}">
                    <a16:creationId xmlns:a16="http://schemas.microsoft.com/office/drawing/2014/main" id="{2AB8EC3E-2B14-9052-B2A3-A85DB801EB91}"/>
                  </a:ext>
                </a:extLst>
              </p:cNvPr>
              <p:cNvSpPr/>
              <p:nvPr/>
            </p:nvSpPr>
            <p:spPr>
              <a:xfrm>
                <a:off x="3435792" y="2939405"/>
                <a:ext cx="892397" cy="892397"/>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291FB6-E58E-2224-7FFE-334437C9EAC5}"/>
                  </a:ext>
                </a:extLst>
              </p:cNvPr>
              <p:cNvSpPr/>
              <p:nvPr/>
            </p:nvSpPr>
            <p:spPr>
              <a:xfrm>
                <a:off x="4347978" y="3656863"/>
                <a:ext cx="872608" cy="87260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506B74C2-93A3-87A0-CED1-749882F842E9}"/>
                  </a:ext>
                </a:extLst>
              </p:cNvPr>
              <p:cNvSpPr/>
              <p:nvPr/>
            </p:nvSpPr>
            <p:spPr>
              <a:xfrm>
                <a:off x="8696879" y="3259357"/>
                <a:ext cx="872608" cy="87260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960697-65AD-757F-FBB1-5012A77C1611}"/>
                  </a:ext>
                </a:extLst>
              </p:cNvPr>
              <p:cNvSpPr/>
              <p:nvPr/>
            </p:nvSpPr>
            <p:spPr>
              <a:xfrm>
                <a:off x="6819125" y="4845305"/>
                <a:ext cx="872608" cy="87260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A8EEC4D-D39B-6F60-0CAD-1760C4DFA62A}"/>
                  </a:ext>
                </a:extLst>
              </p:cNvPr>
              <p:cNvSpPr/>
              <p:nvPr/>
            </p:nvSpPr>
            <p:spPr>
              <a:xfrm>
                <a:off x="5719539" y="2939405"/>
                <a:ext cx="803128" cy="80312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165BCAE-53A6-C5D7-3313-7ADEDA02D042}"/>
                  </a:ext>
                </a:extLst>
              </p:cNvPr>
              <p:cNvSpPr/>
              <p:nvPr/>
            </p:nvSpPr>
            <p:spPr>
              <a:xfrm>
                <a:off x="3981154" y="5054562"/>
                <a:ext cx="803128" cy="80312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C212E9D-C432-754D-C573-09FF911F9244}"/>
                  </a:ext>
                </a:extLst>
              </p:cNvPr>
              <p:cNvSpPr/>
              <p:nvPr/>
            </p:nvSpPr>
            <p:spPr>
              <a:xfrm>
                <a:off x="3011669" y="4158917"/>
                <a:ext cx="1081865" cy="1081865"/>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4772C23-C1BB-C023-4614-C6C7C8E37EE1}"/>
                  </a:ext>
                </a:extLst>
              </p:cNvPr>
              <p:cNvSpPr/>
              <p:nvPr/>
            </p:nvSpPr>
            <p:spPr>
              <a:xfrm>
                <a:off x="7910771" y="4019957"/>
                <a:ext cx="892397" cy="892397"/>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Oval 16">
                <a:extLst>
                  <a:ext uri="{FF2B5EF4-FFF2-40B4-BE49-F238E27FC236}">
                    <a16:creationId xmlns:a16="http://schemas.microsoft.com/office/drawing/2014/main" id="{7B7D9C90-0E9A-9C8C-0BD0-18B6672AB15B}"/>
                  </a:ext>
                </a:extLst>
              </p:cNvPr>
              <p:cNvSpPr/>
              <p:nvPr/>
            </p:nvSpPr>
            <p:spPr>
              <a:xfrm>
                <a:off x="6714497" y="3209212"/>
                <a:ext cx="1081865" cy="1081865"/>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FF1DD88-AF93-6A6D-A19B-2B1181E6049A}"/>
                  </a:ext>
                </a:extLst>
              </p:cNvPr>
              <p:cNvSpPr/>
              <p:nvPr/>
            </p:nvSpPr>
            <p:spPr>
              <a:xfrm>
                <a:off x="6014116" y="4042177"/>
                <a:ext cx="803128" cy="80312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AE33C5-1392-B0D9-278E-CD97E02A6624}"/>
                  </a:ext>
                </a:extLst>
              </p:cNvPr>
              <p:cNvSpPr/>
              <p:nvPr/>
            </p:nvSpPr>
            <p:spPr>
              <a:xfrm>
                <a:off x="8536837" y="5019822"/>
                <a:ext cx="872608" cy="87260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5E994E3-5DDA-189B-60A3-3183CD59BB80}"/>
                  </a:ext>
                </a:extLst>
              </p:cNvPr>
              <p:cNvSpPr/>
              <p:nvPr/>
            </p:nvSpPr>
            <p:spPr>
              <a:xfrm>
                <a:off x="5072023" y="4775825"/>
                <a:ext cx="1081865" cy="1081865"/>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3C12D33-9C66-34C6-8293-50DA8A37FF5A}"/>
                  </a:ext>
                </a:extLst>
              </p:cNvPr>
              <p:cNvSpPr/>
              <p:nvPr/>
            </p:nvSpPr>
            <p:spPr>
              <a:xfrm>
                <a:off x="7833612" y="2804320"/>
                <a:ext cx="803128" cy="803128"/>
              </a:xfrm>
              <a:prstGeom prst="ellipse">
                <a:avLst/>
              </a:prstGeom>
              <a:grp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25" name="Straight Arrow Connector 24">
            <a:extLst>
              <a:ext uri="{FF2B5EF4-FFF2-40B4-BE49-F238E27FC236}">
                <a16:creationId xmlns:a16="http://schemas.microsoft.com/office/drawing/2014/main" id="{462267A9-DF7A-7D76-1907-C64FA8932FFA}"/>
              </a:ext>
            </a:extLst>
          </p:cNvPr>
          <p:cNvCxnSpPr>
            <a:cxnSpLocks/>
          </p:cNvCxnSpPr>
          <p:nvPr/>
        </p:nvCxnSpPr>
        <p:spPr>
          <a:xfrm flipV="1">
            <a:off x="2341003" y="3874156"/>
            <a:ext cx="808597" cy="680442"/>
          </a:xfrm>
          <a:prstGeom prst="straightConnector1">
            <a:avLst/>
          </a:prstGeom>
          <a:ln w="57150">
            <a:solidFill>
              <a:schemeClr val="tx1">
                <a:lumMod val="75000"/>
                <a:lumOff val="25000"/>
              </a:schemeClr>
            </a:solidFill>
            <a:tailEnd type="triangle"/>
          </a:ln>
          <a:effectLst>
            <a:glow rad="38100">
              <a:schemeClr val="bg1"/>
            </a:glow>
          </a:effectLst>
        </p:spPr>
        <p:style>
          <a:lnRef idx="2">
            <a:schemeClr val="dk1"/>
          </a:lnRef>
          <a:fillRef idx="0">
            <a:schemeClr val="dk1"/>
          </a:fillRef>
          <a:effectRef idx="1">
            <a:schemeClr val="dk1"/>
          </a:effectRef>
          <a:fontRef idx="minor">
            <a:schemeClr val="tx1"/>
          </a:fontRef>
        </p:style>
      </p:cxnSp>
      <p:sp>
        <p:nvSpPr>
          <p:cNvPr id="30" name="TextBox 29">
            <a:extLst>
              <a:ext uri="{FF2B5EF4-FFF2-40B4-BE49-F238E27FC236}">
                <a16:creationId xmlns:a16="http://schemas.microsoft.com/office/drawing/2014/main" id="{193DD75E-F053-D1FC-FA53-8F09CCE77856}"/>
              </a:ext>
            </a:extLst>
          </p:cNvPr>
          <p:cNvSpPr txBox="1"/>
          <p:nvPr/>
        </p:nvSpPr>
        <p:spPr>
          <a:xfrm>
            <a:off x="417932" y="4397711"/>
            <a:ext cx="2552242" cy="1200329"/>
          </a:xfrm>
          <a:prstGeom prst="rect">
            <a:avLst/>
          </a:prstGeom>
          <a:noFill/>
        </p:spPr>
        <p:txBody>
          <a:bodyPr wrap="square">
            <a:spAutoFit/>
          </a:bodyPr>
          <a:lstStyle/>
          <a:p>
            <a:pPr algn="ctr"/>
            <a:r>
              <a:rPr lang="en-US" sz="2400" dirty="0">
                <a:solidFill>
                  <a:schemeClr val="tx1">
                    <a:lumMod val="75000"/>
                    <a:lumOff val="25000"/>
                  </a:schemeClr>
                </a:solidFill>
                <a:latin typeface="Helvetica" panose="020B0604020202020204" pitchFamily="34" charset="0"/>
                <a:cs typeface="Helvetica" panose="020B0604020202020204" pitchFamily="34" charset="0"/>
              </a:rPr>
              <a:t>Metallic amorphous matrix</a:t>
            </a:r>
            <a:endParaRPr lang="en-US" sz="2000" dirty="0">
              <a:solidFill>
                <a:schemeClr val="tx1">
                  <a:lumMod val="75000"/>
                  <a:lumOff val="25000"/>
                </a:schemeClr>
              </a:solidFill>
              <a:latin typeface="Helvetica" panose="020B0604020202020204" pitchFamily="34" charset="0"/>
              <a:cs typeface="Helvetica" panose="020B0604020202020204" pitchFamily="34" charset="0"/>
            </a:endParaRPr>
          </a:p>
        </p:txBody>
      </p:sp>
      <p:cxnSp>
        <p:nvCxnSpPr>
          <p:cNvPr id="32" name="Straight Arrow Connector 31">
            <a:extLst>
              <a:ext uri="{FF2B5EF4-FFF2-40B4-BE49-F238E27FC236}">
                <a16:creationId xmlns:a16="http://schemas.microsoft.com/office/drawing/2014/main" id="{E3C8B4BF-C7C5-99C0-8E5D-3E58E94F030B}"/>
              </a:ext>
            </a:extLst>
          </p:cNvPr>
          <p:cNvCxnSpPr>
            <a:cxnSpLocks/>
          </p:cNvCxnSpPr>
          <p:nvPr/>
        </p:nvCxnSpPr>
        <p:spPr>
          <a:xfrm flipH="1">
            <a:off x="9202991" y="3188259"/>
            <a:ext cx="904988" cy="520016"/>
          </a:xfrm>
          <a:prstGeom prst="straightConnector1">
            <a:avLst/>
          </a:prstGeom>
          <a:ln w="57150">
            <a:solidFill>
              <a:schemeClr val="tx1">
                <a:lumMod val="75000"/>
                <a:lumOff val="25000"/>
              </a:schemeClr>
            </a:solidFill>
            <a:tailEnd type="triangle"/>
          </a:ln>
          <a:effectLst>
            <a:glow rad="38100">
              <a:schemeClr val="bg1"/>
            </a:glow>
          </a:effectLst>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F5EF6211-40FD-55DB-E6F4-4A272ACDBF7A}"/>
              </a:ext>
            </a:extLst>
          </p:cNvPr>
          <p:cNvSpPr txBox="1"/>
          <p:nvPr/>
        </p:nvSpPr>
        <p:spPr>
          <a:xfrm>
            <a:off x="9568859" y="2566260"/>
            <a:ext cx="2552242" cy="830997"/>
          </a:xfrm>
          <a:prstGeom prst="rect">
            <a:avLst/>
          </a:prstGeom>
          <a:noFill/>
        </p:spPr>
        <p:txBody>
          <a:bodyPr wrap="square">
            <a:spAutoFit/>
          </a:bodyPr>
          <a:lstStyle/>
          <a:p>
            <a:pPr algn="ctr"/>
            <a:r>
              <a:rPr lang="en-US" sz="2400" dirty="0">
                <a:solidFill>
                  <a:schemeClr val="tx1">
                    <a:lumMod val="75000"/>
                    <a:lumOff val="25000"/>
                  </a:schemeClr>
                </a:solidFill>
                <a:latin typeface="Helvetica" panose="020B0604020202020204" pitchFamily="34" charset="0"/>
                <a:cs typeface="Helvetica" panose="020B0604020202020204" pitchFamily="34" charset="0"/>
              </a:rPr>
              <a:t>Nanocrystalline grains</a:t>
            </a:r>
          </a:p>
        </p:txBody>
      </p:sp>
      <p:sp>
        <p:nvSpPr>
          <p:cNvPr id="16" name="Content Placeholder 2">
            <a:extLst>
              <a:ext uri="{FF2B5EF4-FFF2-40B4-BE49-F238E27FC236}">
                <a16:creationId xmlns:a16="http://schemas.microsoft.com/office/drawing/2014/main" id="{46E1493F-3C49-49B7-0DD3-D316C0F52D21}"/>
              </a:ext>
            </a:extLst>
          </p:cNvPr>
          <p:cNvSpPr txBox="1">
            <a:spLocks/>
          </p:cNvSpPr>
          <p:nvPr/>
        </p:nvSpPr>
        <p:spPr>
          <a:xfrm>
            <a:off x="951565" y="1552577"/>
            <a:ext cx="8218988" cy="904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MANC – </a:t>
            </a:r>
            <a:r>
              <a:rPr lang="en-US" u="heavy" dirty="0">
                <a:solidFill>
                  <a:schemeClr val="tx1">
                    <a:lumMod val="75000"/>
                    <a:lumOff val="25000"/>
                  </a:schemeClr>
                </a:solidFill>
                <a:latin typeface="Helvetica" panose="020B0604020202020204" pitchFamily="34" charset="0"/>
                <a:cs typeface="Helvetica" panose="020B0604020202020204" pitchFamily="34" charset="0"/>
              </a:rPr>
              <a:t>M</a:t>
            </a:r>
            <a:r>
              <a:rPr lang="en-US" dirty="0">
                <a:solidFill>
                  <a:schemeClr val="tx1">
                    <a:lumMod val="75000"/>
                    <a:lumOff val="25000"/>
                  </a:schemeClr>
                </a:solidFill>
                <a:latin typeface="Helvetica" panose="020B0604020202020204" pitchFamily="34" charset="0"/>
                <a:cs typeface="Helvetica" panose="020B0604020202020204" pitchFamily="34" charset="0"/>
              </a:rPr>
              <a:t>etal </a:t>
            </a:r>
            <a:r>
              <a:rPr lang="en-US" u="heavy" dirty="0">
                <a:solidFill>
                  <a:schemeClr val="tx1">
                    <a:lumMod val="75000"/>
                    <a:lumOff val="25000"/>
                  </a:schemeClr>
                </a:solidFill>
                <a:latin typeface="Helvetica" panose="020B0604020202020204" pitchFamily="34" charset="0"/>
                <a:cs typeface="Helvetica" panose="020B0604020202020204" pitchFamily="34" charset="0"/>
              </a:rPr>
              <a:t>A</a:t>
            </a:r>
            <a:r>
              <a:rPr lang="en-US" dirty="0">
                <a:solidFill>
                  <a:schemeClr val="tx1">
                    <a:lumMod val="75000"/>
                    <a:lumOff val="25000"/>
                  </a:schemeClr>
                </a:solidFill>
                <a:latin typeface="Helvetica" panose="020B0604020202020204" pitchFamily="34" charset="0"/>
                <a:cs typeface="Helvetica" panose="020B0604020202020204" pitchFamily="34" charset="0"/>
              </a:rPr>
              <a:t>morphous </a:t>
            </a:r>
            <a:r>
              <a:rPr lang="en-US" u="heavy" dirty="0">
                <a:solidFill>
                  <a:schemeClr val="tx1">
                    <a:lumMod val="75000"/>
                    <a:lumOff val="25000"/>
                  </a:schemeClr>
                </a:solidFill>
                <a:latin typeface="Helvetica" panose="020B0604020202020204" pitchFamily="34" charset="0"/>
                <a:cs typeface="Helvetica" panose="020B0604020202020204" pitchFamily="34" charset="0"/>
              </a:rPr>
              <a:t>N</a:t>
            </a:r>
            <a:r>
              <a:rPr lang="en-US" dirty="0">
                <a:solidFill>
                  <a:schemeClr val="tx1">
                    <a:lumMod val="75000"/>
                    <a:lumOff val="25000"/>
                  </a:schemeClr>
                </a:solidFill>
                <a:latin typeface="Helvetica" panose="020B0604020202020204" pitchFamily="34" charset="0"/>
                <a:cs typeface="Helvetica" panose="020B0604020202020204" pitchFamily="34" charset="0"/>
              </a:rPr>
              <a:t>ano</a:t>
            </a:r>
            <a:r>
              <a:rPr lang="en-US" u="heavy" dirty="0">
                <a:solidFill>
                  <a:schemeClr val="tx1">
                    <a:lumMod val="75000"/>
                    <a:lumOff val="25000"/>
                  </a:schemeClr>
                </a:solidFill>
                <a:latin typeface="Helvetica" panose="020B0604020202020204" pitchFamily="34" charset="0"/>
                <a:cs typeface="Helvetica" panose="020B0604020202020204" pitchFamily="34" charset="0"/>
              </a:rPr>
              <a:t>c</a:t>
            </a:r>
            <a:r>
              <a:rPr lang="en-US" dirty="0">
                <a:solidFill>
                  <a:schemeClr val="tx1">
                    <a:lumMod val="75000"/>
                    <a:lumOff val="25000"/>
                  </a:schemeClr>
                </a:solidFill>
                <a:latin typeface="Helvetica" panose="020B0604020202020204" pitchFamily="34" charset="0"/>
                <a:cs typeface="Helvetica" panose="020B0604020202020204" pitchFamily="34" charset="0"/>
              </a:rPr>
              <a:t>omposite</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Composed of both amorphous and crystalline phases</a:t>
            </a:r>
          </a:p>
        </p:txBody>
      </p:sp>
      <p:sp>
        <p:nvSpPr>
          <p:cNvPr id="4" name="Content Placeholder 2">
            <a:extLst>
              <a:ext uri="{FF2B5EF4-FFF2-40B4-BE49-F238E27FC236}">
                <a16:creationId xmlns:a16="http://schemas.microsoft.com/office/drawing/2014/main" id="{83C88F90-DC7C-7986-17FE-968E4241BD2C}"/>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3</a:t>
            </a:fld>
            <a:endParaRPr lang="en-US" sz="1200" dirty="0">
              <a:solidFill>
                <a:schemeClr val="tx1">
                  <a:lumMod val="75000"/>
                  <a:lumOff val="25000"/>
                </a:schemeClr>
              </a:solidFill>
            </a:endParaRPr>
          </a:p>
        </p:txBody>
      </p:sp>
      <p:sp>
        <p:nvSpPr>
          <p:cNvPr id="24" name="Content Placeholder 2">
            <a:extLst>
              <a:ext uri="{FF2B5EF4-FFF2-40B4-BE49-F238E27FC236}">
                <a16:creationId xmlns:a16="http://schemas.microsoft.com/office/drawing/2014/main" id="{1661E6D6-E377-62D6-20D5-04CAC2C6E593}"/>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54955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ED72-D4EC-C1BE-D683-12F24FF5C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E3069-8568-AE77-E88C-35E8D5F8DDB2}"/>
              </a:ext>
            </a:extLst>
          </p:cNvPr>
          <p:cNvSpPr txBox="1">
            <a:spLocks/>
          </p:cNvSpPr>
          <p:nvPr/>
        </p:nvSpPr>
        <p:spPr>
          <a:xfrm>
            <a:off x="951565" y="431799"/>
            <a:ext cx="790762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MANCs Background cont.</a:t>
            </a:r>
          </a:p>
        </p:txBody>
      </p:sp>
      <p:sp>
        <p:nvSpPr>
          <p:cNvPr id="4" name="Content Placeholder 2">
            <a:extLst>
              <a:ext uri="{FF2B5EF4-FFF2-40B4-BE49-F238E27FC236}">
                <a16:creationId xmlns:a16="http://schemas.microsoft.com/office/drawing/2014/main" id="{300B5FAF-822D-8B47-BB47-40000113DA1F}"/>
              </a:ext>
            </a:extLst>
          </p:cNvPr>
          <p:cNvSpPr txBox="1">
            <a:spLocks/>
          </p:cNvSpPr>
          <p:nvPr/>
        </p:nvSpPr>
        <p:spPr>
          <a:xfrm>
            <a:off x="951565" y="1552577"/>
            <a:ext cx="8218988" cy="48388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MANC – </a:t>
            </a:r>
            <a:r>
              <a:rPr lang="en-US" u="heavy" dirty="0">
                <a:solidFill>
                  <a:schemeClr val="tx1">
                    <a:lumMod val="75000"/>
                    <a:lumOff val="25000"/>
                  </a:schemeClr>
                </a:solidFill>
                <a:latin typeface="Helvetica" panose="020B0604020202020204" pitchFamily="34" charset="0"/>
                <a:cs typeface="Helvetica" panose="020B0604020202020204" pitchFamily="34" charset="0"/>
              </a:rPr>
              <a:t>M</a:t>
            </a:r>
            <a:r>
              <a:rPr lang="en-US" dirty="0">
                <a:solidFill>
                  <a:schemeClr val="tx1">
                    <a:lumMod val="75000"/>
                    <a:lumOff val="25000"/>
                  </a:schemeClr>
                </a:solidFill>
                <a:latin typeface="Helvetica" panose="020B0604020202020204" pitchFamily="34" charset="0"/>
                <a:cs typeface="Helvetica" panose="020B0604020202020204" pitchFamily="34" charset="0"/>
              </a:rPr>
              <a:t>etal </a:t>
            </a:r>
            <a:r>
              <a:rPr lang="en-US" u="heavy" dirty="0">
                <a:solidFill>
                  <a:schemeClr val="tx1">
                    <a:lumMod val="75000"/>
                    <a:lumOff val="25000"/>
                  </a:schemeClr>
                </a:solidFill>
                <a:latin typeface="Helvetica" panose="020B0604020202020204" pitchFamily="34" charset="0"/>
                <a:cs typeface="Helvetica" panose="020B0604020202020204" pitchFamily="34" charset="0"/>
              </a:rPr>
              <a:t>A</a:t>
            </a:r>
            <a:r>
              <a:rPr lang="en-US" dirty="0">
                <a:solidFill>
                  <a:schemeClr val="tx1">
                    <a:lumMod val="75000"/>
                    <a:lumOff val="25000"/>
                  </a:schemeClr>
                </a:solidFill>
                <a:latin typeface="Helvetica" panose="020B0604020202020204" pitchFamily="34" charset="0"/>
                <a:cs typeface="Helvetica" panose="020B0604020202020204" pitchFamily="34" charset="0"/>
              </a:rPr>
              <a:t>morphous </a:t>
            </a:r>
            <a:r>
              <a:rPr lang="en-US" u="heavy" dirty="0">
                <a:solidFill>
                  <a:schemeClr val="tx1">
                    <a:lumMod val="75000"/>
                    <a:lumOff val="25000"/>
                  </a:schemeClr>
                </a:solidFill>
                <a:latin typeface="Helvetica" panose="020B0604020202020204" pitchFamily="34" charset="0"/>
                <a:cs typeface="Helvetica" panose="020B0604020202020204" pitchFamily="34" charset="0"/>
              </a:rPr>
              <a:t>N</a:t>
            </a:r>
            <a:r>
              <a:rPr lang="en-US" dirty="0">
                <a:solidFill>
                  <a:schemeClr val="tx1">
                    <a:lumMod val="75000"/>
                    <a:lumOff val="25000"/>
                  </a:schemeClr>
                </a:solidFill>
                <a:latin typeface="Helvetica" panose="020B0604020202020204" pitchFamily="34" charset="0"/>
                <a:cs typeface="Helvetica" panose="020B0604020202020204" pitchFamily="34" charset="0"/>
              </a:rPr>
              <a:t>ano</a:t>
            </a:r>
            <a:r>
              <a:rPr lang="en-US" u="heavy" dirty="0">
                <a:solidFill>
                  <a:schemeClr val="tx1">
                    <a:lumMod val="75000"/>
                    <a:lumOff val="25000"/>
                  </a:schemeClr>
                </a:solidFill>
                <a:latin typeface="Helvetica" panose="020B0604020202020204" pitchFamily="34" charset="0"/>
                <a:cs typeface="Helvetica" panose="020B0604020202020204" pitchFamily="34" charset="0"/>
              </a:rPr>
              <a:t>c</a:t>
            </a:r>
            <a:r>
              <a:rPr lang="en-US" dirty="0">
                <a:solidFill>
                  <a:schemeClr val="tx1">
                    <a:lumMod val="75000"/>
                    <a:lumOff val="25000"/>
                  </a:schemeClr>
                </a:solidFill>
                <a:latin typeface="Helvetica" panose="020B0604020202020204" pitchFamily="34" charset="0"/>
                <a:cs typeface="Helvetica" panose="020B0604020202020204" pitchFamily="34" charset="0"/>
              </a:rPr>
              <a:t>omposite</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Composed of both amorphous and crystalline phases</a:t>
            </a:r>
          </a:p>
          <a:p>
            <a:pPr marL="0" indent="0">
              <a:buNone/>
            </a:pPr>
            <a:endParaRPr lang="en-US" b="1"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Important properties of MANCs:</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 Distinct magnetic properties: soft magnetism &amp; relatively large saturation magnetization</a:t>
            </a:r>
          </a:p>
          <a:p>
            <a:pPr marL="0"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Applications</a:t>
            </a:r>
          </a:p>
          <a:p>
            <a:pPr lvl="1">
              <a:buFont typeface="Aptos" panose="020B0004020202020204" pitchFamily="34" charset="0"/>
              <a:buChar char="−"/>
            </a:pPr>
            <a:r>
              <a:rPr lang="en-US" u="sng" dirty="0">
                <a:solidFill>
                  <a:schemeClr val="tx1">
                    <a:lumMod val="75000"/>
                    <a:lumOff val="25000"/>
                  </a:schemeClr>
                </a:solidFill>
                <a:latin typeface="Helvetica" panose="020B0604020202020204" pitchFamily="34" charset="0"/>
                <a:cs typeface="Helvetica" panose="020B0604020202020204" pitchFamily="34" charset="0"/>
              </a:rPr>
              <a:t>Inductor cores</a:t>
            </a:r>
            <a:r>
              <a:rPr lang="en-US" dirty="0">
                <a:solidFill>
                  <a:schemeClr val="tx1">
                    <a:lumMod val="75000"/>
                    <a:lumOff val="25000"/>
                  </a:schemeClr>
                </a:solidFill>
                <a:latin typeface="Helvetica" panose="020B0604020202020204" pitchFamily="34" charset="0"/>
                <a:cs typeface="Helvetica" panose="020B0604020202020204" pitchFamily="34" charset="0"/>
              </a:rPr>
              <a:t>, energy storage</a:t>
            </a:r>
            <a:endParaRPr lang="en-US" u="sng" dirty="0">
              <a:solidFill>
                <a:schemeClr val="tx1">
                  <a:lumMod val="75000"/>
                  <a:lumOff val="25000"/>
                </a:schemeClr>
              </a:solidFill>
              <a:latin typeface="Helvetica" panose="020B0604020202020204" pitchFamily="34" charset="0"/>
              <a:cs typeface="Helvetica" panose="020B0604020202020204" pitchFamily="34" charset="0"/>
            </a:endParaRPr>
          </a:p>
        </p:txBody>
      </p:sp>
      <p:grpSp>
        <p:nvGrpSpPr>
          <p:cNvPr id="14" name="Group 13">
            <a:extLst>
              <a:ext uri="{FF2B5EF4-FFF2-40B4-BE49-F238E27FC236}">
                <a16:creationId xmlns:a16="http://schemas.microsoft.com/office/drawing/2014/main" id="{63264AB9-D8BD-D596-8405-82F29573657B}"/>
              </a:ext>
            </a:extLst>
          </p:cNvPr>
          <p:cNvGrpSpPr/>
          <p:nvPr/>
        </p:nvGrpSpPr>
        <p:grpSpPr>
          <a:xfrm>
            <a:off x="8969766" y="4125051"/>
            <a:ext cx="3202692" cy="2227558"/>
            <a:chOff x="8802018" y="3784473"/>
            <a:chExt cx="3202692" cy="2227558"/>
          </a:xfrm>
        </p:grpSpPr>
        <p:grpSp>
          <p:nvGrpSpPr>
            <p:cNvPr id="96" name="Group 95">
              <a:extLst>
                <a:ext uri="{FF2B5EF4-FFF2-40B4-BE49-F238E27FC236}">
                  <a16:creationId xmlns:a16="http://schemas.microsoft.com/office/drawing/2014/main" id="{6B641ECA-E169-9725-9A77-EEC1721BA3AA}"/>
                </a:ext>
              </a:extLst>
            </p:cNvPr>
            <p:cNvGrpSpPr/>
            <p:nvPr/>
          </p:nvGrpSpPr>
          <p:grpSpPr>
            <a:xfrm>
              <a:off x="8802018" y="4041578"/>
              <a:ext cx="2957770" cy="1970453"/>
              <a:chOff x="8103624" y="3529937"/>
              <a:chExt cx="3993736" cy="2333762"/>
            </a:xfrm>
          </p:grpSpPr>
          <p:grpSp>
            <p:nvGrpSpPr>
              <p:cNvPr id="76" name="Group 75">
                <a:extLst>
                  <a:ext uri="{FF2B5EF4-FFF2-40B4-BE49-F238E27FC236}">
                    <a16:creationId xmlns:a16="http://schemas.microsoft.com/office/drawing/2014/main" id="{EAE66F87-183D-1884-7536-6EFAFC65C6DC}"/>
                  </a:ext>
                </a:extLst>
              </p:cNvPr>
              <p:cNvGrpSpPr/>
              <p:nvPr/>
            </p:nvGrpSpPr>
            <p:grpSpPr>
              <a:xfrm>
                <a:off x="8103624" y="3692276"/>
                <a:ext cx="3931910" cy="1982251"/>
                <a:chOff x="7060405" y="3181149"/>
                <a:chExt cx="5022951" cy="2975921"/>
              </a:xfrm>
            </p:grpSpPr>
            <p:grpSp>
              <p:nvGrpSpPr>
                <p:cNvPr id="72" name="Group 71">
                  <a:extLst>
                    <a:ext uri="{FF2B5EF4-FFF2-40B4-BE49-F238E27FC236}">
                      <a16:creationId xmlns:a16="http://schemas.microsoft.com/office/drawing/2014/main" id="{CC78C64F-AE26-81D0-81EA-52829B118519}"/>
                    </a:ext>
                  </a:extLst>
                </p:cNvPr>
                <p:cNvGrpSpPr/>
                <p:nvPr/>
              </p:nvGrpSpPr>
              <p:grpSpPr>
                <a:xfrm>
                  <a:off x="9179862" y="3181149"/>
                  <a:ext cx="2903494" cy="1493452"/>
                  <a:chOff x="9179862" y="3181149"/>
                  <a:chExt cx="2903494" cy="1493452"/>
                </a:xfrm>
              </p:grpSpPr>
              <p:sp>
                <p:nvSpPr>
                  <p:cNvPr id="52" name="Freeform: Shape 51">
                    <a:extLst>
                      <a:ext uri="{FF2B5EF4-FFF2-40B4-BE49-F238E27FC236}">
                        <a16:creationId xmlns:a16="http://schemas.microsoft.com/office/drawing/2014/main" id="{B4CA76C7-DF94-8035-F013-BB91B7F47299}"/>
                      </a:ext>
                    </a:extLst>
                  </p:cNvPr>
                  <p:cNvSpPr/>
                  <p:nvPr/>
                </p:nvSpPr>
                <p:spPr>
                  <a:xfrm>
                    <a:off x="9179862" y="3181149"/>
                    <a:ext cx="2122566" cy="1490225"/>
                  </a:xfrm>
                  <a:custGeom>
                    <a:avLst/>
                    <a:gdLst>
                      <a:gd name="connsiteX0" fmla="*/ 2017059 w 2017059"/>
                      <a:gd name="connsiteY0" fmla="*/ 29770 h 1473088"/>
                      <a:gd name="connsiteX1" fmla="*/ 753035 w 2017059"/>
                      <a:gd name="connsiteY1" fmla="*/ 191135 h 1473088"/>
                      <a:gd name="connsiteX2" fmla="*/ 0 w 2017059"/>
                      <a:gd name="connsiteY2" fmla="*/ 1473088 h 1473088"/>
                      <a:gd name="connsiteX0" fmla="*/ 2017059 w 2017059"/>
                      <a:gd name="connsiteY0" fmla="*/ 18537 h 1461855"/>
                      <a:gd name="connsiteX1" fmla="*/ 753035 w 2017059"/>
                      <a:gd name="connsiteY1" fmla="*/ 224726 h 1461855"/>
                      <a:gd name="connsiteX2" fmla="*/ 0 w 2017059"/>
                      <a:gd name="connsiteY2" fmla="*/ 1461855 h 1461855"/>
                      <a:gd name="connsiteX0" fmla="*/ 2017059 w 2017059"/>
                      <a:gd name="connsiteY0" fmla="*/ 12282 h 1455600"/>
                      <a:gd name="connsiteX1" fmla="*/ 445304 w 2017059"/>
                      <a:gd name="connsiteY1" fmla="*/ 262432 h 1455600"/>
                      <a:gd name="connsiteX2" fmla="*/ 0 w 2017059"/>
                      <a:gd name="connsiteY2" fmla="*/ 1455600 h 1455600"/>
                      <a:gd name="connsiteX0" fmla="*/ 2017059 w 2017059"/>
                      <a:gd name="connsiteY0" fmla="*/ 24436 h 1467754"/>
                      <a:gd name="connsiteX1" fmla="*/ 753035 w 2017059"/>
                      <a:gd name="connsiteY1" fmla="*/ 204247 h 1467754"/>
                      <a:gd name="connsiteX2" fmla="*/ 0 w 2017059"/>
                      <a:gd name="connsiteY2" fmla="*/ 1467754 h 1467754"/>
                      <a:gd name="connsiteX0" fmla="*/ 2017059 w 2017059"/>
                      <a:gd name="connsiteY0" fmla="*/ 32388 h 1475706"/>
                      <a:gd name="connsiteX1" fmla="*/ 805789 w 2017059"/>
                      <a:gd name="connsiteY1" fmla="*/ 185822 h 1475706"/>
                      <a:gd name="connsiteX2" fmla="*/ 0 w 2017059"/>
                      <a:gd name="connsiteY2" fmla="*/ 1475706 h 1475706"/>
                      <a:gd name="connsiteX0" fmla="*/ 2122566 w 2122566"/>
                      <a:gd name="connsiteY0" fmla="*/ 24436 h 1494131"/>
                      <a:gd name="connsiteX1" fmla="*/ 805789 w 2122566"/>
                      <a:gd name="connsiteY1" fmla="*/ 204247 h 1494131"/>
                      <a:gd name="connsiteX2" fmla="*/ 0 w 2122566"/>
                      <a:gd name="connsiteY2" fmla="*/ 1494131 h 1494131"/>
                      <a:gd name="connsiteX0" fmla="*/ 2122566 w 2122566"/>
                      <a:gd name="connsiteY0" fmla="*/ 20529 h 1490224"/>
                      <a:gd name="connsiteX1" fmla="*/ 805789 w 2122566"/>
                      <a:gd name="connsiteY1" fmla="*/ 200340 h 1490224"/>
                      <a:gd name="connsiteX2" fmla="*/ 0 w 2122566"/>
                      <a:gd name="connsiteY2" fmla="*/ 1490224 h 1490224"/>
                    </a:gdLst>
                    <a:ahLst/>
                    <a:cxnLst>
                      <a:cxn ang="0">
                        <a:pos x="connsiteX0" y="connsiteY0"/>
                      </a:cxn>
                      <a:cxn ang="0">
                        <a:pos x="connsiteX1" y="connsiteY1"/>
                      </a:cxn>
                      <a:cxn ang="0">
                        <a:pos x="connsiteX2" y="connsiteY2"/>
                      </a:cxn>
                    </a:cxnLst>
                    <a:rect l="l" t="t" r="r" b="b"/>
                    <a:pathLst>
                      <a:path w="2122566" h="1490224">
                        <a:moveTo>
                          <a:pt x="2122566" y="20529"/>
                        </a:moveTo>
                        <a:cubicBezTo>
                          <a:pt x="1632265" y="-10272"/>
                          <a:pt x="1141965" y="-40213"/>
                          <a:pt x="805789" y="200340"/>
                        </a:cubicBezTo>
                        <a:cubicBezTo>
                          <a:pt x="469613" y="440893"/>
                          <a:pt x="97118" y="1336330"/>
                          <a:pt x="0" y="149022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 name="Freeform: Shape 70">
                    <a:extLst>
                      <a:ext uri="{FF2B5EF4-FFF2-40B4-BE49-F238E27FC236}">
                        <a16:creationId xmlns:a16="http://schemas.microsoft.com/office/drawing/2014/main" id="{0CAA45EA-77D5-876D-E035-07EA946ABC3C}"/>
                      </a:ext>
                    </a:extLst>
                  </p:cNvPr>
                  <p:cNvSpPr/>
                  <p:nvPr/>
                </p:nvSpPr>
                <p:spPr>
                  <a:xfrm>
                    <a:off x="9960788" y="3184376"/>
                    <a:ext cx="2122568" cy="1490225"/>
                  </a:xfrm>
                  <a:custGeom>
                    <a:avLst/>
                    <a:gdLst>
                      <a:gd name="connsiteX0" fmla="*/ 2017059 w 2017059"/>
                      <a:gd name="connsiteY0" fmla="*/ 29770 h 1473088"/>
                      <a:gd name="connsiteX1" fmla="*/ 753035 w 2017059"/>
                      <a:gd name="connsiteY1" fmla="*/ 191135 h 1473088"/>
                      <a:gd name="connsiteX2" fmla="*/ 0 w 2017059"/>
                      <a:gd name="connsiteY2" fmla="*/ 1473088 h 1473088"/>
                      <a:gd name="connsiteX0" fmla="*/ 2017059 w 2017059"/>
                      <a:gd name="connsiteY0" fmla="*/ 18537 h 1461855"/>
                      <a:gd name="connsiteX1" fmla="*/ 753035 w 2017059"/>
                      <a:gd name="connsiteY1" fmla="*/ 224726 h 1461855"/>
                      <a:gd name="connsiteX2" fmla="*/ 0 w 2017059"/>
                      <a:gd name="connsiteY2" fmla="*/ 1461855 h 1461855"/>
                      <a:gd name="connsiteX0" fmla="*/ 2017059 w 2017059"/>
                      <a:gd name="connsiteY0" fmla="*/ 12282 h 1455600"/>
                      <a:gd name="connsiteX1" fmla="*/ 445304 w 2017059"/>
                      <a:gd name="connsiteY1" fmla="*/ 262432 h 1455600"/>
                      <a:gd name="connsiteX2" fmla="*/ 0 w 2017059"/>
                      <a:gd name="connsiteY2" fmla="*/ 1455600 h 1455600"/>
                      <a:gd name="connsiteX0" fmla="*/ 2017059 w 2017059"/>
                      <a:gd name="connsiteY0" fmla="*/ 24436 h 1467754"/>
                      <a:gd name="connsiteX1" fmla="*/ 753035 w 2017059"/>
                      <a:gd name="connsiteY1" fmla="*/ 204247 h 1467754"/>
                      <a:gd name="connsiteX2" fmla="*/ 0 w 2017059"/>
                      <a:gd name="connsiteY2" fmla="*/ 1467754 h 1467754"/>
                      <a:gd name="connsiteX0" fmla="*/ 2017059 w 2017059"/>
                      <a:gd name="connsiteY0" fmla="*/ 32388 h 1475706"/>
                      <a:gd name="connsiteX1" fmla="*/ 805789 w 2017059"/>
                      <a:gd name="connsiteY1" fmla="*/ 185822 h 1475706"/>
                      <a:gd name="connsiteX2" fmla="*/ 0 w 2017059"/>
                      <a:gd name="connsiteY2" fmla="*/ 1475706 h 1475706"/>
                      <a:gd name="connsiteX0" fmla="*/ 2122566 w 2122566"/>
                      <a:gd name="connsiteY0" fmla="*/ 24436 h 1494131"/>
                      <a:gd name="connsiteX1" fmla="*/ 805789 w 2122566"/>
                      <a:gd name="connsiteY1" fmla="*/ 204247 h 1494131"/>
                      <a:gd name="connsiteX2" fmla="*/ 0 w 2122566"/>
                      <a:gd name="connsiteY2" fmla="*/ 1494131 h 1494131"/>
                      <a:gd name="connsiteX0" fmla="*/ 2122566 w 2122566"/>
                      <a:gd name="connsiteY0" fmla="*/ 20529 h 1490224"/>
                      <a:gd name="connsiteX1" fmla="*/ 805789 w 2122566"/>
                      <a:gd name="connsiteY1" fmla="*/ 200340 h 1490224"/>
                      <a:gd name="connsiteX2" fmla="*/ 0 w 2122566"/>
                      <a:gd name="connsiteY2" fmla="*/ 1490224 h 1490224"/>
                    </a:gdLst>
                    <a:ahLst/>
                    <a:cxnLst>
                      <a:cxn ang="0">
                        <a:pos x="connsiteX0" y="connsiteY0"/>
                      </a:cxn>
                      <a:cxn ang="0">
                        <a:pos x="connsiteX1" y="connsiteY1"/>
                      </a:cxn>
                      <a:cxn ang="0">
                        <a:pos x="connsiteX2" y="connsiteY2"/>
                      </a:cxn>
                    </a:cxnLst>
                    <a:rect l="l" t="t" r="r" b="b"/>
                    <a:pathLst>
                      <a:path w="2122566" h="1490224">
                        <a:moveTo>
                          <a:pt x="2122566" y="20529"/>
                        </a:moveTo>
                        <a:cubicBezTo>
                          <a:pt x="1632265" y="-10272"/>
                          <a:pt x="1141965" y="-40213"/>
                          <a:pt x="805789" y="200340"/>
                        </a:cubicBezTo>
                        <a:cubicBezTo>
                          <a:pt x="469613" y="440893"/>
                          <a:pt x="97118" y="1336330"/>
                          <a:pt x="0" y="149022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7761310E-92EA-C946-E586-BA14DF67F47D}"/>
                    </a:ext>
                  </a:extLst>
                </p:cNvPr>
                <p:cNvGrpSpPr/>
                <p:nvPr/>
              </p:nvGrpSpPr>
              <p:grpSpPr>
                <a:xfrm rot="10800000">
                  <a:off x="7060405" y="4663618"/>
                  <a:ext cx="2903490" cy="1493452"/>
                  <a:chOff x="9179864" y="3054125"/>
                  <a:chExt cx="2903490" cy="1493452"/>
                </a:xfrm>
              </p:grpSpPr>
              <p:sp>
                <p:nvSpPr>
                  <p:cNvPr id="74" name="Freeform: Shape 73">
                    <a:extLst>
                      <a:ext uri="{FF2B5EF4-FFF2-40B4-BE49-F238E27FC236}">
                        <a16:creationId xmlns:a16="http://schemas.microsoft.com/office/drawing/2014/main" id="{80BD396C-8F1B-9D12-9864-EA06B5F0411D}"/>
                      </a:ext>
                    </a:extLst>
                  </p:cNvPr>
                  <p:cNvSpPr/>
                  <p:nvPr/>
                </p:nvSpPr>
                <p:spPr>
                  <a:xfrm>
                    <a:off x="9179864" y="3054125"/>
                    <a:ext cx="2122568" cy="1490225"/>
                  </a:xfrm>
                  <a:custGeom>
                    <a:avLst/>
                    <a:gdLst>
                      <a:gd name="connsiteX0" fmla="*/ 2017059 w 2017059"/>
                      <a:gd name="connsiteY0" fmla="*/ 29770 h 1473088"/>
                      <a:gd name="connsiteX1" fmla="*/ 753035 w 2017059"/>
                      <a:gd name="connsiteY1" fmla="*/ 191135 h 1473088"/>
                      <a:gd name="connsiteX2" fmla="*/ 0 w 2017059"/>
                      <a:gd name="connsiteY2" fmla="*/ 1473088 h 1473088"/>
                      <a:gd name="connsiteX0" fmla="*/ 2017059 w 2017059"/>
                      <a:gd name="connsiteY0" fmla="*/ 18537 h 1461855"/>
                      <a:gd name="connsiteX1" fmla="*/ 753035 w 2017059"/>
                      <a:gd name="connsiteY1" fmla="*/ 224726 h 1461855"/>
                      <a:gd name="connsiteX2" fmla="*/ 0 w 2017059"/>
                      <a:gd name="connsiteY2" fmla="*/ 1461855 h 1461855"/>
                      <a:gd name="connsiteX0" fmla="*/ 2017059 w 2017059"/>
                      <a:gd name="connsiteY0" fmla="*/ 12282 h 1455600"/>
                      <a:gd name="connsiteX1" fmla="*/ 445304 w 2017059"/>
                      <a:gd name="connsiteY1" fmla="*/ 262432 h 1455600"/>
                      <a:gd name="connsiteX2" fmla="*/ 0 w 2017059"/>
                      <a:gd name="connsiteY2" fmla="*/ 1455600 h 1455600"/>
                      <a:gd name="connsiteX0" fmla="*/ 2017059 w 2017059"/>
                      <a:gd name="connsiteY0" fmla="*/ 24436 h 1467754"/>
                      <a:gd name="connsiteX1" fmla="*/ 753035 w 2017059"/>
                      <a:gd name="connsiteY1" fmla="*/ 204247 h 1467754"/>
                      <a:gd name="connsiteX2" fmla="*/ 0 w 2017059"/>
                      <a:gd name="connsiteY2" fmla="*/ 1467754 h 1467754"/>
                      <a:gd name="connsiteX0" fmla="*/ 2017059 w 2017059"/>
                      <a:gd name="connsiteY0" fmla="*/ 32388 h 1475706"/>
                      <a:gd name="connsiteX1" fmla="*/ 805789 w 2017059"/>
                      <a:gd name="connsiteY1" fmla="*/ 185822 h 1475706"/>
                      <a:gd name="connsiteX2" fmla="*/ 0 w 2017059"/>
                      <a:gd name="connsiteY2" fmla="*/ 1475706 h 1475706"/>
                      <a:gd name="connsiteX0" fmla="*/ 2122566 w 2122566"/>
                      <a:gd name="connsiteY0" fmla="*/ 24436 h 1494131"/>
                      <a:gd name="connsiteX1" fmla="*/ 805789 w 2122566"/>
                      <a:gd name="connsiteY1" fmla="*/ 204247 h 1494131"/>
                      <a:gd name="connsiteX2" fmla="*/ 0 w 2122566"/>
                      <a:gd name="connsiteY2" fmla="*/ 1494131 h 1494131"/>
                      <a:gd name="connsiteX0" fmla="*/ 2122566 w 2122566"/>
                      <a:gd name="connsiteY0" fmla="*/ 20529 h 1490224"/>
                      <a:gd name="connsiteX1" fmla="*/ 805789 w 2122566"/>
                      <a:gd name="connsiteY1" fmla="*/ 200340 h 1490224"/>
                      <a:gd name="connsiteX2" fmla="*/ 0 w 2122566"/>
                      <a:gd name="connsiteY2" fmla="*/ 1490224 h 1490224"/>
                    </a:gdLst>
                    <a:ahLst/>
                    <a:cxnLst>
                      <a:cxn ang="0">
                        <a:pos x="connsiteX0" y="connsiteY0"/>
                      </a:cxn>
                      <a:cxn ang="0">
                        <a:pos x="connsiteX1" y="connsiteY1"/>
                      </a:cxn>
                      <a:cxn ang="0">
                        <a:pos x="connsiteX2" y="connsiteY2"/>
                      </a:cxn>
                    </a:cxnLst>
                    <a:rect l="l" t="t" r="r" b="b"/>
                    <a:pathLst>
                      <a:path w="2122566" h="1490224">
                        <a:moveTo>
                          <a:pt x="2122566" y="20529"/>
                        </a:moveTo>
                        <a:cubicBezTo>
                          <a:pt x="1632265" y="-10272"/>
                          <a:pt x="1141965" y="-40213"/>
                          <a:pt x="805789" y="200340"/>
                        </a:cubicBezTo>
                        <a:cubicBezTo>
                          <a:pt x="469613" y="440893"/>
                          <a:pt x="97118" y="1336330"/>
                          <a:pt x="0" y="149022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5" name="Freeform: Shape 74">
                    <a:extLst>
                      <a:ext uri="{FF2B5EF4-FFF2-40B4-BE49-F238E27FC236}">
                        <a16:creationId xmlns:a16="http://schemas.microsoft.com/office/drawing/2014/main" id="{36CCEAF4-4D89-2AD7-5D40-02F5279A5D75}"/>
                      </a:ext>
                    </a:extLst>
                  </p:cNvPr>
                  <p:cNvSpPr/>
                  <p:nvPr/>
                </p:nvSpPr>
                <p:spPr>
                  <a:xfrm>
                    <a:off x="9960790" y="3057352"/>
                    <a:ext cx="2122564" cy="1490225"/>
                  </a:xfrm>
                  <a:custGeom>
                    <a:avLst/>
                    <a:gdLst>
                      <a:gd name="connsiteX0" fmla="*/ 2017059 w 2017059"/>
                      <a:gd name="connsiteY0" fmla="*/ 29770 h 1473088"/>
                      <a:gd name="connsiteX1" fmla="*/ 753035 w 2017059"/>
                      <a:gd name="connsiteY1" fmla="*/ 191135 h 1473088"/>
                      <a:gd name="connsiteX2" fmla="*/ 0 w 2017059"/>
                      <a:gd name="connsiteY2" fmla="*/ 1473088 h 1473088"/>
                      <a:gd name="connsiteX0" fmla="*/ 2017059 w 2017059"/>
                      <a:gd name="connsiteY0" fmla="*/ 18537 h 1461855"/>
                      <a:gd name="connsiteX1" fmla="*/ 753035 w 2017059"/>
                      <a:gd name="connsiteY1" fmla="*/ 224726 h 1461855"/>
                      <a:gd name="connsiteX2" fmla="*/ 0 w 2017059"/>
                      <a:gd name="connsiteY2" fmla="*/ 1461855 h 1461855"/>
                      <a:gd name="connsiteX0" fmla="*/ 2017059 w 2017059"/>
                      <a:gd name="connsiteY0" fmla="*/ 12282 h 1455600"/>
                      <a:gd name="connsiteX1" fmla="*/ 445304 w 2017059"/>
                      <a:gd name="connsiteY1" fmla="*/ 262432 h 1455600"/>
                      <a:gd name="connsiteX2" fmla="*/ 0 w 2017059"/>
                      <a:gd name="connsiteY2" fmla="*/ 1455600 h 1455600"/>
                      <a:gd name="connsiteX0" fmla="*/ 2017059 w 2017059"/>
                      <a:gd name="connsiteY0" fmla="*/ 24436 h 1467754"/>
                      <a:gd name="connsiteX1" fmla="*/ 753035 w 2017059"/>
                      <a:gd name="connsiteY1" fmla="*/ 204247 h 1467754"/>
                      <a:gd name="connsiteX2" fmla="*/ 0 w 2017059"/>
                      <a:gd name="connsiteY2" fmla="*/ 1467754 h 1467754"/>
                      <a:gd name="connsiteX0" fmla="*/ 2017059 w 2017059"/>
                      <a:gd name="connsiteY0" fmla="*/ 32388 h 1475706"/>
                      <a:gd name="connsiteX1" fmla="*/ 805789 w 2017059"/>
                      <a:gd name="connsiteY1" fmla="*/ 185822 h 1475706"/>
                      <a:gd name="connsiteX2" fmla="*/ 0 w 2017059"/>
                      <a:gd name="connsiteY2" fmla="*/ 1475706 h 1475706"/>
                      <a:gd name="connsiteX0" fmla="*/ 2122566 w 2122566"/>
                      <a:gd name="connsiteY0" fmla="*/ 24436 h 1494131"/>
                      <a:gd name="connsiteX1" fmla="*/ 805789 w 2122566"/>
                      <a:gd name="connsiteY1" fmla="*/ 204247 h 1494131"/>
                      <a:gd name="connsiteX2" fmla="*/ 0 w 2122566"/>
                      <a:gd name="connsiteY2" fmla="*/ 1494131 h 1494131"/>
                      <a:gd name="connsiteX0" fmla="*/ 2122566 w 2122566"/>
                      <a:gd name="connsiteY0" fmla="*/ 20529 h 1490224"/>
                      <a:gd name="connsiteX1" fmla="*/ 805789 w 2122566"/>
                      <a:gd name="connsiteY1" fmla="*/ 200340 h 1490224"/>
                      <a:gd name="connsiteX2" fmla="*/ 0 w 2122566"/>
                      <a:gd name="connsiteY2" fmla="*/ 1490224 h 1490224"/>
                    </a:gdLst>
                    <a:ahLst/>
                    <a:cxnLst>
                      <a:cxn ang="0">
                        <a:pos x="connsiteX0" y="connsiteY0"/>
                      </a:cxn>
                      <a:cxn ang="0">
                        <a:pos x="connsiteX1" y="connsiteY1"/>
                      </a:cxn>
                      <a:cxn ang="0">
                        <a:pos x="connsiteX2" y="connsiteY2"/>
                      </a:cxn>
                    </a:cxnLst>
                    <a:rect l="l" t="t" r="r" b="b"/>
                    <a:pathLst>
                      <a:path w="2122566" h="1490224">
                        <a:moveTo>
                          <a:pt x="2122566" y="20529"/>
                        </a:moveTo>
                        <a:cubicBezTo>
                          <a:pt x="1632265" y="-10272"/>
                          <a:pt x="1141965" y="-40213"/>
                          <a:pt x="805789" y="200340"/>
                        </a:cubicBezTo>
                        <a:cubicBezTo>
                          <a:pt x="469613" y="440893"/>
                          <a:pt x="97118" y="1336330"/>
                          <a:pt x="0" y="149022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31003A12-D05A-FBDA-DA23-41641D50598B}"/>
                  </a:ext>
                </a:extLst>
              </p:cNvPr>
              <p:cNvGrpSpPr/>
              <p:nvPr/>
            </p:nvGrpSpPr>
            <p:grpSpPr>
              <a:xfrm>
                <a:off x="8263547" y="3529937"/>
                <a:ext cx="3833813" cy="2333762"/>
                <a:chOff x="8220075" y="1102004"/>
                <a:chExt cx="3833813" cy="2333762"/>
              </a:xfrm>
            </p:grpSpPr>
            <p:cxnSp>
              <p:nvCxnSpPr>
                <p:cNvPr id="94" name="Straight Arrow Connector 93">
                  <a:extLst>
                    <a:ext uri="{FF2B5EF4-FFF2-40B4-BE49-F238E27FC236}">
                      <a16:creationId xmlns:a16="http://schemas.microsoft.com/office/drawing/2014/main" id="{E6663FFE-F49C-4B7D-3EE5-821A4DC18628}"/>
                    </a:ext>
                  </a:extLst>
                </p:cNvPr>
                <p:cNvCxnSpPr>
                  <a:cxnSpLocks/>
                </p:cNvCxnSpPr>
                <p:nvPr/>
              </p:nvCxnSpPr>
              <p:spPr>
                <a:xfrm flipV="1">
                  <a:off x="10017494" y="1102004"/>
                  <a:ext cx="0" cy="2333762"/>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95" name="Straight Arrow Connector 94">
                  <a:extLst>
                    <a:ext uri="{FF2B5EF4-FFF2-40B4-BE49-F238E27FC236}">
                      <a16:creationId xmlns:a16="http://schemas.microsoft.com/office/drawing/2014/main" id="{4750E00A-381B-02FD-DB7C-739E376E87C8}"/>
                    </a:ext>
                  </a:extLst>
                </p:cNvPr>
                <p:cNvCxnSpPr>
                  <a:cxnSpLocks/>
                </p:cNvCxnSpPr>
                <p:nvPr/>
              </p:nvCxnSpPr>
              <p:spPr>
                <a:xfrm>
                  <a:off x="8220075" y="2254019"/>
                  <a:ext cx="3833813" cy="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grpSp>
        </p:grpSp>
        <p:sp>
          <p:nvSpPr>
            <p:cNvPr id="5" name="TextBox 4">
              <a:extLst>
                <a:ext uri="{FF2B5EF4-FFF2-40B4-BE49-F238E27FC236}">
                  <a16:creationId xmlns:a16="http://schemas.microsoft.com/office/drawing/2014/main" id="{E5B7BFA6-EB56-7BB1-07E5-FD306C90901E}"/>
                </a:ext>
              </a:extLst>
            </p:cNvPr>
            <p:cNvSpPr txBox="1"/>
            <p:nvPr/>
          </p:nvSpPr>
          <p:spPr>
            <a:xfrm>
              <a:off x="10084575" y="3784473"/>
              <a:ext cx="333746" cy="307777"/>
            </a:xfrm>
            <a:prstGeom prst="rect">
              <a:avLst/>
            </a:prstGeom>
            <a:noFill/>
          </p:spPr>
          <p:txBody>
            <a:bodyPr wrap="none" rtlCol="0">
              <a:spAutoFit/>
            </a:bodyPr>
            <a:lstStyle/>
            <a:p>
              <a:r>
                <a:rPr lang="en-US" sz="1400" b="1" dirty="0">
                  <a:latin typeface="Helvetica" panose="020B0604020202020204"/>
                  <a:cs typeface="Helvetica" panose="020B0604020202020204"/>
                </a:rPr>
                <a:t>M</a:t>
              </a:r>
            </a:p>
          </p:txBody>
        </p:sp>
        <p:sp>
          <p:nvSpPr>
            <p:cNvPr id="7" name="TextBox 6">
              <a:extLst>
                <a:ext uri="{FF2B5EF4-FFF2-40B4-BE49-F238E27FC236}">
                  <a16:creationId xmlns:a16="http://schemas.microsoft.com/office/drawing/2014/main" id="{70363FFC-5B82-37EA-88A3-B05D7B83B06E}"/>
                </a:ext>
              </a:extLst>
            </p:cNvPr>
            <p:cNvSpPr txBox="1"/>
            <p:nvPr/>
          </p:nvSpPr>
          <p:spPr>
            <a:xfrm>
              <a:off x="11690200" y="4851739"/>
              <a:ext cx="314510" cy="307777"/>
            </a:xfrm>
            <a:prstGeom prst="rect">
              <a:avLst/>
            </a:prstGeom>
            <a:noFill/>
          </p:spPr>
          <p:txBody>
            <a:bodyPr wrap="none" rtlCol="0">
              <a:spAutoFit/>
            </a:bodyPr>
            <a:lstStyle/>
            <a:p>
              <a:r>
                <a:rPr lang="en-US" sz="1400" b="1" dirty="0">
                  <a:latin typeface="Helvetica" panose="020B0604020202020204"/>
                  <a:cs typeface="Helvetica" panose="020B0604020202020204"/>
                </a:rPr>
                <a:t>H</a:t>
              </a:r>
            </a:p>
          </p:txBody>
        </p:sp>
      </p:grpSp>
      <p:grpSp>
        <p:nvGrpSpPr>
          <p:cNvPr id="83" name="Group 82">
            <a:extLst>
              <a:ext uri="{FF2B5EF4-FFF2-40B4-BE49-F238E27FC236}">
                <a16:creationId xmlns:a16="http://schemas.microsoft.com/office/drawing/2014/main" id="{CADA41BC-3AD7-880A-B627-7873BA6160B6}"/>
              </a:ext>
            </a:extLst>
          </p:cNvPr>
          <p:cNvGrpSpPr/>
          <p:nvPr/>
        </p:nvGrpSpPr>
        <p:grpSpPr>
          <a:xfrm>
            <a:off x="8724669" y="1716506"/>
            <a:ext cx="3392636" cy="1671846"/>
            <a:chOff x="6853203" y="2752062"/>
            <a:chExt cx="3627244" cy="2487540"/>
          </a:xfrm>
        </p:grpSpPr>
        <p:grpSp>
          <p:nvGrpSpPr>
            <p:cNvPr id="79" name="Group 78">
              <a:extLst>
                <a:ext uri="{FF2B5EF4-FFF2-40B4-BE49-F238E27FC236}">
                  <a16:creationId xmlns:a16="http://schemas.microsoft.com/office/drawing/2014/main" id="{93085F0B-0471-9E3F-3C3C-F9919BC65C92}"/>
                </a:ext>
              </a:extLst>
            </p:cNvPr>
            <p:cNvGrpSpPr/>
            <p:nvPr/>
          </p:nvGrpSpPr>
          <p:grpSpPr>
            <a:xfrm>
              <a:off x="8618750" y="2772305"/>
              <a:ext cx="1861697" cy="2467297"/>
              <a:chOff x="6129535" y="4928425"/>
              <a:chExt cx="639567" cy="847615"/>
            </a:xfrm>
          </p:grpSpPr>
          <p:sp>
            <p:nvSpPr>
              <p:cNvPr id="77" name="Arc 76">
                <a:extLst>
                  <a:ext uri="{FF2B5EF4-FFF2-40B4-BE49-F238E27FC236}">
                    <a16:creationId xmlns:a16="http://schemas.microsoft.com/office/drawing/2014/main" id="{9EB30A90-379D-661B-3C04-B4D7314A27A4}"/>
                  </a:ext>
                </a:extLst>
              </p:cNvPr>
              <p:cNvSpPr/>
              <p:nvPr/>
            </p:nvSpPr>
            <p:spPr>
              <a:xfrm flipH="1">
                <a:off x="6129535" y="4930466"/>
                <a:ext cx="606550" cy="845574"/>
              </a:xfrm>
              <a:prstGeom prst="arc">
                <a:avLst/>
              </a:prstGeom>
              <a:ln w="2857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78" name="Arc 77">
                <a:extLst>
                  <a:ext uri="{FF2B5EF4-FFF2-40B4-BE49-F238E27FC236}">
                    <a16:creationId xmlns:a16="http://schemas.microsoft.com/office/drawing/2014/main" id="{66FF316D-C9B7-C740-4C4E-728418C97815}"/>
                  </a:ext>
                </a:extLst>
              </p:cNvPr>
              <p:cNvSpPr/>
              <p:nvPr/>
            </p:nvSpPr>
            <p:spPr>
              <a:xfrm flipH="1">
                <a:off x="6162552" y="4928425"/>
                <a:ext cx="606550" cy="845574"/>
              </a:xfrm>
              <a:prstGeom prst="arc">
                <a:avLst/>
              </a:prstGeom>
              <a:ln w="2857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F2D9E7E3-FBE3-43A0-3011-7F20F89DEE20}"/>
                </a:ext>
              </a:extLst>
            </p:cNvPr>
            <p:cNvGrpSpPr/>
            <p:nvPr/>
          </p:nvGrpSpPr>
          <p:grpSpPr>
            <a:xfrm rot="10800000">
              <a:off x="6853203" y="2752062"/>
              <a:ext cx="1861604" cy="2467288"/>
              <a:chOff x="6129593" y="4921457"/>
              <a:chExt cx="639534" cy="847611"/>
            </a:xfrm>
          </p:grpSpPr>
          <p:sp>
            <p:nvSpPr>
              <p:cNvPr id="81" name="Arc 80">
                <a:extLst>
                  <a:ext uri="{FF2B5EF4-FFF2-40B4-BE49-F238E27FC236}">
                    <a16:creationId xmlns:a16="http://schemas.microsoft.com/office/drawing/2014/main" id="{E1178BF7-A5D6-B032-2EFB-4503CF78B082}"/>
                  </a:ext>
                </a:extLst>
              </p:cNvPr>
              <p:cNvSpPr/>
              <p:nvPr/>
            </p:nvSpPr>
            <p:spPr>
              <a:xfrm flipH="1">
                <a:off x="6129593" y="4923494"/>
                <a:ext cx="606550" cy="845574"/>
              </a:xfrm>
              <a:prstGeom prst="arc">
                <a:avLst/>
              </a:prstGeom>
              <a:ln w="2857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2" name="Arc 81">
                <a:extLst>
                  <a:ext uri="{FF2B5EF4-FFF2-40B4-BE49-F238E27FC236}">
                    <a16:creationId xmlns:a16="http://schemas.microsoft.com/office/drawing/2014/main" id="{8E4A70B1-C9B2-8F26-DF17-59F411FD5911}"/>
                  </a:ext>
                </a:extLst>
              </p:cNvPr>
              <p:cNvSpPr/>
              <p:nvPr/>
            </p:nvSpPr>
            <p:spPr>
              <a:xfrm flipH="1">
                <a:off x="6162577" y="4921457"/>
                <a:ext cx="606550" cy="845574"/>
              </a:xfrm>
              <a:prstGeom prst="arc">
                <a:avLst/>
              </a:prstGeom>
              <a:ln w="28575">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grpSp>
      </p:grpSp>
      <p:grpSp>
        <p:nvGrpSpPr>
          <p:cNvPr id="92" name="Group 91">
            <a:extLst>
              <a:ext uri="{FF2B5EF4-FFF2-40B4-BE49-F238E27FC236}">
                <a16:creationId xmlns:a16="http://schemas.microsoft.com/office/drawing/2014/main" id="{18F6C151-AA9B-1E82-FDAE-B224E19CF3BC}"/>
              </a:ext>
            </a:extLst>
          </p:cNvPr>
          <p:cNvGrpSpPr/>
          <p:nvPr/>
        </p:nvGrpSpPr>
        <p:grpSpPr>
          <a:xfrm>
            <a:off x="9088642" y="1584644"/>
            <a:ext cx="2839331" cy="1970453"/>
            <a:chOff x="8220075" y="1102004"/>
            <a:chExt cx="3833813" cy="2333762"/>
          </a:xfrm>
        </p:grpSpPr>
        <p:cxnSp>
          <p:nvCxnSpPr>
            <p:cNvPr id="87" name="Straight Arrow Connector 86">
              <a:extLst>
                <a:ext uri="{FF2B5EF4-FFF2-40B4-BE49-F238E27FC236}">
                  <a16:creationId xmlns:a16="http://schemas.microsoft.com/office/drawing/2014/main" id="{E4B85FC4-F671-FC75-D825-A7EC8B6DC085}"/>
                </a:ext>
              </a:extLst>
            </p:cNvPr>
            <p:cNvCxnSpPr>
              <a:cxnSpLocks/>
            </p:cNvCxnSpPr>
            <p:nvPr/>
          </p:nvCxnSpPr>
          <p:spPr>
            <a:xfrm flipV="1">
              <a:off x="10017492" y="1102004"/>
              <a:ext cx="0" cy="2333762"/>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cxnSp>
          <p:nvCxnSpPr>
            <p:cNvPr id="89" name="Straight Arrow Connector 88">
              <a:extLst>
                <a:ext uri="{FF2B5EF4-FFF2-40B4-BE49-F238E27FC236}">
                  <a16:creationId xmlns:a16="http://schemas.microsoft.com/office/drawing/2014/main" id="{0129C5FC-CF8C-5046-421E-458B17E14FD8}"/>
                </a:ext>
              </a:extLst>
            </p:cNvPr>
            <p:cNvCxnSpPr>
              <a:cxnSpLocks/>
            </p:cNvCxnSpPr>
            <p:nvPr/>
          </p:nvCxnSpPr>
          <p:spPr>
            <a:xfrm>
              <a:off x="8220075" y="2254019"/>
              <a:ext cx="3833813" cy="0"/>
            </a:xfrm>
            <a:prstGeom prst="straightConnector1">
              <a:avLst/>
            </a:prstGeom>
            <a:ln w="28575">
              <a:tailEnd type="arrow"/>
            </a:ln>
          </p:spPr>
          <p:style>
            <a:lnRef idx="2">
              <a:schemeClr val="dk1"/>
            </a:lnRef>
            <a:fillRef idx="0">
              <a:schemeClr val="dk1"/>
            </a:fillRef>
            <a:effectRef idx="1">
              <a:schemeClr val="dk1"/>
            </a:effectRef>
            <a:fontRef idx="minor">
              <a:schemeClr val="tx1"/>
            </a:fontRef>
          </p:style>
        </p:cxnSp>
      </p:grpSp>
      <p:grpSp>
        <p:nvGrpSpPr>
          <p:cNvPr id="12" name="Group 11">
            <a:extLst>
              <a:ext uri="{FF2B5EF4-FFF2-40B4-BE49-F238E27FC236}">
                <a16:creationId xmlns:a16="http://schemas.microsoft.com/office/drawing/2014/main" id="{B8E93334-D3FB-E92A-BA14-525E2D148B26}"/>
              </a:ext>
            </a:extLst>
          </p:cNvPr>
          <p:cNvGrpSpPr/>
          <p:nvPr/>
        </p:nvGrpSpPr>
        <p:grpSpPr>
          <a:xfrm>
            <a:off x="10252947" y="1347173"/>
            <a:ext cx="1909578" cy="1355171"/>
            <a:chOff x="10084575" y="1292625"/>
            <a:chExt cx="1909578" cy="1355171"/>
          </a:xfrm>
        </p:grpSpPr>
        <p:sp>
          <p:nvSpPr>
            <p:cNvPr id="3" name="TextBox 2">
              <a:extLst>
                <a:ext uri="{FF2B5EF4-FFF2-40B4-BE49-F238E27FC236}">
                  <a16:creationId xmlns:a16="http://schemas.microsoft.com/office/drawing/2014/main" id="{DC5FC15C-1174-594A-0D4F-33D34966E020}"/>
                </a:ext>
              </a:extLst>
            </p:cNvPr>
            <p:cNvSpPr txBox="1"/>
            <p:nvPr/>
          </p:nvSpPr>
          <p:spPr>
            <a:xfrm>
              <a:off x="10084575" y="1292625"/>
              <a:ext cx="333746" cy="307777"/>
            </a:xfrm>
            <a:prstGeom prst="rect">
              <a:avLst/>
            </a:prstGeom>
            <a:noFill/>
          </p:spPr>
          <p:txBody>
            <a:bodyPr wrap="none" rtlCol="0">
              <a:spAutoFit/>
            </a:bodyPr>
            <a:lstStyle/>
            <a:p>
              <a:r>
                <a:rPr lang="en-US" sz="1400" b="1" dirty="0">
                  <a:latin typeface="Helvetica" panose="020B0604020202020204"/>
                  <a:cs typeface="Helvetica" panose="020B0604020202020204"/>
                </a:rPr>
                <a:t>M</a:t>
              </a:r>
            </a:p>
          </p:txBody>
        </p:sp>
        <p:sp>
          <p:nvSpPr>
            <p:cNvPr id="10" name="TextBox 9">
              <a:extLst>
                <a:ext uri="{FF2B5EF4-FFF2-40B4-BE49-F238E27FC236}">
                  <a16:creationId xmlns:a16="http://schemas.microsoft.com/office/drawing/2014/main" id="{7DB7AA52-4A2B-2AB3-ABC3-2B2E2A2CAE9C}"/>
                </a:ext>
              </a:extLst>
            </p:cNvPr>
            <p:cNvSpPr txBox="1"/>
            <p:nvPr/>
          </p:nvSpPr>
          <p:spPr>
            <a:xfrm>
              <a:off x="11679643" y="2340019"/>
              <a:ext cx="314510" cy="307777"/>
            </a:xfrm>
            <a:prstGeom prst="rect">
              <a:avLst/>
            </a:prstGeom>
            <a:noFill/>
          </p:spPr>
          <p:txBody>
            <a:bodyPr wrap="none" rtlCol="0">
              <a:spAutoFit/>
            </a:bodyPr>
            <a:lstStyle/>
            <a:p>
              <a:r>
                <a:rPr lang="en-US" sz="1400" b="1" dirty="0">
                  <a:latin typeface="Helvetica" panose="020B0604020202020204"/>
                  <a:cs typeface="Helvetica" panose="020B0604020202020204"/>
                </a:rPr>
                <a:t>H</a:t>
              </a:r>
            </a:p>
          </p:txBody>
        </p:sp>
      </p:grpSp>
      <p:sp>
        <p:nvSpPr>
          <p:cNvPr id="15" name="TextBox 14">
            <a:extLst>
              <a:ext uri="{FF2B5EF4-FFF2-40B4-BE49-F238E27FC236}">
                <a16:creationId xmlns:a16="http://schemas.microsoft.com/office/drawing/2014/main" id="{976EF545-7258-52DC-76BF-70F2F062B4BF}"/>
              </a:ext>
            </a:extLst>
          </p:cNvPr>
          <p:cNvSpPr txBox="1"/>
          <p:nvPr/>
        </p:nvSpPr>
        <p:spPr>
          <a:xfrm>
            <a:off x="8758808" y="1047871"/>
            <a:ext cx="3453406" cy="369332"/>
          </a:xfrm>
          <a:prstGeom prst="rect">
            <a:avLst/>
          </a:prstGeom>
          <a:noFill/>
        </p:spPr>
        <p:txBody>
          <a:bodyPr wrap="square">
            <a:spAutoFit/>
          </a:bodyPr>
          <a:lstStyle/>
          <a:p>
            <a:pPr algn="ctr"/>
            <a:r>
              <a:rPr lang="en-US" dirty="0">
                <a:solidFill>
                  <a:schemeClr val="tx1">
                    <a:lumMod val="75000"/>
                    <a:lumOff val="25000"/>
                  </a:schemeClr>
                </a:solidFill>
                <a:latin typeface="Helvetica" panose="020B0604020202020204" pitchFamily="34" charset="0"/>
                <a:cs typeface="Helvetica" panose="020B0604020202020204" pitchFamily="34" charset="0"/>
              </a:rPr>
              <a:t>Hysteresis loop of soft magnet.</a:t>
            </a:r>
            <a:endParaRPr lang="en-US" sz="16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7" name="TextBox 16">
            <a:extLst>
              <a:ext uri="{FF2B5EF4-FFF2-40B4-BE49-F238E27FC236}">
                <a16:creationId xmlns:a16="http://schemas.microsoft.com/office/drawing/2014/main" id="{52148E50-9290-948B-36B3-0EECCAD82B64}"/>
              </a:ext>
            </a:extLst>
          </p:cNvPr>
          <p:cNvSpPr txBox="1"/>
          <p:nvPr/>
        </p:nvSpPr>
        <p:spPr>
          <a:xfrm>
            <a:off x="8760184" y="3824681"/>
            <a:ext cx="3453406" cy="369332"/>
          </a:xfrm>
          <a:prstGeom prst="rect">
            <a:avLst/>
          </a:prstGeom>
          <a:noFill/>
        </p:spPr>
        <p:txBody>
          <a:bodyPr wrap="square">
            <a:spAutoFit/>
          </a:bodyPr>
          <a:lstStyle/>
          <a:p>
            <a:pPr algn="ctr"/>
            <a:r>
              <a:rPr lang="en-US" dirty="0">
                <a:solidFill>
                  <a:schemeClr val="tx1">
                    <a:lumMod val="75000"/>
                    <a:lumOff val="25000"/>
                  </a:schemeClr>
                </a:solidFill>
                <a:latin typeface="Helvetica" panose="020B0604020202020204" pitchFamily="34" charset="0"/>
                <a:cs typeface="Helvetica" panose="020B0604020202020204" pitchFamily="34" charset="0"/>
              </a:rPr>
              <a:t>Hysteresis loop of hard magnet.</a:t>
            </a:r>
            <a:endParaRPr lang="en-US" sz="16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1" name="Content Placeholder 2">
            <a:extLst>
              <a:ext uri="{FF2B5EF4-FFF2-40B4-BE49-F238E27FC236}">
                <a16:creationId xmlns:a16="http://schemas.microsoft.com/office/drawing/2014/main" id="{F79D47FD-CA0C-88BB-EBA5-C1B7097EBA7B}"/>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4</a:t>
            </a:fld>
            <a:endParaRPr lang="en-US" sz="1200" dirty="0">
              <a:solidFill>
                <a:schemeClr val="tx1">
                  <a:lumMod val="75000"/>
                  <a:lumOff val="25000"/>
                </a:schemeClr>
              </a:solidFill>
            </a:endParaRPr>
          </a:p>
        </p:txBody>
      </p:sp>
      <p:sp>
        <p:nvSpPr>
          <p:cNvPr id="16" name="Content Placeholder 2">
            <a:extLst>
              <a:ext uri="{FF2B5EF4-FFF2-40B4-BE49-F238E27FC236}">
                <a16:creationId xmlns:a16="http://schemas.microsoft.com/office/drawing/2014/main" id="{4D3911CE-58A7-CA45-FF27-48388AED6743}"/>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026461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B4442-8144-B53B-2A5A-35FE888FC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08281D-FE19-1C74-745F-4155C546F8B6}"/>
              </a:ext>
            </a:extLst>
          </p:cNvPr>
          <p:cNvSpPr txBox="1">
            <a:spLocks/>
          </p:cNvSpPr>
          <p:nvPr/>
        </p:nvSpPr>
        <p:spPr>
          <a:xfrm>
            <a:off x="951565" y="431799"/>
            <a:ext cx="790762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Research Aims</a:t>
            </a:r>
          </a:p>
        </p:txBody>
      </p:sp>
      <p:sp>
        <p:nvSpPr>
          <p:cNvPr id="4" name="Content Placeholder 2">
            <a:extLst>
              <a:ext uri="{FF2B5EF4-FFF2-40B4-BE49-F238E27FC236}">
                <a16:creationId xmlns:a16="http://schemas.microsoft.com/office/drawing/2014/main" id="{716FD07E-D37C-6B08-4799-F0687A9B4536}"/>
              </a:ext>
            </a:extLst>
          </p:cNvPr>
          <p:cNvSpPr txBox="1">
            <a:spLocks/>
          </p:cNvSpPr>
          <p:nvPr/>
        </p:nvSpPr>
        <p:spPr>
          <a:xfrm>
            <a:off x="681806" y="1542681"/>
            <a:ext cx="11155092" cy="45451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Explore alternative composition to commercial FINEMET</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FINEMET composition: Fe-Nb-Cu-</a:t>
            </a:r>
            <a:r>
              <a:rPr lang="en-US" u="sng" dirty="0">
                <a:solidFill>
                  <a:schemeClr val="tx1">
                    <a:lumMod val="75000"/>
                    <a:lumOff val="25000"/>
                  </a:schemeClr>
                </a:solidFill>
                <a:latin typeface="Helvetica" panose="020B0604020202020204" pitchFamily="34" charset="0"/>
                <a:cs typeface="Helvetica" panose="020B0604020202020204" pitchFamily="34" charset="0"/>
              </a:rPr>
              <a:t>Si</a:t>
            </a:r>
            <a:r>
              <a:rPr lang="en-US" dirty="0">
                <a:solidFill>
                  <a:schemeClr val="tx1">
                    <a:lumMod val="75000"/>
                    <a:lumOff val="25000"/>
                  </a:schemeClr>
                </a:solidFill>
                <a:latin typeface="Helvetica" panose="020B0604020202020204" pitchFamily="34" charset="0"/>
                <a:cs typeface="Helvetica" panose="020B0604020202020204" pitchFamily="34" charset="0"/>
              </a:rPr>
              <a:t>-B</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Our composition swapping Si for Ga: Fe-Nb-Cu-</a:t>
            </a:r>
            <a:r>
              <a:rPr lang="en-US" u="sng" dirty="0">
                <a:solidFill>
                  <a:schemeClr val="tx1">
                    <a:lumMod val="75000"/>
                    <a:lumOff val="25000"/>
                  </a:schemeClr>
                </a:solidFill>
                <a:latin typeface="Helvetica" panose="020B0604020202020204" pitchFamily="34" charset="0"/>
                <a:cs typeface="Helvetica" panose="020B0604020202020204" pitchFamily="34" charset="0"/>
              </a:rPr>
              <a:t>Ga</a:t>
            </a:r>
            <a:r>
              <a:rPr lang="en-US" dirty="0">
                <a:solidFill>
                  <a:schemeClr val="tx1">
                    <a:lumMod val="75000"/>
                    <a:lumOff val="25000"/>
                  </a:schemeClr>
                </a:solidFill>
                <a:latin typeface="Helvetica" panose="020B0604020202020204" pitchFamily="34" charset="0"/>
                <a:cs typeface="Helvetica" panose="020B0604020202020204" pitchFamily="34" charset="0"/>
              </a:rPr>
              <a:t>-B</a:t>
            </a:r>
          </a:p>
          <a:p>
            <a:pPr lvl="1">
              <a:buFont typeface="Aptos" panose="020B0004020202020204" pitchFamily="34" charset="0"/>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Study the properties of Fe-Ga alloys</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Utilize Machine-Learned force fields (MLFFs) </a:t>
            </a:r>
            <a:r>
              <a:rPr lang="en-US">
                <a:solidFill>
                  <a:schemeClr val="tx1">
                    <a:lumMod val="75000"/>
                    <a:lumOff val="25000"/>
                  </a:schemeClr>
                </a:solidFill>
                <a:latin typeface="Helvetica" panose="020B0604020202020204" pitchFamily="34" charset="0"/>
                <a:cs typeface="Helvetica" panose="020B0604020202020204" pitchFamily="34" charset="0"/>
              </a:rPr>
              <a:t>for studying disordered </a:t>
            </a:r>
            <a:r>
              <a:rPr lang="en-US" dirty="0">
                <a:solidFill>
                  <a:schemeClr val="tx1">
                    <a:lumMod val="75000"/>
                    <a:lumOff val="25000"/>
                  </a:schemeClr>
                </a:solidFill>
                <a:latin typeface="Helvetica" panose="020B0604020202020204" pitchFamily="34" charset="0"/>
                <a:cs typeface="Helvetica" panose="020B0604020202020204" pitchFamily="34" charset="0"/>
              </a:rPr>
              <a:t>systems</a:t>
            </a:r>
          </a:p>
          <a:p>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Long term: Produce Fe-Ga MANC with optimal magnetic properties</a:t>
            </a:r>
          </a:p>
        </p:txBody>
      </p:sp>
      <p:sp>
        <p:nvSpPr>
          <p:cNvPr id="7" name="Content Placeholder 2">
            <a:extLst>
              <a:ext uri="{FF2B5EF4-FFF2-40B4-BE49-F238E27FC236}">
                <a16:creationId xmlns:a16="http://schemas.microsoft.com/office/drawing/2014/main" id="{8CBB28C2-7BFA-BEAA-4380-3BE201E3526B}"/>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5</a:t>
            </a:fld>
            <a:endParaRPr lang="en-US" sz="120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E26427C3-B019-4E24-EB9E-7BA10F3D5FD2}"/>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450582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47A6-C4A6-28F9-F5EE-63FE8F76C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4D59F-B955-C660-B591-4ADFC0085474}"/>
              </a:ext>
            </a:extLst>
          </p:cNvPr>
          <p:cNvSpPr txBox="1">
            <a:spLocks/>
          </p:cNvSpPr>
          <p:nvPr/>
        </p:nvSpPr>
        <p:spPr>
          <a:xfrm>
            <a:off x="951565" y="431799"/>
            <a:ext cx="931123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Fabricating Amorphous Alloys</a:t>
            </a:r>
          </a:p>
        </p:txBody>
      </p:sp>
      <p:sp>
        <p:nvSpPr>
          <p:cNvPr id="5" name="Content Placeholder 2">
            <a:extLst>
              <a:ext uri="{FF2B5EF4-FFF2-40B4-BE49-F238E27FC236}">
                <a16:creationId xmlns:a16="http://schemas.microsoft.com/office/drawing/2014/main" id="{273F4D1F-7FC4-8678-C92B-8541805794BA}"/>
              </a:ext>
            </a:extLst>
          </p:cNvPr>
          <p:cNvSpPr txBox="1">
            <a:spLocks/>
          </p:cNvSpPr>
          <p:nvPr/>
        </p:nvSpPr>
        <p:spPr>
          <a:xfrm>
            <a:off x="388836" y="1386981"/>
            <a:ext cx="8785644" cy="14199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Prevent atoms from arranging into ordered structure </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Prepare ingots with desired composition by arc melting</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Rapidly cool and spin out into thin ribbon (~20μm thick)</a:t>
            </a:r>
          </a:p>
          <a:p>
            <a:pPr marL="0"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pic>
        <p:nvPicPr>
          <p:cNvPr id="7" name="Picture 6" descr="A rock in a plastic bag&#10;&#10;AI-generated content may be incorrect.">
            <a:extLst>
              <a:ext uri="{FF2B5EF4-FFF2-40B4-BE49-F238E27FC236}">
                <a16:creationId xmlns:a16="http://schemas.microsoft.com/office/drawing/2014/main" id="{CCB1CBC2-CD14-437A-7B76-A3237C82FEC0}"/>
              </a:ext>
            </a:extLst>
          </p:cNvPr>
          <p:cNvPicPr>
            <a:picLocks noChangeAspect="1"/>
          </p:cNvPicPr>
          <p:nvPr/>
        </p:nvPicPr>
        <p:blipFill>
          <a:blip r:embed="rId2">
            <a:extLst>
              <a:ext uri="{28A0092B-C50C-407E-A947-70E740481C1C}">
                <a14:useLocalDpi xmlns:a14="http://schemas.microsoft.com/office/drawing/2010/main" val="0"/>
              </a:ext>
            </a:extLst>
          </a:blip>
          <a:srcRect t="42928" r="1942" b="18256"/>
          <a:stretch/>
        </p:blipFill>
        <p:spPr>
          <a:xfrm>
            <a:off x="1698463" y="2732692"/>
            <a:ext cx="5992657" cy="3162861"/>
          </a:xfrm>
          <a:prstGeom prst="rect">
            <a:avLst/>
          </a:prstGeom>
        </p:spPr>
      </p:pic>
      <p:pic>
        <p:nvPicPr>
          <p:cNvPr id="9" name="Picture 8" descr="A machine on a table&#10;&#10;AI-generated content may be incorrect.">
            <a:extLst>
              <a:ext uri="{FF2B5EF4-FFF2-40B4-BE49-F238E27FC236}">
                <a16:creationId xmlns:a16="http://schemas.microsoft.com/office/drawing/2014/main" id="{A9F9F6CF-F698-F604-4DD3-AA8881393A47}"/>
              </a:ext>
            </a:extLst>
          </p:cNvPr>
          <p:cNvPicPr>
            <a:picLocks noChangeAspect="1"/>
          </p:cNvPicPr>
          <p:nvPr/>
        </p:nvPicPr>
        <p:blipFill>
          <a:blip r:embed="rId3">
            <a:extLst>
              <a:ext uri="{28A0092B-C50C-407E-A947-70E740481C1C}">
                <a14:useLocalDpi xmlns:a14="http://schemas.microsoft.com/office/drawing/2010/main" val="0"/>
              </a:ext>
            </a:extLst>
          </a:blip>
          <a:srcRect l="11504" r="5833" b="4108"/>
          <a:stretch/>
        </p:blipFill>
        <p:spPr>
          <a:xfrm>
            <a:off x="8708290" y="1781922"/>
            <a:ext cx="2668339" cy="4127078"/>
          </a:xfrm>
          <a:prstGeom prst="rect">
            <a:avLst/>
          </a:prstGeom>
        </p:spPr>
      </p:pic>
      <p:sp>
        <p:nvSpPr>
          <p:cNvPr id="12" name="TextBox 11">
            <a:extLst>
              <a:ext uri="{FF2B5EF4-FFF2-40B4-BE49-F238E27FC236}">
                <a16:creationId xmlns:a16="http://schemas.microsoft.com/office/drawing/2014/main" id="{E790D08E-746F-167D-E573-3F49B89C177C}"/>
              </a:ext>
            </a:extLst>
          </p:cNvPr>
          <p:cNvSpPr txBox="1"/>
          <p:nvPr/>
        </p:nvSpPr>
        <p:spPr>
          <a:xfrm>
            <a:off x="2371515" y="5868659"/>
            <a:ext cx="4490782" cy="400110"/>
          </a:xfrm>
          <a:prstGeom prst="rect">
            <a:avLst/>
          </a:prstGeom>
          <a:noFill/>
        </p:spPr>
        <p:txBody>
          <a:bodyPr wrap="square">
            <a:spAutoFit/>
          </a:bodyPr>
          <a:lstStyle/>
          <a:p>
            <a:r>
              <a:rPr lang="en-US" sz="2000" dirty="0">
                <a:solidFill>
                  <a:schemeClr val="tx1">
                    <a:lumMod val="75000"/>
                    <a:lumOff val="25000"/>
                  </a:schemeClr>
                </a:solidFill>
                <a:latin typeface="Helvetica" panose="020B0604020202020204" pitchFamily="34" charset="0"/>
                <a:cs typeface="Helvetica" panose="020B0604020202020204" pitchFamily="34" charset="0"/>
              </a:rPr>
              <a:t>Ingot of alloy produced by arc melting.</a:t>
            </a: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1488A4D4-9562-94F8-E47C-9CA6742E1D57}"/>
              </a:ext>
            </a:extLst>
          </p:cNvPr>
          <p:cNvSpPr txBox="1"/>
          <p:nvPr/>
        </p:nvSpPr>
        <p:spPr>
          <a:xfrm>
            <a:off x="8705831" y="5868659"/>
            <a:ext cx="2749757" cy="400110"/>
          </a:xfrm>
          <a:prstGeom prst="rect">
            <a:avLst/>
          </a:prstGeom>
          <a:noFill/>
        </p:spPr>
        <p:txBody>
          <a:bodyPr wrap="square">
            <a:spAutoFit/>
          </a:bodyPr>
          <a:lstStyle/>
          <a:p>
            <a:r>
              <a:rPr lang="en-US" sz="2000" dirty="0">
                <a:solidFill>
                  <a:schemeClr val="tx1">
                    <a:lumMod val="75000"/>
                    <a:lumOff val="25000"/>
                  </a:schemeClr>
                </a:solidFill>
                <a:latin typeface="Helvetica" panose="020B0604020202020204" pitchFamily="34" charset="0"/>
                <a:cs typeface="Helvetica" panose="020B0604020202020204" pitchFamily="34" charset="0"/>
              </a:rPr>
              <a:t>Laboratory arc melter.</a:t>
            </a: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1F42A852-074E-EE37-CE81-1E0DB4F0E206}"/>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6</a:t>
            </a:fld>
            <a:endParaRPr lang="en-US" sz="1200" dirty="0">
              <a:solidFill>
                <a:schemeClr val="tx1">
                  <a:lumMod val="75000"/>
                  <a:lumOff val="25000"/>
                </a:schemeClr>
              </a:solidFill>
            </a:endParaRPr>
          </a:p>
        </p:txBody>
      </p:sp>
      <p:sp>
        <p:nvSpPr>
          <p:cNvPr id="4" name="Content Placeholder 2">
            <a:extLst>
              <a:ext uri="{FF2B5EF4-FFF2-40B4-BE49-F238E27FC236}">
                <a16:creationId xmlns:a16="http://schemas.microsoft.com/office/drawing/2014/main" id="{C85FE424-1CDA-D0E5-B15F-F924CFE36F46}"/>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214345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1F2C-7090-B90D-7981-2B1A26EEF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CB2A16-930F-97D9-EF64-339F5FC988B5}"/>
              </a:ext>
            </a:extLst>
          </p:cNvPr>
          <p:cNvSpPr txBox="1">
            <a:spLocks/>
          </p:cNvSpPr>
          <p:nvPr/>
        </p:nvSpPr>
        <p:spPr>
          <a:xfrm>
            <a:off x="951565" y="431799"/>
            <a:ext cx="931123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Fabricating Amorphous Alloys cont.</a:t>
            </a:r>
          </a:p>
        </p:txBody>
      </p:sp>
      <p:pic>
        <p:nvPicPr>
          <p:cNvPr id="4" name="Picture 3" descr="A large round machine with black round windows&#10;&#10;AI-generated content may be incorrect.">
            <a:extLst>
              <a:ext uri="{FF2B5EF4-FFF2-40B4-BE49-F238E27FC236}">
                <a16:creationId xmlns:a16="http://schemas.microsoft.com/office/drawing/2014/main" id="{B0C6E21F-655A-05E3-ACB9-3DD60654B7EC}"/>
              </a:ext>
            </a:extLst>
          </p:cNvPr>
          <p:cNvPicPr>
            <a:picLocks noChangeAspect="1"/>
          </p:cNvPicPr>
          <p:nvPr/>
        </p:nvPicPr>
        <p:blipFill>
          <a:blip r:embed="rId3">
            <a:extLst>
              <a:ext uri="{28A0092B-C50C-407E-A947-70E740481C1C}">
                <a14:useLocalDpi xmlns:a14="http://schemas.microsoft.com/office/drawing/2010/main" val="0"/>
              </a:ext>
            </a:extLst>
          </a:blip>
          <a:srcRect l="-231" t="16501" r="-1373" b="10285"/>
          <a:stretch/>
        </p:blipFill>
        <p:spPr>
          <a:xfrm>
            <a:off x="8215713" y="2607512"/>
            <a:ext cx="3474508" cy="3338272"/>
          </a:xfrm>
          <a:prstGeom prst="rect">
            <a:avLst/>
          </a:prstGeom>
        </p:spPr>
      </p:pic>
      <p:pic>
        <p:nvPicPr>
          <p:cNvPr id="1026" name="Picture 2" descr="A machine inside of a testing facility pushing out ribbons of magnetic material. A sign with the words “danger high voltage” is seen in the background.">
            <a:extLst>
              <a:ext uri="{FF2B5EF4-FFF2-40B4-BE49-F238E27FC236}">
                <a16:creationId xmlns:a16="http://schemas.microsoft.com/office/drawing/2014/main" id="{4B78B033-24D7-B84E-FD91-EA3AAED82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23" y="2689409"/>
            <a:ext cx="6719717" cy="32424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FE11E86-239F-4A46-DA08-4EBF7F13A2E1}"/>
              </a:ext>
            </a:extLst>
          </p:cNvPr>
          <p:cNvSpPr txBox="1">
            <a:spLocks/>
          </p:cNvSpPr>
          <p:nvPr/>
        </p:nvSpPr>
        <p:spPr>
          <a:xfrm>
            <a:off x="205945" y="5905443"/>
            <a:ext cx="7699706" cy="517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75000"/>
                    <a:lumOff val="25000"/>
                  </a:schemeClr>
                </a:solidFill>
                <a:latin typeface="Helvetica" panose="020B0604020202020204" pitchFamily="34" charset="0"/>
                <a:cs typeface="Helvetica" panose="020B0604020202020204" pitchFamily="34" charset="0"/>
              </a:rPr>
              <a:t>Ribbon being produced at NASA Glenn Research Center (NASA).</a:t>
            </a:r>
            <a:endParaRPr lang="en-US" sz="2000" baseline="-25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2" name="Content Placeholder 2">
            <a:extLst>
              <a:ext uri="{FF2B5EF4-FFF2-40B4-BE49-F238E27FC236}">
                <a16:creationId xmlns:a16="http://schemas.microsoft.com/office/drawing/2014/main" id="{5AE5715B-954B-F38B-AA10-1190C07300F7}"/>
              </a:ext>
            </a:extLst>
          </p:cNvPr>
          <p:cNvSpPr txBox="1">
            <a:spLocks/>
          </p:cNvSpPr>
          <p:nvPr/>
        </p:nvSpPr>
        <p:spPr>
          <a:xfrm>
            <a:off x="8449251" y="5921215"/>
            <a:ext cx="2936626" cy="4859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tx1">
                    <a:lumMod val="75000"/>
                    <a:lumOff val="25000"/>
                  </a:schemeClr>
                </a:solidFill>
                <a:latin typeface="Helvetica" panose="020B0604020202020204" pitchFamily="34" charset="0"/>
                <a:cs typeface="Helvetica" panose="020B0604020202020204" pitchFamily="34" charset="0"/>
              </a:rPr>
              <a:t>Laboratory melt-spinner.</a:t>
            </a:r>
            <a:endParaRPr lang="en-US" sz="2000" baseline="-25000"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13" name="Content Placeholder 2">
            <a:extLst>
              <a:ext uri="{FF2B5EF4-FFF2-40B4-BE49-F238E27FC236}">
                <a16:creationId xmlns:a16="http://schemas.microsoft.com/office/drawing/2014/main" id="{1FCFD4B9-A9BF-71C3-1DFD-368DF0F76D41}"/>
              </a:ext>
            </a:extLst>
          </p:cNvPr>
          <p:cNvSpPr txBox="1">
            <a:spLocks/>
          </p:cNvSpPr>
          <p:nvPr/>
        </p:nvSpPr>
        <p:spPr>
          <a:xfrm>
            <a:off x="388836" y="1386981"/>
            <a:ext cx="8785644" cy="14199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Prevent atoms from arranging into ordered structure </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Prepare ingots with desired composition by arc melting</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Rapidly cool and spin out into thin ribbon (~20μm thick)</a:t>
            </a:r>
          </a:p>
          <a:p>
            <a:pPr marL="0" indent="0">
              <a:buNone/>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1B582656-8A08-D9D8-D177-1042A8D82C44}"/>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7</a:t>
            </a:fld>
            <a:endParaRPr lang="en-US" sz="12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7F099FCD-D344-84B5-61BE-FC00B98D6244}"/>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310290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40D2-0670-BA3B-A57D-C264E9064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200DE-399E-DB72-43C0-983E3F77CE2A}"/>
              </a:ext>
            </a:extLst>
          </p:cNvPr>
          <p:cNvSpPr txBox="1">
            <a:spLocks/>
          </p:cNvSpPr>
          <p:nvPr/>
        </p:nvSpPr>
        <p:spPr>
          <a:xfrm>
            <a:off x="951565" y="431799"/>
            <a:ext cx="9311230" cy="815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Characterizing Fe-Ga Alloys</a:t>
            </a:r>
          </a:p>
        </p:txBody>
      </p:sp>
      <p:sp>
        <p:nvSpPr>
          <p:cNvPr id="5" name="Content Placeholder 2">
            <a:extLst>
              <a:ext uri="{FF2B5EF4-FFF2-40B4-BE49-F238E27FC236}">
                <a16:creationId xmlns:a16="http://schemas.microsoft.com/office/drawing/2014/main" id="{BD354001-2634-0435-DA46-5B0C89BA32F1}"/>
              </a:ext>
            </a:extLst>
          </p:cNvPr>
          <p:cNvSpPr txBox="1">
            <a:spLocks/>
          </p:cNvSpPr>
          <p:nvPr/>
        </p:nvSpPr>
        <p:spPr>
          <a:xfrm>
            <a:off x="951564" y="1586706"/>
            <a:ext cx="10717521" cy="41341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latin typeface="Helvetica" panose="020B0604020202020204" pitchFamily="34" charset="0"/>
                <a:cs typeface="Helvetica" panose="020B0604020202020204" pitchFamily="34" charset="0"/>
              </a:rPr>
              <a:t>Studying structural properties</a:t>
            </a: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Tools: X-ray diffraction, TEM/Selected Area Electron Diffraction (SAED)</a:t>
            </a:r>
          </a:p>
          <a:p>
            <a:pPr lvl="1">
              <a:buFont typeface="Aptos" panose="020B0004020202020204" pitchFamily="34" charset="0"/>
              <a:buChar char="−"/>
            </a:pPr>
            <a:endParaRPr lang="en-US" sz="2800"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Studying magnetic properties</a:t>
            </a:r>
            <a:endParaRPr lang="en-US" sz="2000" dirty="0">
              <a:solidFill>
                <a:schemeClr val="tx1">
                  <a:lumMod val="75000"/>
                  <a:lumOff val="25000"/>
                </a:schemeClr>
              </a:solidFill>
              <a:latin typeface="Helvetica" panose="020B0604020202020204" pitchFamily="34" charset="0"/>
              <a:cs typeface="Helvetica" panose="020B0604020202020204" pitchFamily="34" charset="0"/>
            </a:endParaRPr>
          </a:p>
          <a:p>
            <a:pPr lvl="1">
              <a:buFont typeface="Aptos" panose="020B0004020202020204" pitchFamily="34" charset="0"/>
              <a:buChar char="−"/>
            </a:pPr>
            <a:r>
              <a:rPr lang="en-US" dirty="0">
                <a:solidFill>
                  <a:schemeClr val="tx1">
                    <a:lumMod val="75000"/>
                    <a:lumOff val="25000"/>
                  </a:schemeClr>
                </a:solidFill>
                <a:latin typeface="Helvetica" panose="020B0604020202020204" pitchFamily="34" charset="0"/>
                <a:cs typeface="Helvetica" panose="020B0604020202020204" pitchFamily="34" charset="0"/>
              </a:rPr>
              <a:t>Tools: Vibrating sample magnetometer (VSM)</a:t>
            </a:r>
          </a:p>
          <a:p>
            <a:pPr lvl="1">
              <a:buFont typeface="Aptos" panose="020B0004020202020204" pitchFamily="34" charset="0"/>
              <a:buChar char="−"/>
            </a:pPr>
            <a:endParaRPr lang="en-US" dirty="0">
              <a:solidFill>
                <a:schemeClr val="tx1">
                  <a:lumMod val="75000"/>
                  <a:lumOff val="25000"/>
                </a:schemeClr>
              </a:solidFill>
              <a:latin typeface="Helvetica" panose="020B0604020202020204" pitchFamily="34" charset="0"/>
              <a:cs typeface="Helvetica" panose="020B0604020202020204" pitchFamily="34" charset="0"/>
            </a:endParaRPr>
          </a:p>
          <a:p>
            <a:r>
              <a:rPr lang="en-US" dirty="0">
                <a:solidFill>
                  <a:schemeClr val="tx1">
                    <a:lumMod val="75000"/>
                    <a:lumOff val="25000"/>
                  </a:schemeClr>
                </a:solidFill>
                <a:latin typeface="Helvetica" panose="020B0604020202020204" pitchFamily="34" charset="0"/>
                <a:cs typeface="Helvetica" panose="020B0604020202020204" pitchFamily="34" charset="0"/>
              </a:rPr>
              <a:t>Important experimental step in studying the properties of the materials</a:t>
            </a:r>
          </a:p>
        </p:txBody>
      </p:sp>
      <p:sp>
        <p:nvSpPr>
          <p:cNvPr id="6" name="Content Placeholder 2">
            <a:extLst>
              <a:ext uri="{FF2B5EF4-FFF2-40B4-BE49-F238E27FC236}">
                <a16:creationId xmlns:a16="http://schemas.microsoft.com/office/drawing/2014/main" id="{8D31AED0-AE32-09EC-DB46-5C1637CC3523}"/>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8</a:t>
            </a:fld>
            <a:endParaRPr lang="en-US" sz="1200" dirty="0">
              <a:solidFill>
                <a:schemeClr val="tx1">
                  <a:lumMod val="75000"/>
                  <a:lumOff val="25000"/>
                </a:schemeClr>
              </a:solidFill>
            </a:endParaRPr>
          </a:p>
        </p:txBody>
      </p:sp>
      <p:sp>
        <p:nvSpPr>
          <p:cNvPr id="8" name="Content Placeholder 2">
            <a:extLst>
              <a:ext uri="{FF2B5EF4-FFF2-40B4-BE49-F238E27FC236}">
                <a16:creationId xmlns:a16="http://schemas.microsoft.com/office/drawing/2014/main" id="{034442DD-C978-5681-CDE2-53422620D4FC}"/>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3573754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6F50-BC8E-CD49-FB93-8DD1C9888F84}"/>
            </a:ext>
          </a:extLst>
        </p:cNvPr>
        <p:cNvGrpSpPr/>
        <p:nvPr/>
      </p:nvGrpSpPr>
      <p:grpSpPr>
        <a:xfrm>
          <a:off x="0" y="0"/>
          <a:ext cx="0" cy="0"/>
          <a:chOff x="0" y="0"/>
          <a:chExt cx="0" cy="0"/>
        </a:xfrm>
      </p:grpSpPr>
      <p:pic>
        <p:nvPicPr>
          <p:cNvPr id="29" name="Graphic 28">
            <a:extLst>
              <a:ext uri="{FF2B5EF4-FFF2-40B4-BE49-F238E27FC236}">
                <a16:creationId xmlns:a16="http://schemas.microsoft.com/office/drawing/2014/main" id="{15E2DA81-4D0E-3A1D-E06E-0B52F522DF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76944" y="977785"/>
            <a:ext cx="7494043" cy="5413607"/>
          </a:xfrm>
          <a:prstGeom prst="rect">
            <a:avLst/>
          </a:prstGeom>
        </p:spPr>
      </p:pic>
      <p:sp>
        <p:nvSpPr>
          <p:cNvPr id="2" name="Title 1">
            <a:extLst>
              <a:ext uri="{FF2B5EF4-FFF2-40B4-BE49-F238E27FC236}">
                <a16:creationId xmlns:a16="http://schemas.microsoft.com/office/drawing/2014/main" id="{71E416EA-92A6-637A-F98A-06E292D42E06}"/>
              </a:ext>
            </a:extLst>
          </p:cNvPr>
          <p:cNvSpPr txBox="1">
            <a:spLocks/>
          </p:cNvSpPr>
          <p:nvPr/>
        </p:nvSpPr>
        <p:spPr>
          <a:xfrm>
            <a:off x="951565" y="431799"/>
            <a:ext cx="10105318" cy="81597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tx2">
                    <a:lumMod val="90000"/>
                    <a:lumOff val="10000"/>
                  </a:schemeClr>
                </a:solidFill>
                <a:latin typeface="Arial" panose="020B0604020202020204" pitchFamily="34" charset="0"/>
                <a:cs typeface="Arial" panose="020B0604020202020204" pitchFamily="34" charset="0"/>
              </a:rPr>
              <a:t>Determination of Crystalline Alloy by XRD</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34BF71B-7E7F-0C59-F1C6-4465F00BD95F}"/>
                  </a:ext>
                </a:extLst>
              </p:cNvPr>
              <p:cNvSpPr txBox="1"/>
              <p:nvPr/>
            </p:nvSpPr>
            <p:spPr>
              <a:xfrm>
                <a:off x="1224522" y="1811792"/>
                <a:ext cx="243172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solidFill>
                            <a:schemeClr val="tx1">
                              <a:lumMod val="75000"/>
                              <a:lumOff val="25000"/>
                            </a:schemeClr>
                          </a:solidFill>
                          <a:latin typeface="Cambria Math" panose="02040503050406030204" pitchFamily="18" charset="0"/>
                        </a:rPr>
                        <m:t>𝑛</m:t>
                      </m:r>
                      <m:r>
                        <a:rPr lang="en-US" sz="2800" b="0" i="1" smtClean="0">
                          <a:solidFill>
                            <a:schemeClr val="tx1">
                              <a:lumMod val="75000"/>
                              <a:lumOff val="25000"/>
                            </a:schemeClr>
                          </a:solidFill>
                          <a:latin typeface="Cambria Math" panose="02040503050406030204" pitchFamily="18" charset="0"/>
                        </a:rPr>
                        <m:t>𝜆</m:t>
                      </m:r>
                      <m:r>
                        <a:rPr lang="en-US" sz="2800" b="0" i="1" smtClean="0">
                          <a:solidFill>
                            <a:schemeClr val="tx1">
                              <a:lumMod val="75000"/>
                              <a:lumOff val="25000"/>
                            </a:schemeClr>
                          </a:solidFill>
                          <a:latin typeface="Cambria Math" panose="02040503050406030204" pitchFamily="18" charset="0"/>
                        </a:rPr>
                        <m:t>=2</m:t>
                      </m:r>
                      <m:r>
                        <a:rPr lang="en-US" sz="2800" b="0" i="1" smtClean="0">
                          <a:solidFill>
                            <a:schemeClr val="tx1">
                              <a:lumMod val="75000"/>
                              <a:lumOff val="25000"/>
                            </a:schemeClr>
                          </a:solidFill>
                          <a:latin typeface="Cambria Math" panose="02040503050406030204" pitchFamily="18" charset="0"/>
                        </a:rPr>
                        <m:t>𝑑</m:t>
                      </m:r>
                      <m:r>
                        <m:rPr>
                          <m:sty m:val="p"/>
                        </m:rPr>
                        <a:rPr lang="en-US" sz="2800" b="0" i="1" smtClean="0">
                          <a:solidFill>
                            <a:schemeClr val="tx1">
                              <a:lumMod val="75000"/>
                              <a:lumOff val="25000"/>
                            </a:schemeClr>
                          </a:solidFill>
                          <a:latin typeface="Cambria Math" panose="02040503050406030204" pitchFamily="18" charset="0"/>
                        </a:rPr>
                        <m:t>sin</m:t>
                      </m:r>
                      <m:d>
                        <m:dPr>
                          <m:ctrlPr>
                            <a:rPr lang="en-US" sz="2800" b="0" i="1" smtClean="0">
                              <a:solidFill>
                                <a:schemeClr val="tx1">
                                  <a:lumMod val="75000"/>
                                  <a:lumOff val="25000"/>
                                </a:schemeClr>
                              </a:solidFill>
                              <a:latin typeface="Cambria Math" panose="02040503050406030204" pitchFamily="18" charset="0"/>
                            </a:rPr>
                          </m:ctrlPr>
                        </m:dPr>
                        <m:e>
                          <m:r>
                            <a:rPr lang="en-US" sz="2800" b="0" i="1" smtClean="0">
                              <a:solidFill>
                                <a:schemeClr val="tx1">
                                  <a:lumMod val="75000"/>
                                  <a:lumOff val="25000"/>
                                </a:schemeClr>
                              </a:solidFill>
                              <a:latin typeface="Cambria Math" panose="02040503050406030204" pitchFamily="18" charset="0"/>
                            </a:rPr>
                            <m:t>𝜃</m:t>
                          </m:r>
                        </m:e>
                      </m:d>
                    </m:oMath>
                  </m:oMathPara>
                </a14:m>
                <a:endParaRPr lang="en-US" sz="2400" dirty="0">
                  <a:solidFill>
                    <a:schemeClr val="tx1">
                      <a:lumMod val="75000"/>
                      <a:lumOff val="25000"/>
                    </a:schemeClr>
                  </a:solidFill>
                </a:endParaRPr>
              </a:p>
            </p:txBody>
          </p:sp>
        </mc:Choice>
        <mc:Fallback xmlns="">
          <p:sp>
            <p:nvSpPr>
              <p:cNvPr id="5" name="TextBox 4">
                <a:extLst>
                  <a:ext uri="{FF2B5EF4-FFF2-40B4-BE49-F238E27FC236}">
                    <a16:creationId xmlns:a16="http://schemas.microsoft.com/office/drawing/2014/main" id="{D34BF71B-7E7F-0C59-F1C6-4465F00BD95F}"/>
                  </a:ext>
                </a:extLst>
              </p:cNvPr>
              <p:cNvSpPr txBox="1">
                <a:spLocks noRot="1" noChangeAspect="1" noMove="1" noResize="1" noEditPoints="1" noAdjustHandles="1" noChangeArrowheads="1" noChangeShapeType="1" noTextEdit="1"/>
              </p:cNvSpPr>
              <p:nvPr/>
            </p:nvSpPr>
            <p:spPr>
              <a:xfrm>
                <a:off x="1224522" y="1811792"/>
                <a:ext cx="2431721" cy="523220"/>
              </a:xfrm>
              <a:prstGeom prst="rect">
                <a:avLst/>
              </a:prstGeom>
              <a:blipFill>
                <a:blip r:embed="rId5"/>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8302FB32-1ABA-6F17-09FC-011347688690}"/>
              </a:ext>
            </a:extLst>
          </p:cNvPr>
          <p:cNvSpPr txBox="1"/>
          <p:nvPr/>
        </p:nvSpPr>
        <p:spPr>
          <a:xfrm>
            <a:off x="1355499" y="1288474"/>
            <a:ext cx="2025486" cy="461665"/>
          </a:xfrm>
          <a:prstGeom prst="rect">
            <a:avLst/>
          </a:prstGeom>
          <a:noFill/>
        </p:spPr>
        <p:txBody>
          <a:bodyPr wrap="square" rtlCol="0">
            <a:spAutoFit/>
          </a:bodyPr>
          <a:lstStyle/>
          <a:p>
            <a:pPr algn="ctr"/>
            <a:r>
              <a:rPr lang="en-US" sz="2400" b="1" dirty="0">
                <a:solidFill>
                  <a:schemeClr val="tx1">
                    <a:lumMod val="75000"/>
                    <a:lumOff val="25000"/>
                  </a:schemeClr>
                </a:solidFill>
                <a:latin typeface="Helvetica" panose="020B0604020202020204" pitchFamily="34" charset="0"/>
                <a:cs typeface="Helvetica" panose="020B0604020202020204" pitchFamily="34" charset="0"/>
              </a:rPr>
              <a:t>Bragg’s Law</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59DA1B8-91DD-4F22-3551-10695BFDF9E8}"/>
                  </a:ext>
                </a:extLst>
              </p:cNvPr>
              <p:cNvSpPr txBox="1"/>
              <p:nvPr/>
            </p:nvSpPr>
            <p:spPr>
              <a:xfrm>
                <a:off x="1110770" y="2662133"/>
                <a:ext cx="2602357" cy="707886"/>
              </a:xfrm>
              <a:prstGeom prst="rect">
                <a:avLst/>
              </a:prstGeom>
              <a:noFill/>
            </p:spPr>
            <p:txBody>
              <a:bodyPr wrap="square" rtlCol="0">
                <a:spAutoFit/>
              </a:bodyPr>
              <a:lstStyle/>
              <a:p>
                <a:pPr algn="r"/>
                <a14:m>
                  <m:oMath xmlns:m="http://schemas.openxmlformats.org/officeDocument/2006/math">
                    <m:r>
                      <a:rPr lang="en-US" sz="2000" b="0" i="1" smtClean="0">
                        <a:solidFill>
                          <a:schemeClr val="tx1">
                            <a:lumMod val="75000"/>
                            <a:lumOff val="25000"/>
                          </a:schemeClr>
                        </a:solidFill>
                        <a:latin typeface="Cambria Math" panose="02040503050406030204" pitchFamily="18" charset="0"/>
                      </a:rPr>
                      <m:t>𝑑</m:t>
                    </m:r>
                  </m:oMath>
                </a14:m>
                <a:r>
                  <a:rPr lang="en-US" sz="2000" dirty="0">
                    <a:solidFill>
                      <a:schemeClr val="tx1">
                        <a:lumMod val="75000"/>
                        <a:lumOff val="25000"/>
                      </a:schemeClr>
                    </a:solidFill>
                    <a:latin typeface="Helvetica" panose="020B0604020202020204" pitchFamily="34" charset="0"/>
                    <a:cs typeface="Helvetica" panose="020B0604020202020204" pitchFamily="34" charset="0"/>
                  </a:rPr>
                  <a:t> – distance between crystal planes</a:t>
                </a:r>
              </a:p>
            </p:txBody>
          </p:sp>
        </mc:Choice>
        <mc:Fallback xmlns="">
          <p:sp>
            <p:nvSpPr>
              <p:cNvPr id="11" name="TextBox 10">
                <a:extLst>
                  <a:ext uri="{FF2B5EF4-FFF2-40B4-BE49-F238E27FC236}">
                    <a16:creationId xmlns:a16="http://schemas.microsoft.com/office/drawing/2014/main" id="{659DA1B8-91DD-4F22-3551-10695BFDF9E8}"/>
                  </a:ext>
                </a:extLst>
              </p:cNvPr>
              <p:cNvSpPr txBox="1">
                <a:spLocks noRot="1" noChangeAspect="1" noMove="1" noResize="1" noEditPoints="1" noAdjustHandles="1" noChangeArrowheads="1" noChangeShapeType="1" noTextEdit="1"/>
              </p:cNvSpPr>
              <p:nvPr/>
            </p:nvSpPr>
            <p:spPr>
              <a:xfrm>
                <a:off x="1110770" y="2662133"/>
                <a:ext cx="2602357" cy="707886"/>
              </a:xfrm>
              <a:prstGeom prst="rect">
                <a:avLst/>
              </a:prstGeom>
              <a:blipFill>
                <a:blip r:embed="rId6"/>
                <a:stretch>
                  <a:fillRect t="-4310" r="-5621" b="-155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654DE-12E8-A835-0F75-C262B6C9A51D}"/>
                  </a:ext>
                </a:extLst>
              </p:cNvPr>
              <p:cNvSpPr txBox="1"/>
              <p:nvPr/>
            </p:nvSpPr>
            <p:spPr>
              <a:xfrm>
                <a:off x="1129549" y="3303801"/>
                <a:ext cx="2496166" cy="707886"/>
              </a:xfrm>
              <a:prstGeom prst="rect">
                <a:avLst/>
              </a:prstGeom>
              <a:noFill/>
            </p:spPr>
            <p:txBody>
              <a:bodyPr wrap="square" rtlCol="0">
                <a:spAutoFit/>
              </a:bodyPr>
              <a:lstStyle/>
              <a:p>
                <a:pPr algn="r"/>
                <a14:m>
                  <m:oMath xmlns:m="http://schemas.openxmlformats.org/officeDocument/2006/math">
                    <m:r>
                      <a:rPr lang="en-US" sz="2000" b="0" i="1" smtClean="0">
                        <a:solidFill>
                          <a:schemeClr val="tx1">
                            <a:lumMod val="75000"/>
                            <a:lumOff val="25000"/>
                          </a:schemeClr>
                        </a:solidFill>
                        <a:latin typeface="Cambria Math" panose="02040503050406030204" pitchFamily="18" charset="0"/>
                      </a:rPr>
                      <m:t>𝜃</m:t>
                    </m:r>
                  </m:oMath>
                </a14:m>
                <a:r>
                  <a:rPr lang="en-US" sz="2000" dirty="0">
                    <a:solidFill>
                      <a:schemeClr val="tx1">
                        <a:lumMod val="75000"/>
                        <a:lumOff val="25000"/>
                      </a:schemeClr>
                    </a:solidFill>
                    <a:latin typeface="Helvetica" panose="020B0604020202020204" pitchFamily="34" charset="0"/>
                    <a:cs typeface="Helvetica" panose="020B0604020202020204" pitchFamily="34" charset="0"/>
                  </a:rPr>
                  <a:t> – angle of incident X-rays</a:t>
                </a:r>
              </a:p>
            </p:txBody>
          </p:sp>
        </mc:Choice>
        <mc:Fallback xmlns="">
          <p:sp>
            <p:nvSpPr>
              <p:cNvPr id="12" name="TextBox 11">
                <a:extLst>
                  <a:ext uri="{FF2B5EF4-FFF2-40B4-BE49-F238E27FC236}">
                    <a16:creationId xmlns:a16="http://schemas.microsoft.com/office/drawing/2014/main" id="{024654DE-12E8-A835-0F75-C262B6C9A51D}"/>
                  </a:ext>
                </a:extLst>
              </p:cNvPr>
              <p:cNvSpPr txBox="1">
                <a:spLocks noRot="1" noChangeAspect="1" noMove="1" noResize="1" noEditPoints="1" noAdjustHandles="1" noChangeArrowheads="1" noChangeShapeType="1" noTextEdit="1"/>
              </p:cNvSpPr>
              <p:nvPr/>
            </p:nvSpPr>
            <p:spPr>
              <a:xfrm>
                <a:off x="1129549" y="3303801"/>
                <a:ext cx="2496166" cy="707886"/>
              </a:xfrm>
              <a:prstGeom prst="rect">
                <a:avLst/>
              </a:prstGeom>
              <a:blipFill>
                <a:blip r:embed="rId7"/>
                <a:stretch>
                  <a:fillRect t="-4310" r="-4878" b="-15517"/>
                </a:stretch>
              </a:blipFill>
            </p:spPr>
            <p:txBody>
              <a:bodyPr/>
              <a:lstStyle/>
              <a:p>
                <a:r>
                  <a:rPr lang="en-US">
                    <a:noFill/>
                  </a:rPr>
                  <a:t> </a:t>
                </a:r>
              </a:p>
            </p:txBody>
          </p:sp>
        </mc:Fallback>
      </mc:AlternateContent>
      <p:grpSp>
        <p:nvGrpSpPr>
          <p:cNvPr id="42" name="Group 41">
            <a:extLst>
              <a:ext uri="{FF2B5EF4-FFF2-40B4-BE49-F238E27FC236}">
                <a16:creationId xmlns:a16="http://schemas.microsoft.com/office/drawing/2014/main" id="{23B7F9E2-549D-ABA0-8592-145C07593983}"/>
              </a:ext>
            </a:extLst>
          </p:cNvPr>
          <p:cNvGrpSpPr/>
          <p:nvPr/>
        </p:nvGrpSpPr>
        <p:grpSpPr>
          <a:xfrm>
            <a:off x="951565" y="4096722"/>
            <a:ext cx="3609800" cy="2016732"/>
            <a:chOff x="951565" y="4060146"/>
            <a:chExt cx="3609800" cy="2016732"/>
          </a:xfrm>
        </p:grpSpPr>
        <p:cxnSp>
          <p:nvCxnSpPr>
            <p:cNvPr id="9" name="Straight Arrow Connector 8">
              <a:extLst>
                <a:ext uri="{FF2B5EF4-FFF2-40B4-BE49-F238E27FC236}">
                  <a16:creationId xmlns:a16="http://schemas.microsoft.com/office/drawing/2014/main" id="{DE7B3AB1-37AF-8C6B-92CD-1A46AF24DF1D}"/>
                </a:ext>
              </a:extLst>
            </p:cNvPr>
            <p:cNvCxnSpPr>
              <a:cxnSpLocks/>
            </p:cNvCxnSpPr>
            <p:nvPr/>
          </p:nvCxnSpPr>
          <p:spPr>
            <a:xfrm>
              <a:off x="2576871" y="4060146"/>
              <a:ext cx="0" cy="711445"/>
            </a:xfrm>
            <a:prstGeom prst="straightConnector1">
              <a:avLst/>
            </a:prstGeom>
            <a:ln w="57150">
              <a:solidFill>
                <a:schemeClr val="tx2">
                  <a:lumMod val="90000"/>
                  <a:lumOff val="10000"/>
                </a:schemeClr>
              </a:solidFill>
              <a:tailEnd type="triangle" w="med" len="lg"/>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10DD126-0B70-B4A1-EC4E-5CC11B790F58}"/>
                </a:ext>
              </a:extLst>
            </p:cNvPr>
            <p:cNvSpPr txBox="1"/>
            <p:nvPr/>
          </p:nvSpPr>
          <p:spPr>
            <a:xfrm>
              <a:off x="951565" y="4722823"/>
              <a:ext cx="3609800" cy="707886"/>
            </a:xfrm>
            <a:prstGeom prst="rect">
              <a:avLst/>
            </a:prstGeom>
            <a:noFill/>
          </p:spPr>
          <p:txBody>
            <a:bodyPr wrap="square" rtlCol="0">
              <a:spAutoFit/>
            </a:bodyPr>
            <a:lstStyle/>
            <a:p>
              <a:r>
                <a:rPr lang="en-US" sz="2000" dirty="0">
                  <a:solidFill>
                    <a:schemeClr val="tx1">
                      <a:lumMod val="75000"/>
                      <a:lumOff val="25000"/>
                    </a:schemeClr>
                  </a:solidFill>
                  <a:latin typeface="Helvetica" panose="020B0604020202020204" pitchFamily="34" charset="0"/>
                  <a:cs typeface="Helvetica" panose="020B0604020202020204" pitchFamily="34" charset="0"/>
                </a:rPr>
                <a:t>2 possible crystalline phases of Fe-Ga:</a:t>
              </a:r>
            </a:p>
          </p:txBody>
        </p:sp>
        <p:sp>
          <p:nvSpPr>
            <p:cNvPr id="14" name="TextBox 13">
              <a:extLst>
                <a:ext uri="{FF2B5EF4-FFF2-40B4-BE49-F238E27FC236}">
                  <a16:creationId xmlns:a16="http://schemas.microsoft.com/office/drawing/2014/main" id="{87653CC2-8AAC-E050-8E82-528B51DC619D}"/>
                </a:ext>
              </a:extLst>
            </p:cNvPr>
            <p:cNvSpPr txBox="1"/>
            <p:nvPr/>
          </p:nvSpPr>
          <p:spPr>
            <a:xfrm>
              <a:off x="1304688" y="5368992"/>
              <a:ext cx="2903554" cy="707886"/>
            </a:xfrm>
            <a:prstGeom prst="rect">
              <a:avLst/>
            </a:prstGeom>
            <a:noFill/>
          </p:spPr>
          <p:txBody>
            <a:bodyPr wrap="square" rtlCol="0">
              <a:spAutoFit/>
            </a:bodyPr>
            <a:lstStyle/>
            <a:p>
              <a:pPr marL="285750" indent="-285750">
                <a:buFont typeface="Aptos" panose="020B0004020202020204" pitchFamily="34" charset="0"/>
                <a:buChar char="−"/>
              </a:pPr>
              <a:r>
                <a:rPr lang="en-US" sz="2000" u="sng" dirty="0">
                  <a:solidFill>
                    <a:schemeClr val="tx2">
                      <a:lumMod val="90000"/>
                      <a:lumOff val="10000"/>
                    </a:schemeClr>
                  </a:solidFill>
                  <a:latin typeface="Helvetica" panose="020B0604020202020204" pitchFamily="34" charset="0"/>
                  <a:cs typeface="Helvetica" panose="020B0604020202020204" pitchFamily="34" charset="0"/>
                </a:rPr>
                <a:t>Ordered</a:t>
              </a:r>
              <a:r>
                <a:rPr lang="en-US" sz="2000" dirty="0">
                  <a:solidFill>
                    <a:schemeClr val="tx2">
                      <a:lumMod val="90000"/>
                      <a:lumOff val="10000"/>
                    </a:schemeClr>
                  </a:solidFill>
                  <a:latin typeface="Helvetica" panose="020B0604020202020204" pitchFamily="34" charset="0"/>
                  <a:cs typeface="Helvetica" panose="020B0604020202020204" pitchFamily="34" charset="0"/>
                </a:rPr>
                <a:t> Fe</a:t>
              </a:r>
              <a:r>
                <a:rPr lang="en-US" sz="2000" baseline="-25000" dirty="0">
                  <a:solidFill>
                    <a:schemeClr val="tx2">
                      <a:lumMod val="90000"/>
                      <a:lumOff val="10000"/>
                    </a:schemeClr>
                  </a:solidFill>
                  <a:latin typeface="Helvetica" panose="020B0604020202020204" pitchFamily="34" charset="0"/>
                  <a:cs typeface="Helvetica" panose="020B0604020202020204" pitchFamily="34" charset="0"/>
                </a:rPr>
                <a:t>3</a:t>
              </a:r>
              <a:r>
                <a:rPr lang="en-US" sz="2000" dirty="0">
                  <a:solidFill>
                    <a:schemeClr val="tx2">
                      <a:lumMod val="90000"/>
                      <a:lumOff val="10000"/>
                    </a:schemeClr>
                  </a:solidFill>
                  <a:latin typeface="Helvetica" panose="020B0604020202020204" pitchFamily="34" charset="0"/>
                  <a:cs typeface="Helvetica" panose="020B0604020202020204" pitchFamily="34" charset="0"/>
                </a:rPr>
                <a:t>Ga</a:t>
              </a:r>
            </a:p>
            <a:p>
              <a:pPr marL="285750" indent="-285750">
                <a:buFont typeface="Aptos" panose="020B0004020202020204" pitchFamily="34" charset="0"/>
                <a:buChar char="−"/>
              </a:pPr>
              <a:r>
                <a:rPr lang="en-US" sz="2000" u="sng" dirty="0">
                  <a:solidFill>
                    <a:srgbClr val="CC9900"/>
                  </a:solidFill>
                  <a:latin typeface="Helvetica" panose="020B0604020202020204" pitchFamily="34" charset="0"/>
                  <a:cs typeface="Helvetica" panose="020B0604020202020204" pitchFamily="34" charset="0"/>
                </a:rPr>
                <a:t>Disordered</a:t>
              </a:r>
              <a:r>
                <a:rPr lang="en-US" sz="2000" dirty="0">
                  <a:solidFill>
                    <a:srgbClr val="CC9900"/>
                  </a:solidFill>
                  <a:latin typeface="Helvetica" panose="020B0604020202020204" pitchFamily="34" charset="0"/>
                  <a:cs typeface="Helvetica" panose="020B0604020202020204" pitchFamily="34" charset="0"/>
                </a:rPr>
                <a:t> Fe</a:t>
              </a:r>
              <a:r>
                <a:rPr lang="en-US" sz="2000" baseline="-25000" dirty="0">
                  <a:solidFill>
                    <a:srgbClr val="CC9900"/>
                  </a:solidFill>
                  <a:latin typeface="Helvetica" panose="020B0604020202020204" pitchFamily="34" charset="0"/>
                  <a:cs typeface="Helvetica" panose="020B0604020202020204" pitchFamily="34" charset="0"/>
                </a:rPr>
                <a:t>4</a:t>
              </a:r>
              <a:r>
                <a:rPr lang="en-US" sz="2000" dirty="0">
                  <a:solidFill>
                    <a:srgbClr val="CC9900"/>
                  </a:solidFill>
                  <a:latin typeface="Helvetica" panose="020B0604020202020204" pitchFamily="34" charset="0"/>
                  <a:cs typeface="Helvetica" panose="020B0604020202020204" pitchFamily="34" charset="0"/>
                </a:rPr>
                <a:t>Ga</a:t>
              </a:r>
              <a:endParaRPr lang="en-US" sz="2000" u="sng" dirty="0">
                <a:solidFill>
                  <a:srgbClr val="CC9900"/>
                </a:solidFill>
                <a:latin typeface="Helvetica" panose="020B0604020202020204" pitchFamily="34" charset="0"/>
                <a:cs typeface="Helvetica" panose="020B0604020202020204" pitchFamily="34" charset="0"/>
              </a:endParaRPr>
            </a:p>
          </p:txBody>
        </p:sp>
      </p:grpSp>
      <p:grpSp>
        <p:nvGrpSpPr>
          <p:cNvPr id="46" name="Group 45">
            <a:extLst>
              <a:ext uri="{FF2B5EF4-FFF2-40B4-BE49-F238E27FC236}">
                <a16:creationId xmlns:a16="http://schemas.microsoft.com/office/drawing/2014/main" id="{4A75661E-CCDB-7FEC-9F57-098028C27AB2}"/>
              </a:ext>
            </a:extLst>
          </p:cNvPr>
          <p:cNvGrpSpPr/>
          <p:nvPr/>
        </p:nvGrpSpPr>
        <p:grpSpPr>
          <a:xfrm>
            <a:off x="6509422" y="2417514"/>
            <a:ext cx="3330775" cy="2752495"/>
            <a:chOff x="6431124" y="2470349"/>
            <a:chExt cx="3135532" cy="2499604"/>
          </a:xfrm>
        </p:grpSpPr>
        <p:grpSp>
          <p:nvGrpSpPr>
            <p:cNvPr id="41" name="Group 40">
              <a:extLst>
                <a:ext uri="{FF2B5EF4-FFF2-40B4-BE49-F238E27FC236}">
                  <a16:creationId xmlns:a16="http://schemas.microsoft.com/office/drawing/2014/main" id="{ECC3303C-FC1F-582B-4F7B-4F7A4E823F7E}"/>
                </a:ext>
              </a:extLst>
            </p:cNvPr>
            <p:cNvGrpSpPr/>
            <p:nvPr/>
          </p:nvGrpSpPr>
          <p:grpSpPr>
            <a:xfrm>
              <a:off x="6431124" y="2470349"/>
              <a:ext cx="3135532" cy="2499604"/>
              <a:chOff x="6431124" y="2470349"/>
              <a:chExt cx="3135532" cy="2499604"/>
            </a:xfrm>
          </p:grpSpPr>
          <p:grpSp>
            <p:nvGrpSpPr>
              <p:cNvPr id="8" name="Group 7">
                <a:extLst>
                  <a:ext uri="{FF2B5EF4-FFF2-40B4-BE49-F238E27FC236}">
                    <a16:creationId xmlns:a16="http://schemas.microsoft.com/office/drawing/2014/main" id="{774CC152-A59D-719D-9252-94AB4604BBFA}"/>
                  </a:ext>
                </a:extLst>
              </p:cNvPr>
              <p:cNvGrpSpPr/>
              <p:nvPr/>
            </p:nvGrpSpPr>
            <p:grpSpPr>
              <a:xfrm>
                <a:off x="6564239" y="3069582"/>
                <a:ext cx="955040" cy="685347"/>
                <a:chOff x="6564239" y="3069582"/>
                <a:chExt cx="955040" cy="685347"/>
              </a:xfrm>
            </p:grpSpPr>
            <p:sp>
              <p:nvSpPr>
                <p:cNvPr id="3" name="TextBox 2">
                  <a:extLst>
                    <a:ext uri="{FF2B5EF4-FFF2-40B4-BE49-F238E27FC236}">
                      <a16:creationId xmlns:a16="http://schemas.microsoft.com/office/drawing/2014/main" id="{DB6F6F24-4E7E-DD84-D5F2-60DBEC45CFD8}"/>
                    </a:ext>
                  </a:extLst>
                </p:cNvPr>
                <p:cNvSpPr txBox="1"/>
                <p:nvPr/>
              </p:nvSpPr>
              <p:spPr>
                <a:xfrm>
                  <a:off x="6564239" y="3416375"/>
                  <a:ext cx="955040" cy="338554"/>
                </a:xfrm>
                <a:prstGeom prst="rect">
                  <a:avLst/>
                </a:prstGeom>
                <a:noFill/>
              </p:spPr>
              <p:txBody>
                <a:bodyPr wrap="square" rtlCol="0">
                  <a:spAutoFit/>
                </a:bodyPr>
                <a:lstStyle/>
                <a:p>
                  <a:r>
                    <a:rPr lang="en-US" sz="1600" dirty="0">
                      <a:solidFill>
                        <a:srgbClr val="CC9900"/>
                      </a:solidFill>
                      <a:latin typeface="Helvetica" panose="020B0604020202020204" pitchFamily="34" charset="0"/>
                      <a:cs typeface="Helvetica" panose="020B0604020202020204" pitchFamily="34" charset="0"/>
                    </a:rPr>
                    <a:t>(1 1 0)</a:t>
                  </a:r>
                </a:p>
              </p:txBody>
            </p:sp>
            <p:sp>
              <p:nvSpPr>
                <p:cNvPr id="7" name="TextBox 6">
                  <a:extLst>
                    <a:ext uri="{FF2B5EF4-FFF2-40B4-BE49-F238E27FC236}">
                      <a16:creationId xmlns:a16="http://schemas.microsoft.com/office/drawing/2014/main" id="{957EE9B8-55DD-C9DF-57F4-77D6E9D4CB0D}"/>
                    </a:ext>
                  </a:extLst>
                </p:cNvPr>
                <p:cNvSpPr txBox="1"/>
                <p:nvPr/>
              </p:nvSpPr>
              <p:spPr>
                <a:xfrm>
                  <a:off x="6564239" y="3069582"/>
                  <a:ext cx="955040" cy="338554"/>
                </a:xfrm>
                <a:prstGeom prst="rect">
                  <a:avLst/>
                </a:prstGeom>
                <a:noFill/>
              </p:spPr>
              <p:txBody>
                <a:bodyPr wrap="square" rtlCol="0">
                  <a:spAutoFit/>
                </a:bodyPr>
                <a:lstStyle/>
                <a:p>
                  <a:r>
                    <a:rPr lang="en-US" sz="1600" dirty="0">
                      <a:solidFill>
                        <a:schemeClr val="tx2">
                          <a:lumMod val="90000"/>
                          <a:lumOff val="10000"/>
                        </a:schemeClr>
                      </a:solidFill>
                      <a:latin typeface="Helvetica" panose="020B0604020202020204" pitchFamily="34" charset="0"/>
                      <a:cs typeface="Helvetica" panose="020B0604020202020204" pitchFamily="34" charset="0"/>
                    </a:rPr>
                    <a:t>(2 2 0)</a:t>
                  </a:r>
                </a:p>
              </p:txBody>
            </p:sp>
          </p:grpSp>
          <p:grpSp>
            <p:nvGrpSpPr>
              <p:cNvPr id="17" name="Group 16">
                <a:extLst>
                  <a:ext uri="{FF2B5EF4-FFF2-40B4-BE49-F238E27FC236}">
                    <a16:creationId xmlns:a16="http://schemas.microsoft.com/office/drawing/2014/main" id="{3EDD5D5B-5525-1890-7AFC-8FF961456EDB}"/>
                  </a:ext>
                </a:extLst>
              </p:cNvPr>
              <p:cNvGrpSpPr/>
              <p:nvPr/>
            </p:nvGrpSpPr>
            <p:grpSpPr>
              <a:xfrm>
                <a:off x="7666723" y="3158694"/>
                <a:ext cx="955040" cy="685347"/>
                <a:chOff x="6597519" y="2985298"/>
                <a:chExt cx="955040" cy="685347"/>
              </a:xfrm>
            </p:grpSpPr>
            <p:sp>
              <p:nvSpPr>
                <p:cNvPr id="18" name="TextBox 17">
                  <a:extLst>
                    <a:ext uri="{FF2B5EF4-FFF2-40B4-BE49-F238E27FC236}">
                      <a16:creationId xmlns:a16="http://schemas.microsoft.com/office/drawing/2014/main" id="{FFA7807D-7F2C-9212-40DB-4C316EA8EB15}"/>
                    </a:ext>
                  </a:extLst>
                </p:cNvPr>
                <p:cNvSpPr txBox="1"/>
                <p:nvPr/>
              </p:nvSpPr>
              <p:spPr>
                <a:xfrm>
                  <a:off x="6597519" y="3332091"/>
                  <a:ext cx="955040" cy="338554"/>
                </a:xfrm>
                <a:prstGeom prst="rect">
                  <a:avLst/>
                </a:prstGeom>
                <a:noFill/>
              </p:spPr>
              <p:txBody>
                <a:bodyPr wrap="square" rtlCol="0">
                  <a:spAutoFit/>
                </a:bodyPr>
                <a:lstStyle/>
                <a:p>
                  <a:r>
                    <a:rPr lang="en-US" sz="1600" dirty="0">
                      <a:solidFill>
                        <a:srgbClr val="CC9900"/>
                      </a:solidFill>
                      <a:latin typeface="Helvetica" panose="020B0604020202020204" pitchFamily="34" charset="0"/>
                      <a:cs typeface="Helvetica" panose="020B0604020202020204" pitchFamily="34" charset="0"/>
                    </a:rPr>
                    <a:t>(2 0 0)</a:t>
                  </a:r>
                </a:p>
              </p:txBody>
            </p:sp>
            <p:sp>
              <p:nvSpPr>
                <p:cNvPr id="19" name="TextBox 18">
                  <a:extLst>
                    <a:ext uri="{FF2B5EF4-FFF2-40B4-BE49-F238E27FC236}">
                      <a16:creationId xmlns:a16="http://schemas.microsoft.com/office/drawing/2014/main" id="{DE5BD3B5-64BF-D2EF-3C72-2E333BE274B0}"/>
                    </a:ext>
                  </a:extLst>
                </p:cNvPr>
                <p:cNvSpPr txBox="1"/>
                <p:nvPr/>
              </p:nvSpPr>
              <p:spPr>
                <a:xfrm>
                  <a:off x="6597519" y="2985298"/>
                  <a:ext cx="955040" cy="338554"/>
                </a:xfrm>
                <a:prstGeom prst="rect">
                  <a:avLst/>
                </a:prstGeom>
                <a:noFill/>
              </p:spPr>
              <p:txBody>
                <a:bodyPr wrap="square" rtlCol="0">
                  <a:spAutoFit/>
                </a:bodyPr>
                <a:lstStyle/>
                <a:p>
                  <a:r>
                    <a:rPr lang="en-US" sz="1600" dirty="0">
                      <a:solidFill>
                        <a:schemeClr val="tx2">
                          <a:lumMod val="90000"/>
                          <a:lumOff val="10000"/>
                        </a:schemeClr>
                      </a:solidFill>
                      <a:latin typeface="Helvetica" panose="020B0604020202020204" pitchFamily="34" charset="0"/>
                      <a:cs typeface="Helvetica" panose="020B0604020202020204" pitchFamily="34" charset="0"/>
                    </a:rPr>
                    <a:t>(4 0 0)</a:t>
                  </a:r>
                </a:p>
              </p:txBody>
            </p:sp>
          </p:grpSp>
          <p:cxnSp>
            <p:nvCxnSpPr>
              <p:cNvPr id="21" name="Straight Arrow Connector 20">
                <a:extLst>
                  <a:ext uri="{FF2B5EF4-FFF2-40B4-BE49-F238E27FC236}">
                    <a16:creationId xmlns:a16="http://schemas.microsoft.com/office/drawing/2014/main" id="{25B1A32E-0CEA-8C1A-7245-3D72787E0B59}"/>
                  </a:ext>
                </a:extLst>
              </p:cNvPr>
              <p:cNvCxnSpPr/>
              <p:nvPr/>
            </p:nvCxnSpPr>
            <p:spPr>
              <a:xfrm flipH="1" flipV="1">
                <a:off x="6465525" y="2470349"/>
                <a:ext cx="197428" cy="478045"/>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2336128-C848-4EAD-651D-D9026406E5C4}"/>
                  </a:ext>
                </a:extLst>
              </p:cNvPr>
              <p:cNvCxnSpPr/>
              <p:nvPr/>
            </p:nvCxnSpPr>
            <p:spPr>
              <a:xfrm flipH="1">
                <a:off x="6431124" y="3323143"/>
                <a:ext cx="118787" cy="8239"/>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424C4B21-057C-3A2B-F5EC-F87264452BB6}"/>
                  </a:ext>
                </a:extLst>
              </p:cNvPr>
              <p:cNvCxnSpPr/>
              <p:nvPr/>
            </p:nvCxnSpPr>
            <p:spPr>
              <a:xfrm flipH="1">
                <a:off x="6449583" y="3733547"/>
                <a:ext cx="197428" cy="635153"/>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7EFF1E0-5D3A-F06B-837F-6AF612F4F962}"/>
                  </a:ext>
                </a:extLst>
              </p:cNvPr>
              <p:cNvCxnSpPr>
                <a:cxnSpLocks/>
              </p:cNvCxnSpPr>
              <p:nvPr/>
            </p:nvCxnSpPr>
            <p:spPr>
              <a:xfrm flipH="1" flipV="1">
                <a:off x="7514683" y="2470349"/>
                <a:ext cx="306845" cy="695728"/>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0768F19-DFD7-0CED-6D99-542319F7ECD0}"/>
                  </a:ext>
                </a:extLst>
              </p:cNvPr>
              <p:cNvCxnSpPr>
                <a:cxnSpLocks/>
              </p:cNvCxnSpPr>
              <p:nvPr/>
            </p:nvCxnSpPr>
            <p:spPr>
              <a:xfrm flipH="1">
                <a:off x="7510927" y="3489501"/>
                <a:ext cx="212210" cy="354540"/>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81513A1F-D6D1-1FD9-4F6C-C7A5878690A0}"/>
                  </a:ext>
                </a:extLst>
              </p:cNvPr>
              <p:cNvCxnSpPr>
                <a:cxnSpLocks/>
              </p:cNvCxnSpPr>
              <p:nvPr/>
            </p:nvCxnSpPr>
            <p:spPr>
              <a:xfrm flipH="1">
                <a:off x="7510927" y="3854525"/>
                <a:ext cx="286731" cy="1092445"/>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grpSp>
            <p:nvGrpSpPr>
              <p:cNvPr id="32" name="Group 31">
                <a:extLst>
                  <a:ext uri="{FF2B5EF4-FFF2-40B4-BE49-F238E27FC236}">
                    <a16:creationId xmlns:a16="http://schemas.microsoft.com/office/drawing/2014/main" id="{FDD3BC92-DA44-043C-6025-CC06EC1A1EEB}"/>
                  </a:ext>
                </a:extLst>
              </p:cNvPr>
              <p:cNvGrpSpPr/>
              <p:nvPr/>
            </p:nvGrpSpPr>
            <p:grpSpPr>
              <a:xfrm>
                <a:off x="8611616" y="3139187"/>
                <a:ext cx="955040" cy="685347"/>
                <a:chOff x="6597559" y="2792395"/>
                <a:chExt cx="955040" cy="685347"/>
              </a:xfrm>
            </p:grpSpPr>
            <p:sp>
              <p:nvSpPr>
                <p:cNvPr id="33" name="TextBox 32">
                  <a:extLst>
                    <a:ext uri="{FF2B5EF4-FFF2-40B4-BE49-F238E27FC236}">
                      <a16:creationId xmlns:a16="http://schemas.microsoft.com/office/drawing/2014/main" id="{F367CF26-71E4-61BE-E802-F66CD97F2113}"/>
                    </a:ext>
                  </a:extLst>
                </p:cNvPr>
                <p:cNvSpPr txBox="1"/>
                <p:nvPr/>
              </p:nvSpPr>
              <p:spPr>
                <a:xfrm>
                  <a:off x="6597559" y="3139188"/>
                  <a:ext cx="955040" cy="338554"/>
                </a:xfrm>
                <a:prstGeom prst="rect">
                  <a:avLst/>
                </a:prstGeom>
                <a:noFill/>
              </p:spPr>
              <p:txBody>
                <a:bodyPr wrap="square" rtlCol="0">
                  <a:spAutoFit/>
                </a:bodyPr>
                <a:lstStyle/>
                <a:p>
                  <a:r>
                    <a:rPr lang="en-US" sz="1600" dirty="0">
                      <a:solidFill>
                        <a:srgbClr val="CC9900"/>
                      </a:solidFill>
                      <a:latin typeface="Helvetica" panose="020B0604020202020204" pitchFamily="34" charset="0"/>
                      <a:cs typeface="Helvetica" panose="020B0604020202020204" pitchFamily="34" charset="0"/>
                    </a:rPr>
                    <a:t>(2 1 1)</a:t>
                  </a:r>
                </a:p>
              </p:txBody>
            </p:sp>
            <p:sp>
              <p:nvSpPr>
                <p:cNvPr id="34" name="TextBox 33">
                  <a:extLst>
                    <a:ext uri="{FF2B5EF4-FFF2-40B4-BE49-F238E27FC236}">
                      <a16:creationId xmlns:a16="http://schemas.microsoft.com/office/drawing/2014/main" id="{9EE086C3-EF7D-0CDF-9AF2-5D194F3F2DC7}"/>
                    </a:ext>
                  </a:extLst>
                </p:cNvPr>
                <p:cNvSpPr txBox="1"/>
                <p:nvPr/>
              </p:nvSpPr>
              <p:spPr>
                <a:xfrm>
                  <a:off x="6597559" y="2792395"/>
                  <a:ext cx="955040" cy="338554"/>
                </a:xfrm>
                <a:prstGeom prst="rect">
                  <a:avLst/>
                </a:prstGeom>
                <a:noFill/>
              </p:spPr>
              <p:txBody>
                <a:bodyPr wrap="square" rtlCol="0">
                  <a:spAutoFit/>
                </a:bodyPr>
                <a:lstStyle/>
                <a:p>
                  <a:r>
                    <a:rPr lang="en-US" sz="1600" dirty="0">
                      <a:solidFill>
                        <a:schemeClr val="tx2">
                          <a:lumMod val="90000"/>
                          <a:lumOff val="10000"/>
                        </a:schemeClr>
                      </a:solidFill>
                      <a:latin typeface="Helvetica" panose="020B0604020202020204" pitchFamily="34" charset="0"/>
                      <a:cs typeface="Helvetica" panose="020B0604020202020204" pitchFamily="34" charset="0"/>
                    </a:rPr>
                    <a:t>(4 2 2)</a:t>
                  </a:r>
                </a:p>
              </p:txBody>
            </p:sp>
          </p:grpSp>
          <p:cxnSp>
            <p:nvCxnSpPr>
              <p:cNvPr id="35" name="Straight Arrow Connector 34">
                <a:extLst>
                  <a:ext uri="{FF2B5EF4-FFF2-40B4-BE49-F238E27FC236}">
                    <a16:creationId xmlns:a16="http://schemas.microsoft.com/office/drawing/2014/main" id="{B7409B28-299D-C207-D1B0-8FFDFE726A59}"/>
                  </a:ext>
                </a:extLst>
              </p:cNvPr>
              <p:cNvCxnSpPr>
                <a:cxnSpLocks/>
              </p:cNvCxnSpPr>
              <p:nvPr/>
            </p:nvCxnSpPr>
            <p:spPr>
              <a:xfrm flipH="1">
                <a:off x="8452683" y="3917774"/>
                <a:ext cx="286731" cy="1052179"/>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B4724714-0696-0DB8-A465-DFECFB237E22}"/>
                  </a:ext>
                </a:extLst>
              </p:cNvPr>
              <p:cNvCxnSpPr>
                <a:cxnSpLocks/>
              </p:cNvCxnSpPr>
              <p:nvPr/>
            </p:nvCxnSpPr>
            <p:spPr>
              <a:xfrm flipH="1">
                <a:off x="8430298" y="3630377"/>
                <a:ext cx="193853" cy="249915"/>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6ABA5829-6C33-C706-C371-CDC2233C0FB7}"/>
                  </a:ext>
                </a:extLst>
              </p:cNvPr>
              <p:cNvCxnSpPr>
                <a:cxnSpLocks/>
              </p:cNvCxnSpPr>
              <p:nvPr/>
            </p:nvCxnSpPr>
            <p:spPr>
              <a:xfrm flipH="1" flipV="1">
                <a:off x="8464172" y="2709372"/>
                <a:ext cx="253317" cy="438839"/>
              </a:xfrm>
              <a:prstGeom prst="straightConnector1">
                <a:avLst/>
              </a:prstGeom>
              <a:ln w="15875">
                <a:solidFill>
                  <a:schemeClr val="tx1">
                    <a:lumMod val="75000"/>
                    <a:lumOff val="25000"/>
                  </a:schemeClr>
                </a:solidFill>
                <a:tailEnd type="triangle" w="sm" len="med"/>
              </a:ln>
            </p:spPr>
            <p:style>
              <a:lnRef idx="2">
                <a:schemeClr val="accent1"/>
              </a:lnRef>
              <a:fillRef idx="0">
                <a:schemeClr val="accent1"/>
              </a:fillRef>
              <a:effectRef idx="1">
                <a:schemeClr val="accent1"/>
              </a:effectRef>
              <a:fontRef idx="minor">
                <a:schemeClr val="tx1"/>
              </a:fontRef>
            </p:style>
          </p:cxnSp>
        </p:grpSp>
        <p:sp>
          <p:nvSpPr>
            <p:cNvPr id="43" name="TextBox 42">
              <a:extLst>
                <a:ext uri="{FF2B5EF4-FFF2-40B4-BE49-F238E27FC236}">
                  <a16:creationId xmlns:a16="http://schemas.microsoft.com/office/drawing/2014/main" id="{3D387CB1-1332-C5DB-DDB8-175609ED4B87}"/>
                </a:ext>
              </a:extLst>
            </p:cNvPr>
            <p:cNvSpPr txBox="1"/>
            <p:nvPr/>
          </p:nvSpPr>
          <p:spPr>
            <a:xfrm>
              <a:off x="6792168" y="3287599"/>
              <a:ext cx="304892" cy="253916"/>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or</a:t>
              </a:r>
            </a:p>
          </p:txBody>
        </p:sp>
        <p:sp>
          <p:nvSpPr>
            <p:cNvPr id="44" name="TextBox 43">
              <a:extLst>
                <a:ext uri="{FF2B5EF4-FFF2-40B4-BE49-F238E27FC236}">
                  <a16:creationId xmlns:a16="http://schemas.microsoft.com/office/drawing/2014/main" id="{0EB11AC1-5AFC-ADA5-2AD1-C4233014A185}"/>
                </a:ext>
              </a:extLst>
            </p:cNvPr>
            <p:cNvSpPr txBox="1"/>
            <p:nvPr/>
          </p:nvSpPr>
          <p:spPr>
            <a:xfrm>
              <a:off x="7896065" y="3377107"/>
              <a:ext cx="304892" cy="253916"/>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or</a:t>
              </a:r>
            </a:p>
          </p:txBody>
        </p:sp>
        <p:sp>
          <p:nvSpPr>
            <p:cNvPr id="45" name="TextBox 44">
              <a:extLst>
                <a:ext uri="{FF2B5EF4-FFF2-40B4-BE49-F238E27FC236}">
                  <a16:creationId xmlns:a16="http://schemas.microsoft.com/office/drawing/2014/main" id="{5F858828-10BE-1D47-F2B8-63F8D0B072F5}"/>
                </a:ext>
              </a:extLst>
            </p:cNvPr>
            <p:cNvSpPr txBox="1"/>
            <p:nvPr/>
          </p:nvSpPr>
          <p:spPr>
            <a:xfrm>
              <a:off x="8855794" y="3353677"/>
              <a:ext cx="304892" cy="253916"/>
            </a:xfrm>
            <a:prstGeom prst="rect">
              <a:avLst/>
            </a:prstGeom>
            <a:noFill/>
          </p:spPr>
          <p:txBody>
            <a:bodyPr wrap="none" rtlCol="0">
              <a:spAutoFit/>
            </a:bodyPr>
            <a:lstStyle/>
            <a:p>
              <a:r>
                <a:rPr lang="en-US" sz="1050" dirty="0">
                  <a:latin typeface="Helvetica" panose="020B0604020202020204" pitchFamily="34" charset="0"/>
                  <a:cs typeface="Helvetica" panose="020B0604020202020204" pitchFamily="34" charset="0"/>
                </a:rPr>
                <a:t>or</a:t>
              </a:r>
            </a:p>
          </p:txBody>
        </p:sp>
      </p:grpSp>
      <p:sp>
        <p:nvSpPr>
          <p:cNvPr id="15" name="Content Placeholder 2">
            <a:extLst>
              <a:ext uri="{FF2B5EF4-FFF2-40B4-BE49-F238E27FC236}">
                <a16:creationId xmlns:a16="http://schemas.microsoft.com/office/drawing/2014/main" id="{6FC9A89B-1830-9ACB-6065-ED5E65EA6AA6}"/>
              </a:ext>
            </a:extLst>
          </p:cNvPr>
          <p:cNvSpPr txBox="1">
            <a:spLocks/>
          </p:cNvSpPr>
          <p:nvPr/>
        </p:nvSpPr>
        <p:spPr>
          <a:xfrm>
            <a:off x="11669086" y="6391392"/>
            <a:ext cx="335624" cy="26759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fld id="{BB34A8D7-F126-46F5-A1E5-1BDE24C6F14E}" type="slidenum">
              <a:rPr lang="en-US" sz="1200" smtClean="0">
                <a:solidFill>
                  <a:schemeClr val="tx1">
                    <a:lumMod val="75000"/>
                    <a:lumOff val="25000"/>
                  </a:schemeClr>
                </a:solidFill>
              </a:rPr>
              <a:t>9</a:t>
            </a:fld>
            <a:endParaRPr lang="en-US" sz="1200" dirty="0">
              <a:solidFill>
                <a:schemeClr val="tx1">
                  <a:lumMod val="75000"/>
                  <a:lumOff val="25000"/>
                </a:schemeClr>
              </a:solidFill>
            </a:endParaRPr>
          </a:p>
        </p:txBody>
      </p:sp>
      <p:sp>
        <p:nvSpPr>
          <p:cNvPr id="20" name="Content Placeholder 2">
            <a:extLst>
              <a:ext uri="{FF2B5EF4-FFF2-40B4-BE49-F238E27FC236}">
                <a16:creationId xmlns:a16="http://schemas.microsoft.com/office/drawing/2014/main" id="{57DD3A59-2771-F206-8B57-5AD79356D3BD}"/>
              </a:ext>
            </a:extLst>
          </p:cNvPr>
          <p:cNvSpPr txBox="1">
            <a:spLocks/>
          </p:cNvSpPr>
          <p:nvPr/>
        </p:nvSpPr>
        <p:spPr>
          <a:xfrm>
            <a:off x="656038" y="6391392"/>
            <a:ext cx="1310835" cy="258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solidFill>
                  <a:schemeClr val="tx1">
                    <a:lumMod val="75000"/>
                    <a:lumOff val="25000"/>
                  </a:schemeClr>
                </a:solidFill>
              </a:rPr>
              <a:t>6/24/2025</a:t>
            </a:r>
            <a:endParaRPr lang="en-US" sz="1800" dirty="0">
              <a:solidFill>
                <a:schemeClr val="tx1">
                  <a:lumMod val="75000"/>
                  <a:lumOff val="25000"/>
                </a:schemeClr>
              </a:solidFill>
            </a:endParaRPr>
          </a:p>
        </p:txBody>
      </p:sp>
    </p:spTree>
    <p:extLst>
      <p:ext uri="{BB962C8B-B14F-4D97-AF65-F5344CB8AC3E}">
        <p14:creationId xmlns:p14="http://schemas.microsoft.com/office/powerpoint/2010/main" val="1683520237"/>
      </p:ext>
    </p:extLst>
  </p:cSld>
  <p:clrMapOvr>
    <a:masterClrMapping/>
  </p:clrMapOvr>
</p:sld>
</file>

<file path=ppt/theme/theme1.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2114</TotalTime>
  <Words>1007</Words>
  <Application>Microsoft Office PowerPoint</Application>
  <PresentationFormat>Widescreen</PresentationFormat>
  <Paragraphs>209</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Aptos</vt:lpstr>
      <vt:lpstr>Aptos Display</vt:lpstr>
      <vt:lpstr>Arial</vt:lpstr>
      <vt:lpstr>Cambria Math</vt:lpstr>
      <vt:lpstr>Google Sans</vt:lpstr>
      <vt:lpstr>Helvetica</vt:lpstr>
      <vt:lpstr>5_Custom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Gregerson, Casey S.</dc:creator>
  <cp:lastModifiedBy>Connor McCollar</cp:lastModifiedBy>
  <cp:revision>4</cp:revision>
  <dcterms:created xsi:type="dcterms:W3CDTF">2024-07-29T16:16:14Z</dcterms:created>
  <dcterms:modified xsi:type="dcterms:W3CDTF">2025-06-24T15:35:17Z</dcterms:modified>
</cp:coreProperties>
</file>