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8" r:id="rId3"/>
    <p:sldId id="308" r:id="rId4"/>
    <p:sldId id="289" r:id="rId5"/>
    <p:sldId id="290" r:id="rId6"/>
    <p:sldId id="304" r:id="rId7"/>
    <p:sldId id="291" r:id="rId8"/>
    <p:sldId id="297" r:id="rId9"/>
    <p:sldId id="309" r:id="rId10"/>
    <p:sldId id="307" r:id="rId11"/>
    <p:sldId id="305" r:id="rId12"/>
    <p:sldId id="306" r:id="rId13"/>
    <p:sldId id="292" r:id="rId14"/>
    <p:sldId id="294" r:id="rId15"/>
    <p:sldId id="295" r:id="rId16"/>
    <p:sldId id="296" r:id="rId17"/>
    <p:sldId id="298" r:id="rId18"/>
    <p:sldId id="300" r:id="rId19"/>
    <p:sldId id="301" r:id="rId20"/>
    <p:sldId id="311" r:id="rId21"/>
    <p:sldId id="312" r:id="rId22"/>
    <p:sldId id="313" r:id="rId23"/>
    <p:sldId id="302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25E3BE-5B9C-351E-717D-2026DE4C018D}" name="Turdakyn, Nursultan [M E]" initials="" userId="S::nurst@iastate.edu::97f538e4-aa9b-4cbb-b429-4b9bd33390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AE1CB"/>
    <a:srgbClr val="FFB7B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/>
    <p:restoredTop sz="94694"/>
  </p:normalViewPr>
  <p:slideViewPr>
    <p:cSldViewPr snapToGrid="0">
      <p:cViewPr varScale="1">
        <p:scale>
          <a:sx n="102" d="100"/>
          <a:sy n="102" d="100"/>
        </p:scale>
        <p:origin x="83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rdakyn, Nursultan [M E]" userId="97f538e4-aa9b-4cbb-b429-4b9bd333906f" providerId="ADAL" clId="{23F830EB-F758-6647-9B95-0BE66983BC8E}"/>
    <pc:docChg chg="modSld">
      <pc:chgData name="Turdakyn, Nursultan [M E]" userId="97f538e4-aa9b-4cbb-b429-4b9bd333906f" providerId="ADAL" clId="{23F830EB-F758-6647-9B95-0BE66983BC8E}" dt="2023-09-08T16:34:20.555" v="4" actId="20577"/>
      <pc:docMkLst>
        <pc:docMk/>
      </pc:docMkLst>
      <pc:sldChg chg="modSp mod">
        <pc:chgData name="Turdakyn, Nursultan [M E]" userId="97f538e4-aa9b-4cbb-b429-4b9bd333906f" providerId="ADAL" clId="{23F830EB-F758-6647-9B95-0BE66983BC8E}" dt="2023-09-08T16:34:20.555" v="4" actId="20577"/>
        <pc:sldMkLst>
          <pc:docMk/>
          <pc:sldMk cId="2976925630" sldId="281"/>
        </pc:sldMkLst>
        <pc:spChg chg="mod">
          <ac:chgData name="Turdakyn, Nursultan [M E]" userId="97f538e4-aa9b-4cbb-b429-4b9bd333906f" providerId="ADAL" clId="{23F830EB-F758-6647-9B95-0BE66983BC8E}" dt="2023-09-08T16:34:20.555" v="4" actId="20577"/>
          <ac:spMkLst>
            <pc:docMk/>
            <pc:sldMk cId="2976925630" sldId="281"/>
            <ac:spMk id="7" creationId="{91D6DE03-81EB-7E1C-00A9-E9473C205A05}"/>
          </ac:spMkLst>
        </pc:spChg>
      </pc:sldChg>
    </pc:docChg>
  </pc:docChgLst>
  <pc:docChgLst>
    <pc:chgData name="Turdakyn, Nursultan [M E]" userId="97f538e4-aa9b-4cbb-b429-4b9bd333906f" providerId="ADAL" clId="{F276B7A9-4642-4E34-8B02-CD5C3392F023}"/>
    <pc:docChg chg="undo custSel addSld modSld">
      <pc:chgData name="Turdakyn, Nursultan [M E]" userId="97f538e4-aa9b-4cbb-b429-4b9bd333906f" providerId="ADAL" clId="{F276B7A9-4642-4E34-8B02-CD5C3392F023}" dt="2023-09-05T13:57:15.572" v="977"/>
      <pc:docMkLst>
        <pc:docMk/>
      </pc:docMkLst>
      <pc:sldChg chg="modSp mod modCm">
        <pc:chgData name="Turdakyn, Nursultan [M E]" userId="97f538e4-aa9b-4cbb-b429-4b9bd333906f" providerId="ADAL" clId="{F276B7A9-4642-4E34-8B02-CD5C3392F023}" dt="2023-09-05T13:30:43.820" v="338"/>
        <pc:sldMkLst>
          <pc:docMk/>
          <pc:sldMk cId="1484109414" sldId="265"/>
        </pc:sldMkLst>
        <pc:spChg chg="mod">
          <ac:chgData name="Turdakyn, Nursultan [M E]" userId="97f538e4-aa9b-4cbb-b429-4b9bd333906f" providerId="ADAL" clId="{F276B7A9-4642-4E34-8B02-CD5C3392F023}" dt="2023-09-05T13:30:30.820" v="337" actId="20577"/>
          <ac:spMkLst>
            <pc:docMk/>
            <pc:sldMk cId="1484109414" sldId="265"/>
            <ac:spMk id="3" creationId="{FA97D0E3-D762-D38F-0C96-894DD5495FBC}"/>
          </ac:spMkLst>
        </pc:spChg>
        <pc:spChg chg="mod">
          <ac:chgData name="Turdakyn, Nursultan [M E]" userId="97f538e4-aa9b-4cbb-b429-4b9bd333906f" providerId="ADAL" clId="{F276B7A9-4642-4E34-8B02-CD5C3392F023}" dt="2023-08-24T13:33:42.333" v="5" actId="20577"/>
          <ac:spMkLst>
            <pc:docMk/>
            <pc:sldMk cId="1484109414" sldId="265"/>
            <ac:spMk id="10" creationId="{C0C4C558-22BA-8DC0-12E8-E80AE48CC5F4}"/>
          </ac:spMkLst>
        </pc:spChg>
      </pc:sldChg>
      <pc:sldChg chg="modSp mod">
        <pc:chgData name="Turdakyn, Nursultan [M E]" userId="97f538e4-aa9b-4cbb-b429-4b9bd333906f" providerId="ADAL" clId="{F276B7A9-4642-4E34-8B02-CD5C3392F023}" dt="2023-08-24T13:32:36.678" v="1" actId="20577"/>
        <pc:sldMkLst>
          <pc:docMk/>
          <pc:sldMk cId="611095441" sldId="266"/>
        </pc:sldMkLst>
        <pc:spChg chg="mod">
          <ac:chgData name="Turdakyn, Nursultan [M E]" userId="97f538e4-aa9b-4cbb-b429-4b9bd333906f" providerId="ADAL" clId="{F276B7A9-4642-4E34-8B02-CD5C3392F023}" dt="2023-08-24T13:32:36.678" v="1" actId="20577"/>
          <ac:spMkLst>
            <pc:docMk/>
            <pc:sldMk cId="611095441" sldId="266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4:02.010" v="9"/>
        <pc:sldMkLst>
          <pc:docMk/>
          <pc:sldMk cId="2154846616" sldId="267"/>
        </pc:sldMkLst>
        <pc:spChg chg="del">
          <ac:chgData name="Turdakyn, Nursultan [M E]" userId="97f538e4-aa9b-4cbb-b429-4b9bd333906f" providerId="ADAL" clId="{F276B7A9-4642-4E34-8B02-CD5C3392F023}" dt="2023-08-24T13:34:01.305" v="8" actId="478"/>
          <ac:spMkLst>
            <pc:docMk/>
            <pc:sldMk cId="2154846616" sldId="267"/>
            <ac:spMk id="10" creationId="{C0C4C558-22BA-8DC0-12E8-E80AE48CC5F4}"/>
          </ac:spMkLst>
        </pc:spChg>
        <pc:spChg chg="add mod">
          <ac:chgData name="Turdakyn, Nursultan [M E]" userId="97f538e4-aa9b-4cbb-b429-4b9bd333906f" providerId="ADAL" clId="{F276B7A9-4642-4E34-8B02-CD5C3392F023}" dt="2023-08-24T13:34:02.010" v="9"/>
          <ac:spMkLst>
            <pc:docMk/>
            <pc:sldMk cId="2154846616" sldId="267"/>
            <ac:spMk id="11" creationId="{B44DD85A-A903-4BCD-90D1-CC483194866F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3:54.138" v="7"/>
        <pc:sldMkLst>
          <pc:docMk/>
          <pc:sldMk cId="2285293207" sldId="268"/>
        </pc:sldMkLst>
        <pc:spChg chg="del">
          <ac:chgData name="Turdakyn, Nursultan [M E]" userId="97f538e4-aa9b-4cbb-b429-4b9bd333906f" providerId="ADAL" clId="{F276B7A9-4642-4E34-8B02-CD5C3392F023}" dt="2023-08-24T13:33:53.418" v="6" actId="478"/>
          <ac:spMkLst>
            <pc:docMk/>
            <pc:sldMk cId="2285293207" sldId="268"/>
            <ac:spMk id="10" creationId="{C0C4C558-22BA-8DC0-12E8-E80AE48CC5F4}"/>
          </ac:spMkLst>
        </pc:spChg>
        <pc:spChg chg="add mod">
          <ac:chgData name="Turdakyn, Nursultan [M E]" userId="97f538e4-aa9b-4cbb-b429-4b9bd333906f" providerId="ADAL" clId="{F276B7A9-4642-4E34-8B02-CD5C3392F023}" dt="2023-08-24T13:33:54.138" v="7"/>
          <ac:spMkLst>
            <pc:docMk/>
            <pc:sldMk cId="2285293207" sldId="268"/>
            <ac:spMk id="11" creationId="{35D47085-F115-4288-A54E-231ACD815226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4:06.808" v="11"/>
        <pc:sldMkLst>
          <pc:docMk/>
          <pc:sldMk cId="388542182" sldId="269"/>
        </pc:sldMkLst>
        <pc:spChg chg="add mod">
          <ac:chgData name="Turdakyn, Nursultan [M E]" userId="97f538e4-aa9b-4cbb-b429-4b9bd333906f" providerId="ADAL" clId="{F276B7A9-4642-4E34-8B02-CD5C3392F023}" dt="2023-08-24T13:34:06.808" v="11"/>
          <ac:spMkLst>
            <pc:docMk/>
            <pc:sldMk cId="388542182" sldId="269"/>
            <ac:spMk id="9" creationId="{EBB0E262-57EC-4C4E-A6C7-E19C1B0B9F9F}"/>
          </ac:spMkLst>
        </pc:spChg>
        <pc:spChg chg="del">
          <ac:chgData name="Turdakyn, Nursultan [M E]" userId="97f538e4-aa9b-4cbb-b429-4b9bd333906f" providerId="ADAL" clId="{F276B7A9-4642-4E34-8B02-CD5C3392F023}" dt="2023-08-24T13:34:06.228" v="10" actId="478"/>
          <ac:spMkLst>
            <pc:docMk/>
            <pc:sldMk cId="388542182" sldId="269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4:12.940" v="13"/>
        <pc:sldMkLst>
          <pc:docMk/>
          <pc:sldMk cId="3312133780" sldId="270"/>
        </pc:sldMkLst>
        <pc:spChg chg="add mod">
          <ac:chgData name="Turdakyn, Nursultan [M E]" userId="97f538e4-aa9b-4cbb-b429-4b9bd333906f" providerId="ADAL" clId="{F276B7A9-4642-4E34-8B02-CD5C3392F023}" dt="2023-08-24T13:34:12.940" v="13"/>
          <ac:spMkLst>
            <pc:docMk/>
            <pc:sldMk cId="3312133780" sldId="270"/>
            <ac:spMk id="7" creationId="{5A915561-E22B-4E84-A67E-E86FD78E2288}"/>
          </ac:spMkLst>
        </pc:spChg>
        <pc:spChg chg="del">
          <ac:chgData name="Turdakyn, Nursultan [M E]" userId="97f538e4-aa9b-4cbb-b429-4b9bd333906f" providerId="ADAL" clId="{F276B7A9-4642-4E34-8B02-CD5C3392F023}" dt="2023-08-24T13:34:12.186" v="12" actId="478"/>
          <ac:spMkLst>
            <pc:docMk/>
            <pc:sldMk cId="3312133780" sldId="270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4:19.635" v="15"/>
        <pc:sldMkLst>
          <pc:docMk/>
          <pc:sldMk cId="3078478780" sldId="271"/>
        </pc:sldMkLst>
        <pc:spChg chg="add mod">
          <ac:chgData name="Turdakyn, Nursultan [M E]" userId="97f538e4-aa9b-4cbb-b429-4b9bd333906f" providerId="ADAL" clId="{F276B7A9-4642-4E34-8B02-CD5C3392F023}" dt="2023-08-24T13:34:19.635" v="15"/>
          <ac:spMkLst>
            <pc:docMk/>
            <pc:sldMk cId="3078478780" sldId="271"/>
            <ac:spMk id="7" creationId="{1A69C864-8AFA-461C-B593-D4DCD4E64E5B}"/>
          </ac:spMkLst>
        </pc:spChg>
        <pc:spChg chg="del">
          <ac:chgData name="Turdakyn, Nursultan [M E]" userId="97f538e4-aa9b-4cbb-b429-4b9bd333906f" providerId="ADAL" clId="{F276B7A9-4642-4E34-8B02-CD5C3392F023}" dt="2023-08-24T13:34:19.272" v="14" actId="478"/>
          <ac:spMkLst>
            <pc:docMk/>
            <pc:sldMk cId="3078478780" sldId="271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4:24.826" v="17"/>
        <pc:sldMkLst>
          <pc:docMk/>
          <pc:sldMk cId="2513798812" sldId="273"/>
        </pc:sldMkLst>
        <pc:spChg chg="add mod">
          <ac:chgData name="Turdakyn, Nursultan [M E]" userId="97f538e4-aa9b-4cbb-b429-4b9bd333906f" providerId="ADAL" clId="{F276B7A9-4642-4E34-8B02-CD5C3392F023}" dt="2023-08-24T13:34:24.826" v="17"/>
          <ac:spMkLst>
            <pc:docMk/>
            <pc:sldMk cId="2513798812" sldId="273"/>
            <ac:spMk id="9" creationId="{47C497E4-D7C2-4B39-B490-44A7B8B27B42}"/>
          </ac:spMkLst>
        </pc:spChg>
        <pc:spChg chg="del">
          <ac:chgData name="Turdakyn, Nursultan [M E]" userId="97f538e4-aa9b-4cbb-b429-4b9bd333906f" providerId="ADAL" clId="{F276B7A9-4642-4E34-8B02-CD5C3392F023}" dt="2023-08-24T13:34:24.182" v="16" actId="478"/>
          <ac:spMkLst>
            <pc:docMk/>
            <pc:sldMk cId="2513798812" sldId="273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4:29.514" v="19"/>
        <pc:sldMkLst>
          <pc:docMk/>
          <pc:sldMk cId="3995193696" sldId="274"/>
        </pc:sldMkLst>
        <pc:spChg chg="add mod">
          <ac:chgData name="Turdakyn, Nursultan [M E]" userId="97f538e4-aa9b-4cbb-b429-4b9bd333906f" providerId="ADAL" clId="{F276B7A9-4642-4E34-8B02-CD5C3392F023}" dt="2023-08-24T13:34:29.514" v="19"/>
          <ac:spMkLst>
            <pc:docMk/>
            <pc:sldMk cId="3995193696" sldId="274"/>
            <ac:spMk id="8" creationId="{22762074-6FBE-4D79-8C8A-FB28A1AF804B}"/>
          </ac:spMkLst>
        </pc:spChg>
        <pc:spChg chg="del">
          <ac:chgData name="Turdakyn, Nursultan [M E]" userId="97f538e4-aa9b-4cbb-b429-4b9bd333906f" providerId="ADAL" clId="{F276B7A9-4642-4E34-8B02-CD5C3392F023}" dt="2023-08-24T13:34:28.840" v="18" actId="478"/>
          <ac:spMkLst>
            <pc:docMk/>
            <pc:sldMk cId="3995193696" sldId="274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4:41.180" v="23"/>
        <pc:sldMkLst>
          <pc:docMk/>
          <pc:sldMk cId="136414738" sldId="275"/>
        </pc:sldMkLst>
        <pc:spChg chg="add mod">
          <ac:chgData name="Turdakyn, Nursultan [M E]" userId="97f538e4-aa9b-4cbb-b429-4b9bd333906f" providerId="ADAL" clId="{F276B7A9-4642-4E34-8B02-CD5C3392F023}" dt="2023-08-24T13:34:41.180" v="23"/>
          <ac:spMkLst>
            <pc:docMk/>
            <pc:sldMk cId="136414738" sldId="275"/>
            <ac:spMk id="7" creationId="{87FB27F2-41EC-4A6F-A4D3-128435FD36ED}"/>
          </ac:spMkLst>
        </pc:spChg>
        <pc:spChg chg="del">
          <ac:chgData name="Turdakyn, Nursultan [M E]" userId="97f538e4-aa9b-4cbb-b429-4b9bd333906f" providerId="ADAL" clId="{F276B7A9-4642-4E34-8B02-CD5C3392F023}" dt="2023-08-24T13:34:40.457" v="22" actId="478"/>
          <ac:spMkLst>
            <pc:docMk/>
            <pc:sldMk cId="136414738" sldId="275"/>
            <ac:spMk id="10" creationId="{C0C4C558-22BA-8DC0-12E8-E80AE48CC5F4}"/>
          </ac:spMkLst>
        </pc:spChg>
      </pc:sldChg>
      <pc:sldChg chg="addSp delSp modSp mod modCm">
        <pc:chgData name="Turdakyn, Nursultan [M E]" userId="97f538e4-aa9b-4cbb-b429-4b9bd333906f" providerId="ADAL" clId="{F276B7A9-4642-4E34-8B02-CD5C3392F023}" dt="2023-09-05T13:32:16.553" v="348"/>
        <pc:sldMkLst>
          <pc:docMk/>
          <pc:sldMk cId="445234561" sldId="276"/>
        </pc:sldMkLst>
        <pc:spChg chg="mod">
          <ac:chgData name="Turdakyn, Nursultan [M E]" userId="97f538e4-aa9b-4cbb-b429-4b9bd333906f" providerId="ADAL" clId="{F276B7A9-4642-4E34-8B02-CD5C3392F023}" dt="2023-09-05T13:31:33.231" v="339" actId="1076"/>
          <ac:spMkLst>
            <pc:docMk/>
            <pc:sldMk cId="445234561" sldId="276"/>
            <ac:spMk id="6" creationId="{D53586A5-BC2B-2582-C882-237F15064F76}"/>
          </ac:spMkLst>
        </pc:spChg>
        <pc:spChg chg="add mod">
          <ac:chgData name="Turdakyn, Nursultan [M E]" userId="97f538e4-aa9b-4cbb-b429-4b9bd333906f" providerId="ADAL" clId="{F276B7A9-4642-4E34-8B02-CD5C3392F023}" dt="2023-08-24T13:34:46.918" v="25"/>
          <ac:spMkLst>
            <pc:docMk/>
            <pc:sldMk cId="445234561" sldId="276"/>
            <ac:spMk id="7" creationId="{9EA268FE-A55F-419C-9516-46887917FC99}"/>
          </ac:spMkLst>
        </pc:spChg>
        <pc:spChg chg="del">
          <ac:chgData name="Turdakyn, Nursultan [M E]" userId="97f538e4-aa9b-4cbb-b429-4b9bd333906f" providerId="ADAL" clId="{F276B7A9-4642-4E34-8B02-CD5C3392F023}" dt="2023-08-24T13:34:46.275" v="24" actId="478"/>
          <ac:spMkLst>
            <pc:docMk/>
            <pc:sldMk cId="445234561" sldId="276"/>
            <ac:spMk id="10" creationId="{C0C4C558-22BA-8DC0-12E8-E80AE48CC5F4}"/>
          </ac:spMkLst>
        </pc:spChg>
        <pc:picChg chg="add mod">
          <ac:chgData name="Turdakyn, Nursultan [M E]" userId="97f538e4-aa9b-4cbb-b429-4b9bd333906f" providerId="ADAL" clId="{F276B7A9-4642-4E34-8B02-CD5C3392F023}" dt="2023-09-05T13:32:08.776" v="346" actId="1076"/>
          <ac:picMkLst>
            <pc:docMk/>
            <pc:sldMk cId="445234561" sldId="276"/>
            <ac:picMk id="3" creationId="{DDA24D91-7433-49AA-A782-365F5A304ED0}"/>
          </ac:picMkLst>
        </pc:picChg>
        <pc:picChg chg="add mod">
          <ac:chgData name="Turdakyn, Nursultan [M E]" userId="97f538e4-aa9b-4cbb-b429-4b9bd333906f" providerId="ADAL" clId="{F276B7A9-4642-4E34-8B02-CD5C3392F023}" dt="2023-09-05T13:32:10.200" v="347" actId="1076"/>
          <ac:picMkLst>
            <pc:docMk/>
            <pc:sldMk cId="445234561" sldId="276"/>
            <ac:picMk id="8" creationId="{8712AF92-BA2F-4FDF-8D9F-F9ECFDAEFE02}"/>
          </ac:picMkLst>
        </pc:picChg>
      </pc:sldChg>
      <pc:sldChg chg="addSp delSp modSp mod">
        <pc:chgData name="Turdakyn, Nursultan [M E]" userId="97f538e4-aa9b-4cbb-b429-4b9bd333906f" providerId="ADAL" clId="{F276B7A9-4642-4E34-8B02-CD5C3392F023}" dt="2023-08-24T13:34:34.688" v="21"/>
        <pc:sldMkLst>
          <pc:docMk/>
          <pc:sldMk cId="2492580035" sldId="278"/>
        </pc:sldMkLst>
        <pc:spChg chg="add mod">
          <ac:chgData name="Turdakyn, Nursultan [M E]" userId="97f538e4-aa9b-4cbb-b429-4b9bd333906f" providerId="ADAL" clId="{F276B7A9-4642-4E34-8B02-CD5C3392F023}" dt="2023-08-24T13:34:34.688" v="21"/>
          <ac:spMkLst>
            <pc:docMk/>
            <pc:sldMk cId="2492580035" sldId="278"/>
            <ac:spMk id="9" creationId="{D3FFC9C5-0B80-4D99-876F-48FF471C738E}"/>
          </ac:spMkLst>
        </pc:spChg>
        <pc:spChg chg="del">
          <ac:chgData name="Turdakyn, Nursultan [M E]" userId="97f538e4-aa9b-4cbb-b429-4b9bd333906f" providerId="ADAL" clId="{F276B7A9-4642-4E34-8B02-CD5C3392F023}" dt="2023-08-24T13:34:33.951" v="20" actId="478"/>
          <ac:spMkLst>
            <pc:docMk/>
            <pc:sldMk cId="2492580035" sldId="278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4:52.768" v="27"/>
        <pc:sldMkLst>
          <pc:docMk/>
          <pc:sldMk cId="2389718198" sldId="279"/>
        </pc:sldMkLst>
        <pc:spChg chg="add mod">
          <ac:chgData name="Turdakyn, Nursultan [M E]" userId="97f538e4-aa9b-4cbb-b429-4b9bd333906f" providerId="ADAL" clId="{F276B7A9-4642-4E34-8B02-CD5C3392F023}" dt="2023-08-24T13:34:52.768" v="27"/>
          <ac:spMkLst>
            <pc:docMk/>
            <pc:sldMk cId="2389718198" sldId="279"/>
            <ac:spMk id="7" creationId="{D3884148-4BBA-42B2-8645-A313FE0F217A}"/>
          </ac:spMkLst>
        </pc:spChg>
        <pc:spChg chg="del">
          <ac:chgData name="Turdakyn, Nursultan [M E]" userId="97f538e4-aa9b-4cbb-b429-4b9bd333906f" providerId="ADAL" clId="{F276B7A9-4642-4E34-8B02-CD5C3392F023}" dt="2023-08-24T13:34:52.141" v="26" actId="478"/>
          <ac:spMkLst>
            <pc:docMk/>
            <pc:sldMk cId="2389718198" sldId="279"/>
            <ac:spMk id="10" creationId="{C0C4C558-22BA-8DC0-12E8-E80AE48CC5F4}"/>
          </ac:spMkLst>
        </pc:spChg>
      </pc:sldChg>
      <pc:sldChg chg="addSp delSp modSp mod modCm">
        <pc:chgData name="Turdakyn, Nursultan [M E]" userId="97f538e4-aa9b-4cbb-b429-4b9bd333906f" providerId="ADAL" clId="{F276B7A9-4642-4E34-8B02-CD5C3392F023}" dt="2023-09-05T13:35:05.790" v="366"/>
        <pc:sldMkLst>
          <pc:docMk/>
          <pc:sldMk cId="1863859748" sldId="280"/>
        </pc:sldMkLst>
        <pc:spChg chg="mod">
          <ac:chgData name="Turdakyn, Nursultan [M E]" userId="97f538e4-aa9b-4cbb-b429-4b9bd333906f" providerId="ADAL" clId="{F276B7A9-4642-4E34-8B02-CD5C3392F023}" dt="2023-09-05T13:33:49.203" v="356" actId="14100"/>
          <ac:spMkLst>
            <pc:docMk/>
            <pc:sldMk cId="1863859748" sldId="280"/>
            <ac:spMk id="7" creationId="{3F2DA58F-5290-20B2-0BC7-0FFC154CA44C}"/>
          </ac:spMkLst>
        </pc:spChg>
        <pc:spChg chg="add mod">
          <ac:chgData name="Turdakyn, Nursultan [M E]" userId="97f538e4-aa9b-4cbb-b429-4b9bd333906f" providerId="ADAL" clId="{F276B7A9-4642-4E34-8B02-CD5C3392F023}" dt="2023-08-24T13:35:03.367" v="31"/>
          <ac:spMkLst>
            <pc:docMk/>
            <pc:sldMk cId="1863859748" sldId="280"/>
            <ac:spMk id="8" creationId="{2CF62749-A02E-4657-BDB1-B952F0A48E2F}"/>
          </ac:spMkLst>
        </pc:spChg>
        <pc:spChg chg="del">
          <ac:chgData name="Turdakyn, Nursultan [M E]" userId="97f538e4-aa9b-4cbb-b429-4b9bd333906f" providerId="ADAL" clId="{F276B7A9-4642-4E34-8B02-CD5C3392F023}" dt="2023-08-24T13:35:02.582" v="30" actId="478"/>
          <ac:spMkLst>
            <pc:docMk/>
            <pc:sldMk cId="1863859748" sldId="280"/>
            <ac:spMk id="10" creationId="{C0C4C558-22BA-8DC0-12E8-E80AE48CC5F4}"/>
          </ac:spMkLst>
        </pc:spChg>
        <pc:picChg chg="add mod">
          <ac:chgData name="Turdakyn, Nursultan [M E]" userId="97f538e4-aa9b-4cbb-b429-4b9bd333906f" providerId="ADAL" clId="{F276B7A9-4642-4E34-8B02-CD5C3392F023}" dt="2023-09-05T13:34:25.371" v="364" actId="1076"/>
          <ac:picMkLst>
            <pc:docMk/>
            <pc:sldMk cId="1863859748" sldId="280"/>
            <ac:picMk id="3" creationId="{4D845909-EBA8-45B1-AB65-B69EAF58BA40}"/>
          </ac:picMkLst>
        </pc:picChg>
        <pc:picChg chg="add mod">
          <ac:chgData name="Turdakyn, Nursultan [M E]" userId="97f538e4-aa9b-4cbb-b429-4b9bd333906f" providerId="ADAL" clId="{F276B7A9-4642-4E34-8B02-CD5C3392F023}" dt="2023-09-05T13:34:28.771" v="365" actId="1076"/>
          <ac:picMkLst>
            <pc:docMk/>
            <pc:sldMk cId="1863859748" sldId="280"/>
            <ac:picMk id="6" creationId="{EB87A205-6980-4AC0-AD80-8F66B24887AF}"/>
          </ac:picMkLst>
        </pc:picChg>
      </pc:sldChg>
      <pc:sldChg chg="addSp delSp modSp mod">
        <pc:chgData name="Turdakyn, Nursultan [M E]" userId="97f538e4-aa9b-4cbb-b429-4b9bd333906f" providerId="ADAL" clId="{F276B7A9-4642-4E34-8B02-CD5C3392F023}" dt="2023-08-24T13:34:57.894" v="29"/>
        <pc:sldMkLst>
          <pc:docMk/>
          <pc:sldMk cId="2976925630" sldId="281"/>
        </pc:sldMkLst>
        <pc:spChg chg="add mod">
          <ac:chgData name="Turdakyn, Nursultan [M E]" userId="97f538e4-aa9b-4cbb-b429-4b9bd333906f" providerId="ADAL" clId="{F276B7A9-4642-4E34-8B02-CD5C3392F023}" dt="2023-08-24T13:34:57.894" v="29"/>
          <ac:spMkLst>
            <pc:docMk/>
            <pc:sldMk cId="2976925630" sldId="281"/>
            <ac:spMk id="8" creationId="{4F77E3ED-9D67-4ACF-B530-37FD7B9B96AB}"/>
          </ac:spMkLst>
        </pc:spChg>
        <pc:spChg chg="del">
          <ac:chgData name="Turdakyn, Nursultan [M E]" userId="97f538e4-aa9b-4cbb-b429-4b9bd333906f" providerId="ADAL" clId="{F276B7A9-4642-4E34-8B02-CD5C3392F023}" dt="2023-08-24T13:34:57.079" v="28" actId="478"/>
          <ac:spMkLst>
            <pc:docMk/>
            <pc:sldMk cId="2976925630" sldId="281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07.945" v="33"/>
        <pc:sldMkLst>
          <pc:docMk/>
          <pc:sldMk cId="2545637458" sldId="282"/>
        </pc:sldMkLst>
        <pc:spChg chg="add mod">
          <ac:chgData name="Turdakyn, Nursultan [M E]" userId="97f538e4-aa9b-4cbb-b429-4b9bd333906f" providerId="ADAL" clId="{F276B7A9-4642-4E34-8B02-CD5C3392F023}" dt="2023-08-24T13:35:07.945" v="33"/>
          <ac:spMkLst>
            <pc:docMk/>
            <pc:sldMk cId="2545637458" sldId="282"/>
            <ac:spMk id="7" creationId="{F34D1786-1ACD-4F27-9E88-F9EA179B06CD}"/>
          </ac:spMkLst>
        </pc:spChg>
        <pc:spChg chg="del">
          <ac:chgData name="Turdakyn, Nursultan [M E]" userId="97f538e4-aa9b-4cbb-b429-4b9bd333906f" providerId="ADAL" clId="{F276B7A9-4642-4E34-8B02-CD5C3392F023}" dt="2023-08-24T13:35:07.364" v="32" actId="478"/>
          <ac:spMkLst>
            <pc:docMk/>
            <pc:sldMk cId="2545637458" sldId="282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11.976" v="35"/>
        <pc:sldMkLst>
          <pc:docMk/>
          <pc:sldMk cId="2880796127" sldId="283"/>
        </pc:sldMkLst>
        <pc:spChg chg="add mod">
          <ac:chgData name="Turdakyn, Nursultan [M E]" userId="97f538e4-aa9b-4cbb-b429-4b9bd333906f" providerId="ADAL" clId="{F276B7A9-4642-4E34-8B02-CD5C3392F023}" dt="2023-08-24T13:35:11.976" v="35"/>
          <ac:spMkLst>
            <pc:docMk/>
            <pc:sldMk cId="2880796127" sldId="283"/>
            <ac:spMk id="8" creationId="{22A94E3C-16C5-49F2-8FF9-9ABE360CD1CE}"/>
          </ac:spMkLst>
        </pc:spChg>
        <pc:spChg chg="del">
          <ac:chgData name="Turdakyn, Nursultan [M E]" userId="97f538e4-aa9b-4cbb-b429-4b9bd333906f" providerId="ADAL" clId="{F276B7A9-4642-4E34-8B02-CD5C3392F023}" dt="2023-08-24T13:35:11.552" v="34" actId="478"/>
          <ac:spMkLst>
            <pc:docMk/>
            <pc:sldMk cId="2880796127" sldId="283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19.581" v="39"/>
        <pc:sldMkLst>
          <pc:docMk/>
          <pc:sldMk cId="1918128825" sldId="284"/>
        </pc:sldMkLst>
        <pc:spChg chg="add mod">
          <ac:chgData name="Turdakyn, Nursultan [M E]" userId="97f538e4-aa9b-4cbb-b429-4b9bd333906f" providerId="ADAL" clId="{F276B7A9-4642-4E34-8B02-CD5C3392F023}" dt="2023-08-24T13:35:19.581" v="39"/>
          <ac:spMkLst>
            <pc:docMk/>
            <pc:sldMk cId="1918128825" sldId="284"/>
            <ac:spMk id="8" creationId="{8F7BFE3F-5667-4E59-A4F5-017080A0EAD7}"/>
          </ac:spMkLst>
        </pc:spChg>
        <pc:spChg chg="del">
          <ac:chgData name="Turdakyn, Nursultan [M E]" userId="97f538e4-aa9b-4cbb-b429-4b9bd333906f" providerId="ADAL" clId="{F276B7A9-4642-4E34-8B02-CD5C3392F023}" dt="2023-08-24T13:35:19.190" v="38" actId="478"/>
          <ac:spMkLst>
            <pc:docMk/>
            <pc:sldMk cId="1918128825" sldId="284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23.611" v="41"/>
        <pc:sldMkLst>
          <pc:docMk/>
          <pc:sldMk cId="2883150072" sldId="285"/>
        </pc:sldMkLst>
        <pc:spChg chg="add mod">
          <ac:chgData name="Turdakyn, Nursultan [M E]" userId="97f538e4-aa9b-4cbb-b429-4b9bd333906f" providerId="ADAL" clId="{F276B7A9-4642-4E34-8B02-CD5C3392F023}" dt="2023-08-24T13:35:23.611" v="41"/>
          <ac:spMkLst>
            <pc:docMk/>
            <pc:sldMk cId="2883150072" sldId="285"/>
            <ac:spMk id="7" creationId="{4CFECF50-5DFC-47BA-94EF-DBD43EAFBD13}"/>
          </ac:spMkLst>
        </pc:spChg>
        <pc:spChg chg="del">
          <ac:chgData name="Turdakyn, Nursultan [M E]" userId="97f538e4-aa9b-4cbb-b429-4b9bd333906f" providerId="ADAL" clId="{F276B7A9-4642-4E34-8B02-CD5C3392F023}" dt="2023-08-24T13:35:23.139" v="40" actId="478"/>
          <ac:spMkLst>
            <pc:docMk/>
            <pc:sldMk cId="2883150072" sldId="285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27.638" v="43"/>
        <pc:sldMkLst>
          <pc:docMk/>
          <pc:sldMk cId="4063470050" sldId="286"/>
        </pc:sldMkLst>
        <pc:spChg chg="add mod">
          <ac:chgData name="Turdakyn, Nursultan [M E]" userId="97f538e4-aa9b-4cbb-b429-4b9bd333906f" providerId="ADAL" clId="{F276B7A9-4642-4E34-8B02-CD5C3392F023}" dt="2023-08-24T13:35:27.638" v="43"/>
          <ac:spMkLst>
            <pc:docMk/>
            <pc:sldMk cId="4063470050" sldId="286"/>
            <ac:spMk id="8" creationId="{CD21136C-D159-4422-BFBB-D6F25AB09C00}"/>
          </ac:spMkLst>
        </pc:spChg>
        <pc:spChg chg="del">
          <ac:chgData name="Turdakyn, Nursultan [M E]" userId="97f538e4-aa9b-4cbb-b429-4b9bd333906f" providerId="ADAL" clId="{F276B7A9-4642-4E34-8B02-CD5C3392F023}" dt="2023-08-24T13:35:26.855" v="42" actId="478"/>
          <ac:spMkLst>
            <pc:docMk/>
            <pc:sldMk cId="4063470050" sldId="286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34.495" v="47"/>
        <pc:sldMkLst>
          <pc:docMk/>
          <pc:sldMk cId="1033741827" sldId="287"/>
        </pc:sldMkLst>
        <pc:spChg chg="add mod">
          <ac:chgData name="Turdakyn, Nursultan [M E]" userId="97f538e4-aa9b-4cbb-b429-4b9bd333906f" providerId="ADAL" clId="{F276B7A9-4642-4E34-8B02-CD5C3392F023}" dt="2023-08-24T13:35:34.495" v="47"/>
          <ac:spMkLst>
            <pc:docMk/>
            <pc:sldMk cId="1033741827" sldId="287"/>
            <ac:spMk id="7" creationId="{6FD6B6EF-FA5C-4969-BFA5-62456DFC857A}"/>
          </ac:spMkLst>
        </pc:spChg>
        <pc:spChg chg="del">
          <ac:chgData name="Turdakyn, Nursultan [M E]" userId="97f538e4-aa9b-4cbb-b429-4b9bd333906f" providerId="ADAL" clId="{F276B7A9-4642-4E34-8B02-CD5C3392F023}" dt="2023-08-24T13:35:34.085" v="46" actId="478"/>
          <ac:spMkLst>
            <pc:docMk/>
            <pc:sldMk cId="1033741827" sldId="287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30.982" v="45"/>
        <pc:sldMkLst>
          <pc:docMk/>
          <pc:sldMk cId="778680851" sldId="288"/>
        </pc:sldMkLst>
        <pc:spChg chg="add mod">
          <ac:chgData name="Turdakyn, Nursultan [M E]" userId="97f538e4-aa9b-4cbb-b429-4b9bd333906f" providerId="ADAL" clId="{F276B7A9-4642-4E34-8B02-CD5C3392F023}" dt="2023-08-24T13:35:30.982" v="45"/>
          <ac:spMkLst>
            <pc:docMk/>
            <pc:sldMk cId="778680851" sldId="288"/>
            <ac:spMk id="7" creationId="{5DB7ED02-BFA9-4F11-AD70-9CA212CDF89A}"/>
          </ac:spMkLst>
        </pc:spChg>
        <pc:spChg chg="del">
          <ac:chgData name="Turdakyn, Nursultan [M E]" userId="97f538e4-aa9b-4cbb-b429-4b9bd333906f" providerId="ADAL" clId="{F276B7A9-4642-4E34-8B02-CD5C3392F023}" dt="2023-08-24T13:35:30.602" v="44" actId="478"/>
          <ac:spMkLst>
            <pc:docMk/>
            <pc:sldMk cId="778680851" sldId="288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15.723" v="37"/>
        <pc:sldMkLst>
          <pc:docMk/>
          <pc:sldMk cId="3974611397" sldId="289"/>
        </pc:sldMkLst>
        <pc:spChg chg="add mod">
          <ac:chgData name="Turdakyn, Nursultan [M E]" userId="97f538e4-aa9b-4cbb-b429-4b9bd333906f" providerId="ADAL" clId="{F276B7A9-4642-4E34-8B02-CD5C3392F023}" dt="2023-08-24T13:35:15.723" v="37"/>
          <ac:spMkLst>
            <pc:docMk/>
            <pc:sldMk cId="3974611397" sldId="289"/>
            <ac:spMk id="9" creationId="{BA3529D4-927B-447B-B28E-0C5F5B488BD8}"/>
          </ac:spMkLst>
        </pc:spChg>
        <pc:spChg chg="del">
          <ac:chgData name="Turdakyn, Nursultan [M E]" userId="97f538e4-aa9b-4cbb-b429-4b9bd333906f" providerId="ADAL" clId="{F276B7A9-4642-4E34-8B02-CD5C3392F023}" dt="2023-08-24T13:35:15.345" v="36" actId="478"/>
          <ac:spMkLst>
            <pc:docMk/>
            <pc:sldMk cId="3974611397" sldId="289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37.956" v="49"/>
        <pc:sldMkLst>
          <pc:docMk/>
          <pc:sldMk cId="3145461465" sldId="290"/>
        </pc:sldMkLst>
        <pc:spChg chg="add mod">
          <ac:chgData name="Turdakyn, Nursultan [M E]" userId="97f538e4-aa9b-4cbb-b429-4b9bd333906f" providerId="ADAL" clId="{F276B7A9-4642-4E34-8B02-CD5C3392F023}" dt="2023-08-24T13:35:37.956" v="49"/>
          <ac:spMkLst>
            <pc:docMk/>
            <pc:sldMk cId="3145461465" sldId="290"/>
            <ac:spMk id="7" creationId="{144995B4-B89E-467E-B748-15651C6EC699}"/>
          </ac:spMkLst>
        </pc:spChg>
        <pc:spChg chg="del">
          <ac:chgData name="Turdakyn, Nursultan [M E]" userId="97f538e4-aa9b-4cbb-b429-4b9bd333906f" providerId="ADAL" clId="{F276B7A9-4642-4E34-8B02-CD5C3392F023}" dt="2023-08-24T13:35:37.597" v="48" actId="478"/>
          <ac:spMkLst>
            <pc:docMk/>
            <pc:sldMk cId="3145461465" sldId="290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43.583" v="51"/>
        <pc:sldMkLst>
          <pc:docMk/>
          <pc:sldMk cId="3564324838" sldId="291"/>
        </pc:sldMkLst>
        <pc:spChg chg="add mod">
          <ac:chgData name="Turdakyn, Nursultan [M E]" userId="97f538e4-aa9b-4cbb-b429-4b9bd333906f" providerId="ADAL" clId="{F276B7A9-4642-4E34-8B02-CD5C3392F023}" dt="2023-08-24T13:35:43.583" v="51"/>
          <ac:spMkLst>
            <pc:docMk/>
            <pc:sldMk cId="3564324838" sldId="291"/>
            <ac:spMk id="8" creationId="{FD58FC38-04F5-4FFD-921A-AF09EDAE9852}"/>
          </ac:spMkLst>
        </pc:spChg>
        <pc:spChg chg="del">
          <ac:chgData name="Turdakyn, Nursultan [M E]" userId="97f538e4-aa9b-4cbb-b429-4b9bd333906f" providerId="ADAL" clId="{F276B7A9-4642-4E34-8B02-CD5C3392F023}" dt="2023-08-24T13:35:42.036" v="50" actId="478"/>
          <ac:spMkLst>
            <pc:docMk/>
            <pc:sldMk cId="3564324838" sldId="291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5:47.177" v="53"/>
        <pc:sldMkLst>
          <pc:docMk/>
          <pc:sldMk cId="2723717882" sldId="292"/>
        </pc:sldMkLst>
        <pc:spChg chg="add mod">
          <ac:chgData name="Turdakyn, Nursultan [M E]" userId="97f538e4-aa9b-4cbb-b429-4b9bd333906f" providerId="ADAL" clId="{F276B7A9-4642-4E34-8B02-CD5C3392F023}" dt="2023-08-24T13:35:47.177" v="53"/>
          <ac:spMkLst>
            <pc:docMk/>
            <pc:sldMk cId="2723717882" sldId="292"/>
            <ac:spMk id="8" creationId="{8DC72F46-6825-4337-A258-499F079165B0}"/>
          </ac:spMkLst>
        </pc:spChg>
        <pc:spChg chg="del">
          <ac:chgData name="Turdakyn, Nursultan [M E]" userId="97f538e4-aa9b-4cbb-b429-4b9bd333906f" providerId="ADAL" clId="{F276B7A9-4642-4E34-8B02-CD5C3392F023}" dt="2023-08-24T13:35:46.771" v="52" actId="478"/>
          <ac:spMkLst>
            <pc:docMk/>
            <pc:sldMk cId="2723717882" sldId="292"/>
            <ac:spMk id="10" creationId="{C0C4C558-22BA-8DC0-12E8-E80AE48CC5F4}"/>
          </ac:spMkLst>
        </pc:spChg>
      </pc:sldChg>
      <pc:sldChg chg="addSp delSp modSp mod modCm">
        <pc:chgData name="Turdakyn, Nursultan [M E]" userId="97f538e4-aa9b-4cbb-b429-4b9bd333906f" providerId="ADAL" clId="{F276B7A9-4642-4E34-8B02-CD5C3392F023}" dt="2023-09-05T13:39:04.587" v="405"/>
        <pc:sldMkLst>
          <pc:docMk/>
          <pc:sldMk cId="3181390875" sldId="293"/>
        </pc:sldMkLst>
        <pc:spChg chg="mod">
          <ac:chgData name="Turdakyn, Nursultan [M E]" userId="97f538e4-aa9b-4cbb-b429-4b9bd333906f" providerId="ADAL" clId="{F276B7A9-4642-4E34-8B02-CD5C3392F023}" dt="2023-09-05T13:38:49.934" v="401" actId="20577"/>
          <ac:spMkLst>
            <pc:docMk/>
            <pc:sldMk cId="3181390875" sldId="293"/>
            <ac:spMk id="7" creationId="{B16FD6F5-ED9A-3992-B18D-089DCFB5356B}"/>
          </ac:spMkLst>
        </pc:spChg>
        <pc:spChg chg="add mod">
          <ac:chgData name="Turdakyn, Nursultan [M E]" userId="97f538e4-aa9b-4cbb-b429-4b9bd333906f" providerId="ADAL" clId="{F276B7A9-4642-4E34-8B02-CD5C3392F023}" dt="2023-08-24T13:35:52.212" v="55"/>
          <ac:spMkLst>
            <pc:docMk/>
            <pc:sldMk cId="3181390875" sldId="293"/>
            <ac:spMk id="8" creationId="{5C33BA4A-9719-4B3E-AE21-603A15207E5E}"/>
          </ac:spMkLst>
        </pc:spChg>
        <pc:spChg chg="del">
          <ac:chgData name="Turdakyn, Nursultan [M E]" userId="97f538e4-aa9b-4cbb-b429-4b9bd333906f" providerId="ADAL" clId="{F276B7A9-4642-4E34-8B02-CD5C3392F023}" dt="2023-08-24T13:35:51.538" v="54" actId="478"/>
          <ac:spMkLst>
            <pc:docMk/>
            <pc:sldMk cId="3181390875" sldId="293"/>
            <ac:spMk id="10" creationId="{C0C4C558-22BA-8DC0-12E8-E80AE48CC5F4}"/>
          </ac:spMkLst>
        </pc:spChg>
        <pc:picChg chg="add del mod">
          <ac:chgData name="Turdakyn, Nursultan [M E]" userId="97f538e4-aa9b-4cbb-b429-4b9bd333906f" providerId="ADAL" clId="{F276B7A9-4642-4E34-8B02-CD5C3392F023}" dt="2023-09-05T13:37:27.274" v="372" actId="478"/>
          <ac:picMkLst>
            <pc:docMk/>
            <pc:sldMk cId="3181390875" sldId="293"/>
            <ac:picMk id="3" creationId="{3B301EB9-D6C9-4C3A-A7E3-33AEF334F393}"/>
          </ac:picMkLst>
        </pc:picChg>
        <pc:picChg chg="add mod">
          <ac:chgData name="Turdakyn, Nursultan [M E]" userId="97f538e4-aa9b-4cbb-b429-4b9bd333906f" providerId="ADAL" clId="{F276B7A9-4642-4E34-8B02-CD5C3392F023}" dt="2023-09-05T13:38:58.994" v="404" actId="1076"/>
          <ac:picMkLst>
            <pc:docMk/>
            <pc:sldMk cId="3181390875" sldId="293"/>
            <ac:picMk id="6" creationId="{7D0BAC43-B169-43C6-BF08-80516B44F550}"/>
          </ac:picMkLst>
        </pc:picChg>
      </pc:sldChg>
      <pc:sldChg chg="addSp delSp modSp mod">
        <pc:chgData name="Turdakyn, Nursultan [M E]" userId="97f538e4-aa9b-4cbb-b429-4b9bd333906f" providerId="ADAL" clId="{F276B7A9-4642-4E34-8B02-CD5C3392F023}" dt="2023-08-24T13:35:56.006" v="57"/>
        <pc:sldMkLst>
          <pc:docMk/>
          <pc:sldMk cId="1113770251" sldId="294"/>
        </pc:sldMkLst>
        <pc:spChg chg="add mod">
          <ac:chgData name="Turdakyn, Nursultan [M E]" userId="97f538e4-aa9b-4cbb-b429-4b9bd333906f" providerId="ADAL" clId="{F276B7A9-4642-4E34-8B02-CD5C3392F023}" dt="2023-08-24T13:35:56.006" v="57"/>
          <ac:spMkLst>
            <pc:docMk/>
            <pc:sldMk cId="1113770251" sldId="294"/>
            <ac:spMk id="8" creationId="{046028BD-3B6B-4ED3-9D6D-84D31F0520E5}"/>
          </ac:spMkLst>
        </pc:spChg>
        <pc:spChg chg="del">
          <ac:chgData name="Turdakyn, Nursultan [M E]" userId="97f538e4-aa9b-4cbb-b429-4b9bd333906f" providerId="ADAL" clId="{F276B7A9-4642-4E34-8B02-CD5C3392F023}" dt="2023-08-24T13:35:55.583" v="56" actId="478"/>
          <ac:spMkLst>
            <pc:docMk/>
            <pc:sldMk cId="1113770251" sldId="294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6:04.426" v="61"/>
        <pc:sldMkLst>
          <pc:docMk/>
          <pc:sldMk cId="2524269346" sldId="295"/>
        </pc:sldMkLst>
        <pc:spChg chg="add mod">
          <ac:chgData name="Turdakyn, Nursultan [M E]" userId="97f538e4-aa9b-4cbb-b429-4b9bd333906f" providerId="ADAL" clId="{F276B7A9-4642-4E34-8B02-CD5C3392F023}" dt="2023-08-24T13:36:04.426" v="61"/>
          <ac:spMkLst>
            <pc:docMk/>
            <pc:sldMk cId="2524269346" sldId="295"/>
            <ac:spMk id="9" creationId="{992F7A62-64C0-49A7-B61D-A37F70E78DE3}"/>
          </ac:spMkLst>
        </pc:spChg>
        <pc:spChg chg="del">
          <ac:chgData name="Turdakyn, Nursultan [M E]" userId="97f538e4-aa9b-4cbb-b429-4b9bd333906f" providerId="ADAL" clId="{F276B7A9-4642-4E34-8B02-CD5C3392F023}" dt="2023-08-24T13:36:04.017" v="60" actId="478"/>
          <ac:spMkLst>
            <pc:docMk/>
            <pc:sldMk cId="2524269346" sldId="295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6:00.538" v="59"/>
        <pc:sldMkLst>
          <pc:docMk/>
          <pc:sldMk cId="2373171515" sldId="296"/>
        </pc:sldMkLst>
        <pc:spChg chg="add mod">
          <ac:chgData name="Turdakyn, Nursultan [M E]" userId="97f538e4-aa9b-4cbb-b429-4b9bd333906f" providerId="ADAL" clId="{F276B7A9-4642-4E34-8B02-CD5C3392F023}" dt="2023-08-24T13:36:00.538" v="59"/>
          <ac:spMkLst>
            <pc:docMk/>
            <pc:sldMk cId="2373171515" sldId="296"/>
            <ac:spMk id="9" creationId="{9385A9BB-1F63-4362-B835-23681A87A0A3}"/>
          </ac:spMkLst>
        </pc:spChg>
        <pc:spChg chg="del">
          <ac:chgData name="Turdakyn, Nursultan [M E]" userId="97f538e4-aa9b-4cbb-b429-4b9bd333906f" providerId="ADAL" clId="{F276B7A9-4642-4E34-8B02-CD5C3392F023}" dt="2023-08-24T13:35:59.848" v="58" actId="478"/>
          <ac:spMkLst>
            <pc:docMk/>
            <pc:sldMk cId="2373171515" sldId="296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6:15.011" v="65"/>
        <pc:sldMkLst>
          <pc:docMk/>
          <pc:sldMk cId="1065521173" sldId="297"/>
        </pc:sldMkLst>
        <pc:spChg chg="add mod">
          <ac:chgData name="Turdakyn, Nursultan [M E]" userId="97f538e4-aa9b-4cbb-b429-4b9bd333906f" providerId="ADAL" clId="{F276B7A9-4642-4E34-8B02-CD5C3392F023}" dt="2023-08-24T13:36:15.011" v="65"/>
          <ac:spMkLst>
            <pc:docMk/>
            <pc:sldMk cId="1065521173" sldId="297"/>
            <ac:spMk id="7" creationId="{CAEB1216-7600-4F17-8437-1DB826890490}"/>
          </ac:spMkLst>
        </pc:spChg>
        <pc:spChg chg="del">
          <ac:chgData name="Turdakyn, Nursultan [M E]" userId="97f538e4-aa9b-4cbb-b429-4b9bd333906f" providerId="ADAL" clId="{F276B7A9-4642-4E34-8B02-CD5C3392F023}" dt="2023-08-24T13:36:14.337" v="64" actId="478"/>
          <ac:spMkLst>
            <pc:docMk/>
            <pc:sldMk cId="1065521173" sldId="297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6:09.161" v="63"/>
        <pc:sldMkLst>
          <pc:docMk/>
          <pc:sldMk cId="1230144724" sldId="298"/>
        </pc:sldMkLst>
        <pc:spChg chg="add mod">
          <ac:chgData name="Turdakyn, Nursultan [M E]" userId="97f538e4-aa9b-4cbb-b429-4b9bd333906f" providerId="ADAL" clId="{F276B7A9-4642-4E34-8B02-CD5C3392F023}" dt="2023-08-24T13:36:09.161" v="63"/>
          <ac:spMkLst>
            <pc:docMk/>
            <pc:sldMk cId="1230144724" sldId="298"/>
            <ac:spMk id="8" creationId="{E9B24DB9-97A9-40F5-AC49-C15D196E9545}"/>
          </ac:spMkLst>
        </pc:spChg>
        <pc:spChg chg="del">
          <ac:chgData name="Turdakyn, Nursultan [M E]" userId="97f538e4-aa9b-4cbb-b429-4b9bd333906f" providerId="ADAL" clId="{F276B7A9-4642-4E34-8B02-CD5C3392F023}" dt="2023-08-24T13:36:08.456" v="62" actId="478"/>
          <ac:spMkLst>
            <pc:docMk/>
            <pc:sldMk cId="1230144724" sldId="298"/>
            <ac:spMk id="10" creationId="{C0C4C558-22BA-8DC0-12E8-E80AE48CC5F4}"/>
          </ac:spMkLst>
        </pc:spChg>
      </pc:sldChg>
      <pc:sldChg chg="addSp delSp modSp mod modCm">
        <pc:chgData name="Turdakyn, Nursultan [M E]" userId="97f538e4-aa9b-4cbb-b429-4b9bd333906f" providerId="ADAL" clId="{F276B7A9-4642-4E34-8B02-CD5C3392F023}" dt="2023-09-05T13:43:36.345" v="444"/>
        <pc:sldMkLst>
          <pc:docMk/>
          <pc:sldMk cId="1047089896" sldId="299"/>
        </pc:sldMkLst>
        <pc:spChg chg="mod">
          <ac:chgData name="Turdakyn, Nursultan [M E]" userId="97f538e4-aa9b-4cbb-b429-4b9bd333906f" providerId="ADAL" clId="{F276B7A9-4642-4E34-8B02-CD5C3392F023}" dt="2023-09-05T13:41:33.637" v="439" actId="1076"/>
          <ac:spMkLst>
            <pc:docMk/>
            <pc:sldMk cId="1047089896" sldId="299"/>
            <ac:spMk id="7" creationId="{7546D9A7-54FF-593D-7328-FED7BB07F7FD}"/>
          </ac:spMkLst>
        </pc:spChg>
        <pc:spChg chg="add mod">
          <ac:chgData name="Turdakyn, Nursultan [M E]" userId="97f538e4-aa9b-4cbb-b429-4b9bd333906f" providerId="ADAL" clId="{F276B7A9-4642-4E34-8B02-CD5C3392F023}" dt="2023-08-24T13:36:36.460" v="68"/>
          <ac:spMkLst>
            <pc:docMk/>
            <pc:sldMk cId="1047089896" sldId="299"/>
            <ac:spMk id="8" creationId="{76BBE8C9-D658-4CA8-B56A-3C1BB4C1589A}"/>
          </ac:spMkLst>
        </pc:spChg>
        <pc:spChg chg="del">
          <ac:chgData name="Turdakyn, Nursultan [M E]" userId="97f538e4-aa9b-4cbb-b429-4b9bd333906f" providerId="ADAL" clId="{F276B7A9-4642-4E34-8B02-CD5C3392F023}" dt="2023-08-24T13:36:34.781" v="67" actId="478"/>
          <ac:spMkLst>
            <pc:docMk/>
            <pc:sldMk cId="1047089896" sldId="299"/>
            <ac:spMk id="10" creationId="{C0C4C558-22BA-8DC0-12E8-E80AE48CC5F4}"/>
          </ac:spMkLst>
        </pc:spChg>
        <pc:picChg chg="add mod">
          <ac:chgData name="Turdakyn, Nursultan [M E]" userId="97f538e4-aa9b-4cbb-b429-4b9bd333906f" providerId="ADAL" clId="{F276B7A9-4642-4E34-8B02-CD5C3392F023}" dt="2023-09-05T13:43:28.791" v="443" actId="1076"/>
          <ac:picMkLst>
            <pc:docMk/>
            <pc:sldMk cId="1047089896" sldId="299"/>
            <ac:picMk id="3" creationId="{110276CF-87BF-4C1B-965D-9FFF2B10592A}"/>
          </ac:picMkLst>
        </pc:picChg>
      </pc:sldChg>
      <pc:sldChg chg="addSp delSp modSp mod">
        <pc:chgData name="Turdakyn, Nursultan [M E]" userId="97f538e4-aa9b-4cbb-b429-4b9bd333906f" providerId="ADAL" clId="{F276B7A9-4642-4E34-8B02-CD5C3392F023}" dt="2023-08-24T13:36:56.092" v="71"/>
        <pc:sldMkLst>
          <pc:docMk/>
          <pc:sldMk cId="2120543745" sldId="300"/>
        </pc:sldMkLst>
        <pc:spChg chg="add mod">
          <ac:chgData name="Turdakyn, Nursultan [M E]" userId="97f538e4-aa9b-4cbb-b429-4b9bd333906f" providerId="ADAL" clId="{F276B7A9-4642-4E34-8B02-CD5C3392F023}" dt="2023-08-24T13:36:56.092" v="71"/>
          <ac:spMkLst>
            <pc:docMk/>
            <pc:sldMk cId="2120543745" sldId="300"/>
            <ac:spMk id="8" creationId="{0111D2E7-4F5A-4216-9C31-0167D1D1C3A3}"/>
          </ac:spMkLst>
        </pc:spChg>
        <pc:spChg chg="del">
          <ac:chgData name="Turdakyn, Nursultan [M E]" userId="97f538e4-aa9b-4cbb-b429-4b9bd333906f" providerId="ADAL" clId="{F276B7A9-4642-4E34-8B02-CD5C3392F023}" dt="2023-08-24T13:36:55.433" v="70" actId="478"/>
          <ac:spMkLst>
            <pc:docMk/>
            <pc:sldMk cId="2120543745" sldId="300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7:09.029" v="75"/>
        <pc:sldMkLst>
          <pc:docMk/>
          <pc:sldMk cId="1691170911" sldId="301"/>
        </pc:sldMkLst>
        <pc:spChg chg="add mod">
          <ac:chgData name="Turdakyn, Nursultan [M E]" userId="97f538e4-aa9b-4cbb-b429-4b9bd333906f" providerId="ADAL" clId="{F276B7A9-4642-4E34-8B02-CD5C3392F023}" dt="2023-08-24T13:37:09.029" v="75"/>
          <ac:spMkLst>
            <pc:docMk/>
            <pc:sldMk cId="1691170911" sldId="301"/>
            <ac:spMk id="8" creationId="{8B86750A-0B54-42D8-B5A6-99BB6107F8A1}"/>
          </ac:spMkLst>
        </pc:spChg>
        <pc:spChg chg="del">
          <ac:chgData name="Turdakyn, Nursultan [M E]" userId="97f538e4-aa9b-4cbb-b429-4b9bd333906f" providerId="ADAL" clId="{F276B7A9-4642-4E34-8B02-CD5C3392F023}" dt="2023-08-24T13:37:08.322" v="74" actId="478"/>
          <ac:spMkLst>
            <pc:docMk/>
            <pc:sldMk cId="1691170911" sldId="301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7:12.668" v="77"/>
        <pc:sldMkLst>
          <pc:docMk/>
          <pc:sldMk cId="2498544932" sldId="302"/>
        </pc:sldMkLst>
        <pc:spChg chg="add mod">
          <ac:chgData name="Turdakyn, Nursultan [M E]" userId="97f538e4-aa9b-4cbb-b429-4b9bd333906f" providerId="ADAL" clId="{F276B7A9-4642-4E34-8B02-CD5C3392F023}" dt="2023-08-24T13:37:12.668" v="77"/>
          <ac:spMkLst>
            <pc:docMk/>
            <pc:sldMk cId="2498544932" sldId="302"/>
            <ac:spMk id="8" creationId="{EEDB52B3-3FDA-46E0-902E-3B5AF26CE431}"/>
          </ac:spMkLst>
        </pc:spChg>
        <pc:spChg chg="del">
          <ac:chgData name="Turdakyn, Nursultan [M E]" userId="97f538e4-aa9b-4cbb-b429-4b9bd333906f" providerId="ADAL" clId="{F276B7A9-4642-4E34-8B02-CD5C3392F023}" dt="2023-08-24T13:37:11.991" v="76" actId="478"/>
          <ac:spMkLst>
            <pc:docMk/>
            <pc:sldMk cId="2498544932" sldId="302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7:19.785" v="81"/>
        <pc:sldMkLst>
          <pc:docMk/>
          <pc:sldMk cId="2026073689" sldId="303"/>
        </pc:sldMkLst>
        <pc:spChg chg="add del mod">
          <ac:chgData name="Turdakyn, Nursultan [M E]" userId="97f538e4-aa9b-4cbb-b429-4b9bd333906f" providerId="ADAL" clId="{F276B7A9-4642-4E34-8B02-CD5C3392F023}" dt="2023-08-24T13:37:17.794" v="79"/>
          <ac:spMkLst>
            <pc:docMk/>
            <pc:sldMk cId="2026073689" sldId="303"/>
            <ac:spMk id="8" creationId="{B436ACB6-5356-411A-9D8A-F7991B7D0DE0}"/>
          </ac:spMkLst>
        </pc:spChg>
        <pc:spChg chg="del">
          <ac:chgData name="Turdakyn, Nursultan [M E]" userId="97f538e4-aa9b-4cbb-b429-4b9bd333906f" providerId="ADAL" clId="{F276B7A9-4642-4E34-8B02-CD5C3392F023}" dt="2023-08-24T13:37:19.034" v="80" actId="478"/>
          <ac:spMkLst>
            <pc:docMk/>
            <pc:sldMk cId="2026073689" sldId="303"/>
            <ac:spMk id="10" creationId="{C0C4C558-22BA-8DC0-12E8-E80AE48CC5F4}"/>
          </ac:spMkLst>
        </pc:spChg>
        <pc:spChg chg="add mod">
          <ac:chgData name="Turdakyn, Nursultan [M E]" userId="97f538e4-aa9b-4cbb-b429-4b9bd333906f" providerId="ADAL" clId="{F276B7A9-4642-4E34-8B02-CD5C3392F023}" dt="2023-08-24T13:37:19.785" v="81"/>
          <ac:spMkLst>
            <pc:docMk/>
            <pc:sldMk cId="2026073689" sldId="303"/>
            <ac:spMk id="11" creationId="{78864FA6-7593-4FCE-AEA4-ACDC7E5026D5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7:25.179" v="83"/>
        <pc:sldMkLst>
          <pc:docMk/>
          <pc:sldMk cId="639804970" sldId="304"/>
        </pc:sldMkLst>
        <pc:spChg chg="add mod">
          <ac:chgData name="Turdakyn, Nursultan [M E]" userId="97f538e4-aa9b-4cbb-b429-4b9bd333906f" providerId="ADAL" clId="{F276B7A9-4642-4E34-8B02-CD5C3392F023}" dt="2023-08-24T13:37:25.179" v="83"/>
          <ac:spMkLst>
            <pc:docMk/>
            <pc:sldMk cId="639804970" sldId="304"/>
            <ac:spMk id="9" creationId="{8B1BCEDC-04F0-409B-99AD-FD96B9BC6188}"/>
          </ac:spMkLst>
        </pc:spChg>
        <pc:spChg chg="del">
          <ac:chgData name="Turdakyn, Nursultan [M E]" userId="97f538e4-aa9b-4cbb-b429-4b9bd333906f" providerId="ADAL" clId="{F276B7A9-4642-4E34-8B02-CD5C3392F023}" dt="2023-08-24T13:37:24.552" v="82" actId="478"/>
          <ac:spMkLst>
            <pc:docMk/>
            <pc:sldMk cId="639804970" sldId="304"/>
            <ac:spMk id="10" creationId="{C0C4C558-22BA-8DC0-12E8-E80AE48CC5F4}"/>
          </ac:spMkLst>
        </pc:spChg>
      </pc:sldChg>
      <pc:sldChg chg="addSp delSp modSp mod modCm">
        <pc:chgData name="Turdakyn, Nursultan [M E]" userId="97f538e4-aa9b-4cbb-b429-4b9bd333906f" providerId="ADAL" clId="{F276B7A9-4642-4E34-8B02-CD5C3392F023}" dt="2023-09-05T13:57:15.572" v="977"/>
        <pc:sldMkLst>
          <pc:docMk/>
          <pc:sldMk cId="970032487" sldId="305"/>
        </pc:sldMkLst>
        <pc:spChg chg="add mod">
          <ac:chgData name="Turdakyn, Nursultan [M E]" userId="97f538e4-aa9b-4cbb-b429-4b9bd333906f" providerId="ADAL" clId="{F276B7A9-4642-4E34-8B02-CD5C3392F023}" dt="2023-08-24T13:37:33.600" v="87"/>
          <ac:spMkLst>
            <pc:docMk/>
            <pc:sldMk cId="970032487" sldId="305"/>
            <ac:spMk id="9" creationId="{1B47E90A-9CF4-4729-A6F5-8CCC87325165}"/>
          </ac:spMkLst>
        </pc:spChg>
        <pc:spChg chg="del">
          <ac:chgData name="Turdakyn, Nursultan [M E]" userId="97f538e4-aa9b-4cbb-b429-4b9bd333906f" providerId="ADAL" clId="{F276B7A9-4642-4E34-8B02-CD5C3392F023}" dt="2023-08-24T13:37:33.112" v="86" actId="478"/>
          <ac:spMkLst>
            <pc:docMk/>
            <pc:sldMk cId="970032487" sldId="305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7:29.225" v="85"/>
        <pc:sldMkLst>
          <pc:docMk/>
          <pc:sldMk cId="2635944362" sldId="306"/>
        </pc:sldMkLst>
        <pc:spChg chg="add mod">
          <ac:chgData name="Turdakyn, Nursultan [M E]" userId="97f538e4-aa9b-4cbb-b429-4b9bd333906f" providerId="ADAL" clId="{F276B7A9-4642-4E34-8B02-CD5C3392F023}" dt="2023-08-24T13:37:29.225" v="85"/>
          <ac:spMkLst>
            <pc:docMk/>
            <pc:sldMk cId="2635944362" sldId="306"/>
            <ac:spMk id="9" creationId="{FDB12A5F-74CA-4B62-991A-B853C2CE4657}"/>
          </ac:spMkLst>
        </pc:spChg>
        <pc:spChg chg="del">
          <ac:chgData name="Turdakyn, Nursultan [M E]" userId="97f538e4-aa9b-4cbb-b429-4b9bd333906f" providerId="ADAL" clId="{F276B7A9-4642-4E34-8B02-CD5C3392F023}" dt="2023-08-24T13:37:28.802" v="84" actId="478"/>
          <ac:spMkLst>
            <pc:docMk/>
            <pc:sldMk cId="2635944362" sldId="306"/>
            <ac:spMk id="10" creationId="{C0C4C558-22BA-8DC0-12E8-E80AE48CC5F4}"/>
          </ac:spMkLst>
        </pc:spChg>
      </pc:sldChg>
      <pc:sldChg chg="addSp delSp modSp mod">
        <pc:chgData name="Turdakyn, Nursultan [M E]" userId="97f538e4-aa9b-4cbb-b429-4b9bd333906f" providerId="ADAL" clId="{F276B7A9-4642-4E34-8B02-CD5C3392F023}" dt="2023-08-24T13:36:59.966" v="73"/>
        <pc:sldMkLst>
          <pc:docMk/>
          <pc:sldMk cId="1129665956" sldId="307"/>
        </pc:sldMkLst>
        <pc:spChg chg="del">
          <ac:chgData name="Turdakyn, Nursultan [M E]" userId="97f538e4-aa9b-4cbb-b429-4b9bd333906f" providerId="ADAL" clId="{F276B7A9-4642-4E34-8B02-CD5C3392F023}" dt="2023-08-24T13:36:59.273" v="72" actId="478"/>
          <ac:spMkLst>
            <pc:docMk/>
            <pc:sldMk cId="1129665956" sldId="307"/>
            <ac:spMk id="10" creationId="{C0C4C558-22BA-8DC0-12E8-E80AE48CC5F4}"/>
          </ac:spMkLst>
        </pc:spChg>
        <pc:spChg chg="add mod">
          <ac:chgData name="Turdakyn, Nursultan [M E]" userId="97f538e4-aa9b-4cbb-b429-4b9bd333906f" providerId="ADAL" clId="{F276B7A9-4642-4E34-8B02-CD5C3392F023}" dt="2023-08-24T13:36:59.966" v="73"/>
          <ac:spMkLst>
            <pc:docMk/>
            <pc:sldMk cId="1129665956" sldId="307"/>
            <ac:spMk id="11" creationId="{2728C5CD-9DDD-4213-A596-6E33F6683F0D}"/>
          </ac:spMkLst>
        </pc:spChg>
      </pc:sldChg>
      <pc:sldChg chg="addSp delSp modSp add mod">
        <pc:chgData name="Turdakyn, Nursultan [M E]" userId="97f538e4-aa9b-4cbb-b429-4b9bd333906f" providerId="ADAL" clId="{F276B7A9-4642-4E34-8B02-CD5C3392F023}" dt="2023-09-05T13:47:28.140" v="465" actId="1076"/>
        <pc:sldMkLst>
          <pc:docMk/>
          <pc:sldMk cId="2875184201" sldId="308"/>
        </pc:sldMkLst>
        <pc:spChg chg="mod">
          <ac:chgData name="Turdakyn, Nursultan [M E]" userId="97f538e4-aa9b-4cbb-b429-4b9bd333906f" providerId="ADAL" clId="{F276B7A9-4642-4E34-8B02-CD5C3392F023}" dt="2023-09-05T13:40:04.715" v="427" actId="1076"/>
          <ac:spMkLst>
            <pc:docMk/>
            <pc:sldMk cId="2875184201" sldId="308"/>
            <ac:spMk id="7" creationId="{7546D9A7-54FF-593D-7328-FED7BB07F7FD}"/>
          </ac:spMkLst>
        </pc:spChg>
        <pc:picChg chg="add mod">
          <ac:chgData name="Turdakyn, Nursultan [M E]" userId="97f538e4-aa9b-4cbb-b429-4b9bd333906f" providerId="ADAL" clId="{F276B7A9-4642-4E34-8B02-CD5C3392F023}" dt="2023-09-05T13:47:28.140" v="465" actId="1076"/>
          <ac:picMkLst>
            <pc:docMk/>
            <pc:sldMk cId="2875184201" sldId="308"/>
            <ac:picMk id="3" creationId="{7C2F2F76-1FEE-457E-8FD4-B184568D18ED}"/>
          </ac:picMkLst>
        </pc:picChg>
        <pc:picChg chg="add del mod">
          <ac:chgData name="Turdakyn, Nursultan [M E]" userId="97f538e4-aa9b-4cbb-b429-4b9bd333906f" providerId="ADAL" clId="{F276B7A9-4642-4E34-8B02-CD5C3392F023}" dt="2023-09-05T13:45:35.954" v="453" actId="478"/>
          <ac:picMkLst>
            <pc:docMk/>
            <pc:sldMk cId="2875184201" sldId="308"/>
            <ac:picMk id="6" creationId="{B0AF3AF6-3F19-46EC-9F6F-5374A76BE5F8}"/>
          </ac:picMkLst>
        </pc:picChg>
        <pc:picChg chg="add mod">
          <ac:chgData name="Turdakyn, Nursultan [M E]" userId="97f538e4-aa9b-4cbb-b429-4b9bd333906f" providerId="ADAL" clId="{F276B7A9-4642-4E34-8B02-CD5C3392F023}" dt="2023-09-05T13:47:21.460" v="461" actId="1076"/>
          <ac:picMkLst>
            <pc:docMk/>
            <pc:sldMk cId="2875184201" sldId="308"/>
            <ac:picMk id="9" creationId="{5EE852CD-AB1D-4F9A-8FFF-1001D05F339A}"/>
          </ac:picMkLst>
        </pc:picChg>
      </pc:sldChg>
      <pc:sldChg chg="addSp delSp modSp add mod">
        <pc:chgData name="Turdakyn, Nursultan [M E]" userId="97f538e4-aa9b-4cbb-b429-4b9bd333906f" providerId="ADAL" clId="{F276B7A9-4642-4E34-8B02-CD5C3392F023}" dt="2023-09-05T13:57:02.531" v="976" actId="14100"/>
        <pc:sldMkLst>
          <pc:docMk/>
          <pc:sldMk cId="1563017489" sldId="309"/>
        </pc:sldMkLst>
        <pc:spChg chg="mod">
          <ac:chgData name="Turdakyn, Nursultan [M E]" userId="97f538e4-aa9b-4cbb-b429-4b9bd333906f" providerId="ADAL" clId="{F276B7A9-4642-4E34-8B02-CD5C3392F023}" dt="2023-09-05T13:49:04.540" v="475" actId="20577"/>
          <ac:spMkLst>
            <pc:docMk/>
            <pc:sldMk cId="1563017489" sldId="309"/>
            <ac:spMk id="5" creationId="{15F9F095-8A93-8F5A-7AB6-2FAF04B9FFAB}"/>
          </ac:spMkLst>
        </pc:spChg>
        <pc:spChg chg="add del mod">
          <ac:chgData name="Turdakyn, Nursultan [M E]" userId="97f538e4-aa9b-4cbb-b429-4b9bd333906f" providerId="ADAL" clId="{F276B7A9-4642-4E34-8B02-CD5C3392F023}" dt="2023-09-05T13:57:02.531" v="976" actId="14100"/>
          <ac:spMkLst>
            <pc:docMk/>
            <pc:sldMk cId="1563017489" sldId="309"/>
            <ac:spMk id="7" creationId="{7546D9A7-54FF-593D-7328-FED7BB07F7FD}"/>
          </ac:spMkLst>
        </pc:spChg>
        <pc:picChg chg="del">
          <ac:chgData name="Turdakyn, Nursultan [M E]" userId="97f538e4-aa9b-4cbb-b429-4b9bd333906f" providerId="ADAL" clId="{F276B7A9-4642-4E34-8B02-CD5C3392F023}" dt="2023-09-05T13:49:08.913" v="476" actId="478"/>
          <ac:picMkLst>
            <pc:docMk/>
            <pc:sldMk cId="1563017489" sldId="309"/>
            <ac:picMk id="11" creationId="{6E7535A4-7E61-604A-3304-49B79B06F005}"/>
          </ac:picMkLst>
        </pc:picChg>
        <pc:picChg chg="del">
          <ac:chgData name="Turdakyn, Nursultan [M E]" userId="97f538e4-aa9b-4cbb-b429-4b9bd333906f" providerId="ADAL" clId="{F276B7A9-4642-4E34-8B02-CD5C3392F023}" dt="2023-09-05T13:49:09.366" v="477" actId="478"/>
          <ac:picMkLst>
            <pc:docMk/>
            <pc:sldMk cId="1563017489" sldId="309"/>
            <ac:picMk id="12" creationId="{AF96C4B9-0FF6-1DD2-0457-B3759FF7D233}"/>
          </ac:picMkLst>
        </pc:picChg>
      </pc:sldChg>
    </pc:docChg>
  </pc:docChgLst>
  <pc:docChgLst>
    <pc:chgData name="Turdakyn, Nursultan [M E]" userId="97f538e4-aa9b-4cbb-b429-4b9bd333906f" providerId="ADAL" clId="{5D0B8C0E-89F0-3F4F-A7D8-47DE223382DF}"/>
    <pc:docChg chg="undo redo custSel addSld delSld modSld sldOrd">
      <pc:chgData name="Turdakyn, Nursultan [M E]" userId="97f538e4-aa9b-4cbb-b429-4b9bd333906f" providerId="ADAL" clId="{5D0B8C0E-89F0-3F4F-A7D8-47DE223382DF}" dt="2023-08-21T15:42:43.967" v="1904"/>
      <pc:docMkLst>
        <pc:docMk/>
      </pc:docMkLst>
      <pc:sldChg chg="del">
        <pc:chgData name="Turdakyn, Nursultan [M E]" userId="97f538e4-aa9b-4cbb-b429-4b9bd333906f" providerId="ADAL" clId="{5D0B8C0E-89F0-3F4F-A7D8-47DE223382DF}" dt="2023-08-21T04:49:20.153" v="0" actId="2696"/>
        <pc:sldMkLst>
          <pc:docMk/>
          <pc:sldMk cId="2570138689" sldId="263"/>
        </pc:sldMkLst>
      </pc:sldChg>
      <pc:sldChg chg="addSp delSp modSp mod addCm">
        <pc:chgData name="Turdakyn, Nursultan [M E]" userId="97f538e4-aa9b-4cbb-b429-4b9bd333906f" providerId="ADAL" clId="{5D0B8C0E-89F0-3F4F-A7D8-47DE223382DF}" dt="2023-08-21T15:42:20.074" v="1903"/>
        <pc:sldMkLst>
          <pc:docMk/>
          <pc:sldMk cId="1484109414" sldId="265"/>
        </pc:sldMkLst>
        <pc:spChg chg="mod">
          <ac:chgData name="Turdakyn, Nursultan [M E]" userId="97f538e4-aa9b-4cbb-b429-4b9bd333906f" providerId="ADAL" clId="{5D0B8C0E-89F0-3F4F-A7D8-47DE223382DF}" dt="2023-08-21T04:54:04.069" v="48" actId="20577"/>
          <ac:spMkLst>
            <pc:docMk/>
            <pc:sldMk cId="1484109414" sldId="265"/>
            <ac:spMk id="3" creationId="{FA97D0E3-D762-D38F-0C96-894DD5495FBC}"/>
          </ac:spMkLst>
        </pc:spChg>
        <pc:spChg chg="add del mod">
          <ac:chgData name="Turdakyn, Nursultan [M E]" userId="97f538e4-aa9b-4cbb-b429-4b9bd333906f" providerId="ADAL" clId="{5D0B8C0E-89F0-3F4F-A7D8-47DE223382DF}" dt="2023-08-21T04:51:33.096" v="41" actId="478"/>
          <ac:spMkLst>
            <pc:docMk/>
            <pc:sldMk cId="1484109414" sldId="265"/>
            <ac:spMk id="6" creationId="{5A40A4B8-DC5C-F1AD-8728-DF0F469516BE}"/>
          </ac:spMkLst>
        </pc:spChg>
        <pc:spChg chg="add mod">
          <ac:chgData name="Turdakyn, Nursultan [M E]" userId="97f538e4-aa9b-4cbb-b429-4b9bd333906f" providerId="ADAL" clId="{5D0B8C0E-89F0-3F4F-A7D8-47DE223382DF}" dt="2023-08-21T04:51:35.517" v="43" actId="20577"/>
          <ac:spMkLst>
            <pc:docMk/>
            <pc:sldMk cId="1484109414" sldId="265"/>
            <ac:spMk id="7" creationId="{0EC167AA-0549-874E-5B9F-4211A47601C0}"/>
          </ac:spMkLst>
        </pc:spChg>
      </pc:sldChg>
      <pc:sldChg chg="delSp modSp mod">
        <pc:chgData name="Turdakyn, Nursultan [M E]" userId="97f538e4-aa9b-4cbb-b429-4b9bd333906f" providerId="ADAL" clId="{5D0B8C0E-89F0-3F4F-A7D8-47DE223382DF}" dt="2023-08-21T04:50:22.113" v="31" actId="1076"/>
        <pc:sldMkLst>
          <pc:docMk/>
          <pc:sldMk cId="611095441" sldId="266"/>
        </pc:sldMkLst>
        <pc:spChg chg="del">
          <ac:chgData name="Turdakyn, Nursultan [M E]" userId="97f538e4-aa9b-4cbb-b429-4b9bd333906f" providerId="ADAL" clId="{5D0B8C0E-89F0-3F4F-A7D8-47DE223382DF}" dt="2023-08-21T04:49:37.755" v="1" actId="478"/>
          <ac:spMkLst>
            <pc:docMk/>
            <pc:sldMk cId="611095441" sldId="266"/>
            <ac:spMk id="5" creationId="{9A37504E-4729-D4E0-D75E-0B04307AE655}"/>
          </ac:spMkLst>
        </pc:spChg>
        <pc:spChg chg="mod">
          <ac:chgData name="Turdakyn, Nursultan [M E]" userId="97f538e4-aa9b-4cbb-b429-4b9bd333906f" providerId="ADAL" clId="{5D0B8C0E-89F0-3F4F-A7D8-47DE223382DF}" dt="2023-08-21T04:50:22.113" v="31" actId="1076"/>
          <ac:spMkLst>
            <pc:docMk/>
            <pc:sldMk cId="611095441" sldId="266"/>
            <ac:spMk id="6" creationId="{2BF34DD7-2606-8EBE-82B0-72F109A72889}"/>
          </ac:spMkLst>
        </pc:spChg>
      </pc:sldChg>
      <pc:sldChg chg="addSp modSp mod">
        <pc:chgData name="Turdakyn, Nursultan [M E]" userId="97f538e4-aa9b-4cbb-b429-4b9bd333906f" providerId="ADAL" clId="{5D0B8C0E-89F0-3F4F-A7D8-47DE223382DF}" dt="2023-08-21T05:48:39.147" v="274" actId="123"/>
        <pc:sldMkLst>
          <pc:docMk/>
          <pc:sldMk cId="2154846616" sldId="267"/>
        </pc:sldMkLst>
        <pc:spChg chg="mod">
          <ac:chgData name="Turdakyn, Nursultan [M E]" userId="97f538e4-aa9b-4cbb-b429-4b9bd333906f" providerId="ADAL" clId="{5D0B8C0E-89F0-3F4F-A7D8-47DE223382DF}" dt="2023-08-21T05:48:39.147" v="274" actId="123"/>
          <ac:spMkLst>
            <pc:docMk/>
            <pc:sldMk cId="2154846616" sldId="267"/>
            <ac:spMk id="3" creationId="{FA97D0E3-D762-D38F-0C96-894DD5495FBC}"/>
          </ac:spMkLst>
        </pc:spChg>
        <pc:spChg chg="add mod">
          <ac:chgData name="Turdakyn, Nursultan [M E]" userId="97f538e4-aa9b-4cbb-b429-4b9bd333906f" providerId="ADAL" clId="{5D0B8C0E-89F0-3F4F-A7D8-47DE223382DF}" dt="2023-08-21T05:06:45.923" v="91" actId="20577"/>
          <ac:spMkLst>
            <pc:docMk/>
            <pc:sldMk cId="2154846616" sldId="267"/>
            <ac:spMk id="5" creationId="{15F9F095-8A93-8F5A-7AB6-2FAF04B9FFAB}"/>
          </ac:spMkLst>
        </pc:spChg>
        <pc:spChg chg="mod">
          <ac:chgData name="Turdakyn, Nursultan [M E]" userId="97f538e4-aa9b-4cbb-b429-4b9bd333906f" providerId="ADAL" clId="{5D0B8C0E-89F0-3F4F-A7D8-47DE223382DF}" dt="2023-08-21T05:48:29.325" v="272" actId="1076"/>
          <ac:spMkLst>
            <pc:docMk/>
            <pc:sldMk cId="2154846616" sldId="267"/>
            <ac:spMk id="9" creationId="{7354E1A6-74C6-AF35-0E15-498BA1186059}"/>
          </ac:spMkLst>
        </pc:spChg>
        <pc:picChg chg="mod">
          <ac:chgData name="Turdakyn, Nursultan [M E]" userId="97f538e4-aa9b-4cbb-b429-4b9bd333906f" providerId="ADAL" clId="{5D0B8C0E-89F0-3F4F-A7D8-47DE223382DF}" dt="2023-08-21T05:48:32.058" v="273" actId="14100"/>
          <ac:picMkLst>
            <pc:docMk/>
            <pc:sldMk cId="2154846616" sldId="267"/>
            <ac:picMk id="1026" creationId="{61AE06A8-E183-9ED0-12D0-EC3022D4C450}"/>
          </ac:picMkLst>
        </pc:picChg>
      </pc:sldChg>
      <pc:sldChg chg="addSp modSp mod">
        <pc:chgData name="Turdakyn, Nursultan [M E]" userId="97f538e4-aa9b-4cbb-b429-4b9bd333906f" providerId="ADAL" clId="{5D0B8C0E-89F0-3F4F-A7D8-47DE223382DF}" dt="2023-08-21T05:06:20" v="68" actId="403"/>
        <pc:sldMkLst>
          <pc:docMk/>
          <pc:sldMk cId="2285293207" sldId="268"/>
        </pc:sldMkLst>
        <pc:spChg chg="mod">
          <ac:chgData name="Turdakyn, Nursultan [M E]" userId="97f538e4-aa9b-4cbb-b429-4b9bd333906f" providerId="ADAL" clId="{5D0B8C0E-89F0-3F4F-A7D8-47DE223382DF}" dt="2023-08-21T05:06:20" v="68" actId="403"/>
          <ac:spMkLst>
            <pc:docMk/>
            <pc:sldMk cId="2285293207" sldId="268"/>
            <ac:spMk id="3" creationId="{FA97D0E3-D762-D38F-0C96-894DD5495FBC}"/>
          </ac:spMkLst>
        </pc:spChg>
        <pc:spChg chg="add mod">
          <ac:chgData name="Turdakyn, Nursultan [M E]" userId="97f538e4-aa9b-4cbb-b429-4b9bd333906f" providerId="ADAL" clId="{5D0B8C0E-89F0-3F4F-A7D8-47DE223382DF}" dt="2023-08-21T05:06:08.968" v="65" actId="20577"/>
          <ac:spMkLst>
            <pc:docMk/>
            <pc:sldMk cId="2285293207" sldId="268"/>
            <ac:spMk id="8" creationId="{32E8666D-7A1A-8168-891F-68A005DC2151}"/>
          </ac:spMkLst>
        </pc:spChg>
      </pc:sldChg>
      <pc:sldChg chg="addSp delSp modSp add mod">
        <pc:chgData name="Turdakyn, Nursultan [M E]" userId="97f538e4-aa9b-4cbb-b429-4b9bd333906f" providerId="ADAL" clId="{5D0B8C0E-89F0-3F4F-A7D8-47DE223382DF}" dt="2023-08-21T05:32:22.918" v="120" actId="1076"/>
        <pc:sldMkLst>
          <pc:docMk/>
          <pc:sldMk cId="388542182" sldId="269"/>
        </pc:sldMkLst>
        <pc:spChg chg="mod">
          <ac:chgData name="Turdakyn, Nursultan [M E]" userId="97f538e4-aa9b-4cbb-b429-4b9bd333906f" providerId="ADAL" clId="{5D0B8C0E-89F0-3F4F-A7D8-47DE223382DF}" dt="2023-08-21T05:31:13.988" v="112" actId="14100"/>
          <ac:spMkLst>
            <pc:docMk/>
            <pc:sldMk cId="388542182" sldId="269"/>
            <ac:spMk id="3" creationId="{FA97D0E3-D762-D38F-0C96-894DD5495FBC}"/>
          </ac:spMkLst>
        </pc:spChg>
        <pc:spChg chg="mod">
          <ac:chgData name="Turdakyn, Nursultan [M E]" userId="97f538e4-aa9b-4cbb-b429-4b9bd333906f" providerId="ADAL" clId="{5D0B8C0E-89F0-3F4F-A7D8-47DE223382DF}" dt="2023-08-21T05:29:11.862" v="95"/>
          <ac:spMkLst>
            <pc:docMk/>
            <pc:sldMk cId="388542182" sldId="269"/>
            <ac:spMk id="5" creationId="{15F9F095-8A93-8F5A-7AB6-2FAF04B9FFAB}"/>
          </ac:spMkLst>
        </pc:spChg>
        <pc:spChg chg="del">
          <ac:chgData name="Turdakyn, Nursultan [M E]" userId="97f538e4-aa9b-4cbb-b429-4b9bd333906f" providerId="ADAL" clId="{5D0B8C0E-89F0-3F4F-A7D8-47DE223382DF}" dt="2023-08-21T05:31:52.254" v="116" actId="478"/>
          <ac:spMkLst>
            <pc:docMk/>
            <pc:sldMk cId="388542182" sldId="269"/>
            <ac:spMk id="9" creationId="{7354E1A6-74C6-AF35-0E15-498BA1186059}"/>
          </ac:spMkLst>
        </pc:spChg>
        <pc:picChg chg="add mod">
          <ac:chgData name="Turdakyn, Nursultan [M E]" userId="97f538e4-aa9b-4cbb-b429-4b9bd333906f" providerId="ADAL" clId="{5D0B8C0E-89F0-3F4F-A7D8-47DE223382DF}" dt="2023-08-21T05:31:49.636" v="115" actId="1076"/>
          <ac:picMkLst>
            <pc:docMk/>
            <pc:sldMk cId="388542182" sldId="269"/>
            <ac:picMk id="6" creationId="{ADE2D845-0451-5737-CB2A-CC6BFC7321E2}"/>
          </ac:picMkLst>
        </pc:picChg>
        <pc:picChg chg="del">
          <ac:chgData name="Turdakyn, Nursultan [M E]" userId="97f538e4-aa9b-4cbb-b429-4b9bd333906f" providerId="ADAL" clId="{5D0B8C0E-89F0-3F4F-A7D8-47DE223382DF}" dt="2023-08-21T05:30:03.066" v="106" actId="478"/>
          <ac:picMkLst>
            <pc:docMk/>
            <pc:sldMk cId="388542182" sldId="269"/>
            <ac:picMk id="1026" creationId="{61AE06A8-E183-9ED0-12D0-EC3022D4C450}"/>
          </ac:picMkLst>
        </pc:picChg>
        <pc:picChg chg="add mod">
          <ac:chgData name="Turdakyn, Nursultan [M E]" userId="97f538e4-aa9b-4cbb-b429-4b9bd333906f" providerId="ADAL" clId="{5D0B8C0E-89F0-3F4F-A7D8-47DE223382DF}" dt="2023-08-21T05:32:22.918" v="120" actId="1076"/>
          <ac:picMkLst>
            <pc:docMk/>
            <pc:sldMk cId="388542182" sldId="269"/>
            <ac:picMk id="1028" creationId="{A7AE6574-E8F7-F5B5-8C43-05A24D721491}"/>
          </ac:picMkLst>
        </pc:picChg>
      </pc:sldChg>
      <pc:sldChg chg="delSp modSp add mod">
        <pc:chgData name="Turdakyn, Nursultan [M E]" userId="97f538e4-aa9b-4cbb-b429-4b9bd333906f" providerId="ADAL" clId="{5D0B8C0E-89F0-3F4F-A7D8-47DE223382DF}" dt="2023-08-21T05:39:04.426" v="196" actId="20577"/>
        <pc:sldMkLst>
          <pc:docMk/>
          <pc:sldMk cId="3312133780" sldId="270"/>
        </pc:sldMkLst>
        <pc:spChg chg="mod">
          <ac:chgData name="Turdakyn, Nursultan [M E]" userId="97f538e4-aa9b-4cbb-b429-4b9bd333906f" providerId="ADAL" clId="{5D0B8C0E-89F0-3F4F-A7D8-47DE223382DF}" dt="2023-08-21T05:39:04.426" v="196" actId="20577"/>
          <ac:spMkLst>
            <pc:docMk/>
            <pc:sldMk cId="3312133780" sldId="270"/>
            <ac:spMk id="3" creationId="{FA97D0E3-D762-D38F-0C96-894DD5495FBC}"/>
          </ac:spMkLst>
        </pc:spChg>
        <pc:spChg chg="mod">
          <ac:chgData name="Turdakyn, Nursultan [M E]" userId="97f538e4-aa9b-4cbb-b429-4b9bd333906f" providerId="ADAL" clId="{5D0B8C0E-89F0-3F4F-A7D8-47DE223382DF}" dt="2023-08-21T05:33:29.368" v="123"/>
          <ac:spMkLst>
            <pc:docMk/>
            <pc:sldMk cId="3312133780" sldId="270"/>
            <ac:spMk id="5" creationId="{15F9F095-8A93-8F5A-7AB6-2FAF04B9FFAB}"/>
          </ac:spMkLst>
        </pc:spChg>
        <pc:picChg chg="del">
          <ac:chgData name="Turdakyn, Nursultan [M E]" userId="97f538e4-aa9b-4cbb-b429-4b9bd333906f" providerId="ADAL" clId="{5D0B8C0E-89F0-3F4F-A7D8-47DE223382DF}" dt="2023-08-21T05:34:51.702" v="135" actId="478"/>
          <ac:picMkLst>
            <pc:docMk/>
            <pc:sldMk cId="3312133780" sldId="270"/>
            <ac:picMk id="6" creationId="{ADE2D845-0451-5737-CB2A-CC6BFC7321E2}"/>
          </ac:picMkLst>
        </pc:picChg>
        <pc:picChg chg="del">
          <ac:chgData name="Turdakyn, Nursultan [M E]" userId="97f538e4-aa9b-4cbb-b429-4b9bd333906f" providerId="ADAL" clId="{5D0B8C0E-89F0-3F4F-A7D8-47DE223382DF}" dt="2023-08-21T05:34:52.807" v="136" actId="478"/>
          <ac:picMkLst>
            <pc:docMk/>
            <pc:sldMk cId="3312133780" sldId="270"/>
            <ac:picMk id="1028" creationId="{A7AE6574-E8F7-F5B5-8C43-05A24D721491}"/>
          </ac:picMkLst>
        </pc:picChg>
      </pc:sldChg>
      <pc:sldChg chg="modSp add mod">
        <pc:chgData name="Turdakyn, Nursultan [M E]" userId="97f538e4-aa9b-4cbb-b429-4b9bd333906f" providerId="ADAL" clId="{5D0B8C0E-89F0-3F4F-A7D8-47DE223382DF}" dt="2023-08-21T05:48:05.924" v="270" actId="20577"/>
        <pc:sldMkLst>
          <pc:docMk/>
          <pc:sldMk cId="3078478780" sldId="271"/>
        </pc:sldMkLst>
        <pc:spChg chg="mod">
          <ac:chgData name="Turdakyn, Nursultan [M E]" userId="97f538e4-aa9b-4cbb-b429-4b9bd333906f" providerId="ADAL" clId="{5D0B8C0E-89F0-3F4F-A7D8-47DE223382DF}" dt="2023-08-21T05:48:05.924" v="270" actId="20577"/>
          <ac:spMkLst>
            <pc:docMk/>
            <pc:sldMk cId="3078478780" sldId="271"/>
            <ac:spMk id="3" creationId="{FA97D0E3-D762-D38F-0C96-894DD5495FBC}"/>
          </ac:spMkLst>
        </pc:spChg>
        <pc:spChg chg="mod">
          <ac:chgData name="Turdakyn, Nursultan [M E]" userId="97f538e4-aa9b-4cbb-b429-4b9bd333906f" providerId="ADAL" clId="{5D0B8C0E-89F0-3F4F-A7D8-47DE223382DF}" dt="2023-08-21T05:42:08.983" v="212" actId="20577"/>
          <ac:spMkLst>
            <pc:docMk/>
            <pc:sldMk cId="3078478780" sldId="271"/>
            <ac:spMk id="5" creationId="{15F9F095-8A93-8F5A-7AB6-2FAF04B9FFAB}"/>
          </ac:spMkLst>
        </pc:spChg>
      </pc:sldChg>
      <pc:sldChg chg="addSp delSp modSp add del mod">
        <pc:chgData name="Turdakyn, Nursultan [M E]" userId="97f538e4-aa9b-4cbb-b429-4b9bd333906f" providerId="ADAL" clId="{5D0B8C0E-89F0-3F4F-A7D8-47DE223382DF}" dt="2023-08-21T06:07:03.180" v="402" actId="2696"/>
        <pc:sldMkLst>
          <pc:docMk/>
          <pc:sldMk cId="1898900019" sldId="272"/>
        </pc:sldMkLst>
        <pc:spChg chg="mod">
          <ac:chgData name="Turdakyn, Nursultan [M E]" userId="97f538e4-aa9b-4cbb-b429-4b9bd333906f" providerId="ADAL" clId="{5D0B8C0E-89F0-3F4F-A7D8-47DE223382DF}" dt="2023-08-21T06:00:42.149" v="320" actId="123"/>
          <ac:spMkLst>
            <pc:docMk/>
            <pc:sldMk cId="1898900019" sldId="272"/>
            <ac:spMk id="3" creationId="{FA97D0E3-D762-D38F-0C96-894DD5495FBC}"/>
          </ac:spMkLst>
        </pc:spChg>
        <pc:spChg chg="mod">
          <ac:chgData name="Turdakyn, Nursultan [M E]" userId="97f538e4-aa9b-4cbb-b429-4b9bd333906f" providerId="ADAL" clId="{5D0B8C0E-89F0-3F4F-A7D8-47DE223382DF}" dt="2023-08-21T05:58:06.735" v="304" actId="20577"/>
          <ac:spMkLst>
            <pc:docMk/>
            <pc:sldMk cId="1898900019" sldId="272"/>
            <ac:spMk id="5" creationId="{15F9F095-8A93-8F5A-7AB6-2FAF04B9FFAB}"/>
          </ac:spMkLst>
        </pc:spChg>
        <pc:spChg chg="add mod">
          <ac:chgData name="Turdakyn, Nursultan [M E]" userId="97f538e4-aa9b-4cbb-b429-4b9bd333906f" providerId="ADAL" clId="{5D0B8C0E-89F0-3F4F-A7D8-47DE223382DF}" dt="2023-08-21T06:03:17.481" v="372" actId="14100"/>
          <ac:spMkLst>
            <pc:docMk/>
            <pc:sldMk cId="1898900019" sldId="272"/>
            <ac:spMk id="9" creationId="{E6EC10DE-EBA4-E52D-7E1A-3EA5310575D4}"/>
          </ac:spMkLst>
        </pc:spChg>
        <pc:picChg chg="add del mod">
          <ac:chgData name="Turdakyn, Nursultan [M E]" userId="97f538e4-aa9b-4cbb-b429-4b9bd333906f" providerId="ADAL" clId="{5D0B8C0E-89F0-3F4F-A7D8-47DE223382DF}" dt="2023-08-21T06:00:27.235" v="314" actId="478"/>
          <ac:picMkLst>
            <pc:docMk/>
            <pc:sldMk cId="1898900019" sldId="272"/>
            <ac:picMk id="7" creationId="{89F1044D-16E6-0834-9573-CEDAC0123DEB}"/>
          </ac:picMkLst>
        </pc:picChg>
        <pc:picChg chg="add del">
          <ac:chgData name="Turdakyn, Nursultan [M E]" userId="97f538e4-aa9b-4cbb-b429-4b9bd333906f" providerId="ADAL" clId="{5D0B8C0E-89F0-3F4F-A7D8-47DE223382DF}" dt="2023-08-21T06:00:27.235" v="314" actId="478"/>
          <ac:picMkLst>
            <pc:docMk/>
            <pc:sldMk cId="1898900019" sldId="272"/>
            <ac:picMk id="3074" creationId="{7927B0E5-6972-FC31-3A84-EE1D3A50CA66}"/>
          </ac:picMkLst>
        </pc:picChg>
        <pc:picChg chg="add mod">
          <ac:chgData name="Turdakyn, Nursultan [M E]" userId="97f538e4-aa9b-4cbb-b429-4b9bd333906f" providerId="ADAL" clId="{5D0B8C0E-89F0-3F4F-A7D8-47DE223382DF}" dt="2023-08-21T06:03:21.199" v="373" actId="1076"/>
          <ac:picMkLst>
            <pc:docMk/>
            <pc:sldMk cId="1898900019" sldId="272"/>
            <ac:picMk id="3076" creationId="{BE1FC0E3-3201-36F3-14E5-9944875240D2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6:06:43.794" v="401" actId="1076"/>
        <pc:sldMkLst>
          <pc:docMk/>
          <pc:sldMk cId="2513798812" sldId="273"/>
        </pc:sldMkLst>
        <pc:spChg chg="del">
          <ac:chgData name="Turdakyn, Nursultan [M E]" userId="97f538e4-aa9b-4cbb-b429-4b9bd333906f" providerId="ADAL" clId="{5D0B8C0E-89F0-3F4F-A7D8-47DE223382DF}" dt="2023-08-21T06:03:35.386" v="374" actId="478"/>
          <ac:spMkLst>
            <pc:docMk/>
            <pc:sldMk cId="2513798812" sldId="273"/>
            <ac:spMk id="3" creationId="{FA97D0E3-D762-D38F-0C96-894DD5495FBC}"/>
          </ac:spMkLst>
        </pc:spChg>
        <pc:spChg chg="add mod">
          <ac:chgData name="Turdakyn, Nursultan [M E]" userId="97f538e4-aa9b-4cbb-b429-4b9bd333906f" providerId="ADAL" clId="{5D0B8C0E-89F0-3F4F-A7D8-47DE223382DF}" dt="2023-08-21T06:06:17.416" v="393" actId="1076"/>
          <ac:spMkLst>
            <pc:docMk/>
            <pc:sldMk cId="2513798812" sldId="273"/>
            <ac:spMk id="6" creationId="{43FA555A-AE3A-C454-7C8B-C291481B2C73}"/>
          </ac:spMkLst>
        </pc:spChg>
        <pc:picChg chg="mod">
          <ac:chgData name="Turdakyn, Nursultan [M E]" userId="97f538e4-aa9b-4cbb-b429-4b9bd333906f" providerId="ADAL" clId="{5D0B8C0E-89F0-3F4F-A7D8-47DE223382DF}" dt="2023-08-21T06:06:29.596" v="398" actId="1076"/>
          <ac:picMkLst>
            <pc:docMk/>
            <pc:sldMk cId="2513798812" sldId="273"/>
            <ac:picMk id="7" creationId="{89F1044D-16E6-0834-9573-CEDAC0123DEB}"/>
          </ac:picMkLst>
        </pc:picChg>
        <pc:picChg chg="add mod">
          <ac:chgData name="Turdakyn, Nursultan [M E]" userId="97f538e4-aa9b-4cbb-b429-4b9bd333906f" providerId="ADAL" clId="{5D0B8C0E-89F0-3F4F-A7D8-47DE223382DF}" dt="2023-08-21T06:06:43.794" v="401" actId="1076"/>
          <ac:picMkLst>
            <pc:docMk/>
            <pc:sldMk cId="2513798812" sldId="273"/>
            <ac:picMk id="8" creationId="{3D44734C-36A4-D80F-2BFA-1CC0C63C95D1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6:32:21.078" v="534" actId="20577"/>
        <pc:sldMkLst>
          <pc:docMk/>
          <pc:sldMk cId="3995193696" sldId="274"/>
        </pc:sldMkLst>
        <pc:spChg chg="mod">
          <ac:chgData name="Turdakyn, Nursultan [M E]" userId="97f538e4-aa9b-4cbb-b429-4b9bd333906f" providerId="ADAL" clId="{5D0B8C0E-89F0-3F4F-A7D8-47DE223382DF}" dt="2023-08-21T06:32:21.078" v="534" actId="20577"/>
          <ac:spMkLst>
            <pc:docMk/>
            <pc:sldMk cId="3995193696" sldId="274"/>
            <ac:spMk id="5" creationId="{15F9F095-8A93-8F5A-7AB6-2FAF04B9FFAB}"/>
          </ac:spMkLst>
        </pc:spChg>
        <pc:spChg chg="del">
          <ac:chgData name="Turdakyn, Nursultan [M E]" userId="97f538e4-aa9b-4cbb-b429-4b9bd333906f" providerId="ADAL" clId="{5D0B8C0E-89F0-3F4F-A7D8-47DE223382DF}" dt="2023-08-21T06:07:38.685" v="406" actId="478"/>
          <ac:spMkLst>
            <pc:docMk/>
            <pc:sldMk cId="3995193696" sldId="274"/>
            <ac:spMk id="6" creationId="{43FA555A-AE3A-C454-7C8B-C291481B2C73}"/>
          </ac:spMkLst>
        </pc:spChg>
        <pc:spChg chg="add mod">
          <ac:chgData name="Turdakyn, Nursultan [M E]" userId="97f538e4-aa9b-4cbb-b429-4b9bd333906f" providerId="ADAL" clId="{5D0B8C0E-89F0-3F4F-A7D8-47DE223382DF}" dt="2023-08-21T06:17:01.013" v="478" actId="113"/>
          <ac:spMkLst>
            <pc:docMk/>
            <pc:sldMk cId="3995193696" sldId="274"/>
            <ac:spMk id="12" creationId="{CB478AF8-208D-BBB8-9902-93FBE16A0E7C}"/>
          </ac:spMkLst>
        </pc:spChg>
        <pc:picChg chg="del">
          <ac:chgData name="Turdakyn, Nursultan [M E]" userId="97f538e4-aa9b-4cbb-b429-4b9bd333906f" providerId="ADAL" clId="{5D0B8C0E-89F0-3F4F-A7D8-47DE223382DF}" dt="2023-08-21T06:07:36.747" v="405" actId="478"/>
          <ac:picMkLst>
            <pc:docMk/>
            <pc:sldMk cId="3995193696" sldId="274"/>
            <ac:picMk id="7" creationId="{89F1044D-16E6-0834-9573-CEDAC0123DEB}"/>
          </ac:picMkLst>
        </pc:picChg>
        <pc:picChg chg="del">
          <ac:chgData name="Turdakyn, Nursultan [M E]" userId="97f538e4-aa9b-4cbb-b429-4b9bd333906f" providerId="ADAL" clId="{5D0B8C0E-89F0-3F4F-A7D8-47DE223382DF}" dt="2023-08-21T06:07:35.916" v="404" actId="478"/>
          <ac:picMkLst>
            <pc:docMk/>
            <pc:sldMk cId="3995193696" sldId="274"/>
            <ac:picMk id="8" creationId="{3D44734C-36A4-D80F-2BFA-1CC0C63C95D1}"/>
          </ac:picMkLst>
        </pc:picChg>
        <pc:picChg chg="add mod">
          <ac:chgData name="Turdakyn, Nursultan [M E]" userId="97f538e4-aa9b-4cbb-b429-4b9bd333906f" providerId="ADAL" clId="{5D0B8C0E-89F0-3F4F-A7D8-47DE223382DF}" dt="2023-08-21T06:12:03.130" v="439" actId="1076"/>
          <ac:picMkLst>
            <pc:docMk/>
            <pc:sldMk cId="3995193696" sldId="274"/>
            <ac:picMk id="9" creationId="{A5759278-2258-BC2C-5F56-8A66F32EB47D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6:19:35.105" v="505" actId="20577"/>
        <pc:sldMkLst>
          <pc:docMk/>
          <pc:sldMk cId="136414738" sldId="275"/>
        </pc:sldMkLst>
        <pc:spChg chg="mod">
          <ac:chgData name="Turdakyn, Nursultan [M E]" userId="97f538e4-aa9b-4cbb-b429-4b9bd333906f" providerId="ADAL" clId="{5D0B8C0E-89F0-3F4F-A7D8-47DE223382DF}" dt="2023-08-21T06:19:35.105" v="505" actId="20577"/>
          <ac:spMkLst>
            <pc:docMk/>
            <pc:sldMk cId="136414738" sldId="275"/>
            <ac:spMk id="5" creationId="{15F9F095-8A93-8F5A-7AB6-2FAF04B9FFAB}"/>
          </ac:spMkLst>
        </pc:spChg>
        <pc:spChg chg="add del">
          <ac:chgData name="Turdakyn, Nursultan [M E]" userId="97f538e4-aa9b-4cbb-b429-4b9bd333906f" providerId="ADAL" clId="{5D0B8C0E-89F0-3F4F-A7D8-47DE223382DF}" dt="2023-08-21T06:18:55.352" v="483" actId="22"/>
          <ac:spMkLst>
            <pc:docMk/>
            <pc:sldMk cId="136414738" sldId="275"/>
            <ac:spMk id="6" creationId="{3F3B98AB-11FB-897F-BAD4-67C1F4AB4A9E}"/>
          </ac:spMkLst>
        </pc:spChg>
        <pc:spChg chg="del mod">
          <ac:chgData name="Turdakyn, Nursultan [M E]" userId="97f538e4-aa9b-4cbb-b429-4b9bd333906f" providerId="ADAL" clId="{5D0B8C0E-89F0-3F4F-A7D8-47DE223382DF}" dt="2023-08-21T06:19:12.957" v="486" actId="478"/>
          <ac:spMkLst>
            <pc:docMk/>
            <pc:sldMk cId="136414738" sldId="275"/>
            <ac:spMk id="12" creationId="{CB478AF8-208D-BBB8-9902-93FBE16A0E7C}"/>
          </ac:spMkLst>
        </pc:spChg>
        <pc:picChg chg="add mod">
          <ac:chgData name="Turdakyn, Nursultan [M E]" userId="97f538e4-aa9b-4cbb-b429-4b9bd333906f" providerId="ADAL" clId="{5D0B8C0E-89F0-3F4F-A7D8-47DE223382DF}" dt="2023-08-21T06:19:16.811" v="487" actId="1076"/>
          <ac:picMkLst>
            <pc:docMk/>
            <pc:sldMk cId="136414738" sldId="275"/>
            <ac:picMk id="8" creationId="{826CA9DE-144D-1BA7-E439-C323FE94CFA6}"/>
          </ac:picMkLst>
        </pc:picChg>
        <pc:picChg chg="del">
          <ac:chgData name="Turdakyn, Nursultan [M E]" userId="97f538e4-aa9b-4cbb-b429-4b9bd333906f" providerId="ADAL" clId="{5D0B8C0E-89F0-3F4F-A7D8-47DE223382DF}" dt="2023-08-21T06:18:47.271" v="480" actId="478"/>
          <ac:picMkLst>
            <pc:docMk/>
            <pc:sldMk cId="136414738" sldId="275"/>
            <ac:picMk id="9" creationId="{A5759278-2258-BC2C-5F56-8A66F32EB47D}"/>
          </ac:picMkLst>
        </pc:picChg>
      </pc:sldChg>
      <pc:sldChg chg="addSp delSp modSp add mod addCm">
        <pc:chgData name="Turdakyn, Nursultan [M E]" userId="97f538e4-aa9b-4cbb-b429-4b9bd333906f" providerId="ADAL" clId="{5D0B8C0E-89F0-3F4F-A7D8-47DE223382DF}" dt="2023-08-21T15:34:32.724" v="1896"/>
        <pc:sldMkLst>
          <pc:docMk/>
          <pc:sldMk cId="445234561" sldId="276"/>
        </pc:sldMkLst>
        <pc:spChg chg="mod">
          <ac:chgData name="Turdakyn, Nursultan [M E]" userId="97f538e4-aa9b-4cbb-b429-4b9bd333906f" providerId="ADAL" clId="{5D0B8C0E-89F0-3F4F-A7D8-47DE223382DF}" dt="2023-08-21T06:21:07.745" v="513" actId="20577"/>
          <ac:spMkLst>
            <pc:docMk/>
            <pc:sldMk cId="445234561" sldId="276"/>
            <ac:spMk id="5" creationId="{15F9F095-8A93-8F5A-7AB6-2FAF04B9FFAB}"/>
          </ac:spMkLst>
        </pc:spChg>
        <pc:spChg chg="add mod">
          <ac:chgData name="Turdakyn, Nursultan [M E]" userId="97f538e4-aa9b-4cbb-b429-4b9bd333906f" providerId="ADAL" clId="{5D0B8C0E-89F0-3F4F-A7D8-47DE223382DF}" dt="2023-08-21T06:55:50.403" v="687" actId="1076"/>
          <ac:spMkLst>
            <pc:docMk/>
            <pc:sldMk cId="445234561" sldId="276"/>
            <ac:spMk id="6" creationId="{D53586A5-BC2B-2582-C882-237F15064F76}"/>
          </ac:spMkLst>
        </pc:spChg>
        <pc:picChg chg="del">
          <ac:chgData name="Turdakyn, Nursultan [M E]" userId="97f538e4-aa9b-4cbb-b429-4b9bd333906f" providerId="ADAL" clId="{5D0B8C0E-89F0-3F4F-A7D8-47DE223382DF}" dt="2023-08-21T06:50:18.983" v="664" actId="478"/>
          <ac:picMkLst>
            <pc:docMk/>
            <pc:sldMk cId="445234561" sldId="276"/>
            <ac:picMk id="8" creationId="{826CA9DE-144D-1BA7-E439-C323FE94CFA6}"/>
          </ac:picMkLst>
        </pc:picChg>
        <pc:picChg chg="add del mod">
          <ac:chgData name="Turdakyn, Nursultan [M E]" userId="97f538e4-aa9b-4cbb-b429-4b9bd333906f" providerId="ADAL" clId="{5D0B8C0E-89F0-3F4F-A7D8-47DE223382DF}" dt="2023-08-21T06:55:14.562" v="679" actId="21"/>
          <ac:picMkLst>
            <pc:docMk/>
            <pc:sldMk cId="445234561" sldId="276"/>
            <ac:picMk id="9" creationId="{8D2DCE1B-270F-48AC-4C93-E82FDD12DC4E}"/>
          </ac:picMkLst>
        </pc:picChg>
      </pc:sldChg>
      <pc:sldChg chg="modSp add del mod">
        <pc:chgData name="Turdakyn, Nursultan [M E]" userId="97f538e4-aa9b-4cbb-b429-4b9bd333906f" providerId="ADAL" clId="{5D0B8C0E-89F0-3F4F-A7D8-47DE223382DF}" dt="2023-08-21T06:48:07.488" v="663" actId="2696"/>
        <pc:sldMkLst>
          <pc:docMk/>
          <pc:sldMk cId="1910252216" sldId="277"/>
        </pc:sldMkLst>
        <pc:spChg chg="mod">
          <ac:chgData name="Turdakyn, Nursultan [M E]" userId="97f538e4-aa9b-4cbb-b429-4b9bd333906f" providerId="ADAL" clId="{5D0B8C0E-89F0-3F4F-A7D8-47DE223382DF}" dt="2023-08-21T06:32:40.196" v="544" actId="20577"/>
          <ac:spMkLst>
            <pc:docMk/>
            <pc:sldMk cId="1910252216" sldId="277"/>
            <ac:spMk id="5" creationId="{15F9F095-8A93-8F5A-7AB6-2FAF04B9FFAB}"/>
          </ac:spMkLst>
        </pc:spChg>
      </pc:sldChg>
      <pc:sldChg chg="addSp delSp modSp add mod">
        <pc:chgData name="Turdakyn, Nursultan [M E]" userId="97f538e4-aa9b-4cbb-b429-4b9bd333906f" providerId="ADAL" clId="{5D0B8C0E-89F0-3F4F-A7D8-47DE223382DF}" dt="2023-08-21T06:47:41.042" v="662" actId="113"/>
        <pc:sldMkLst>
          <pc:docMk/>
          <pc:sldMk cId="2492580035" sldId="278"/>
        </pc:sldMkLst>
        <pc:spChg chg="mod">
          <ac:chgData name="Turdakyn, Nursultan [M E]" userId="97f538e4-aa9b-4cbb-b429-4b9bd333906f" providerId="ADAL" clId="{5D0B8C0E-89F0-3F4F-A7D8-47DE223382DF}" dt="2023-08-21T06:38:56.654" v="564" actId="20577"/>
          <ac:spMkLst>
            <pc:docMk/>
            <pc:sldMk cId="2492580035" sldId="278"/>
            <ac:spMk id="5" creationId="{15F9F095-8A93-8F5A-7AB6-2FAF04B9FFAB}"/>
          </ac:spMkLst>
        </pc:spChg>
        <pc:spChg chg="mod">
          <ac:chgData name="Turdakyn, Nursultan [M E]" userId="97f538e4-aa9b-4cbb-b429-4b9bd333906f" providerId="ADAL" clId="{5D0B8C0E-89F0-3F4F-A7D8-47DE223382DF}" dt="2023-08-21T06:47:41.042" v="662" actId="113"/>
          <ac:spMkLst>
            <pc:docMk/>
            <pc:sldMk cId="2492580035" sldId="278"/>
            <ac:spMk id="12" creationId="{CB478AF8-208D-BBB8-9902-93FBE16A0E7C}"/>
          </ac:spMkLst>
        </pc:spChg>
        <pc:picChg chg="add mod">
          <ac:chgData name="Turdakyn, Nursultan [M E]" userId="97f538e4-aa9b-4cbb-b429-4b9bd333906f" providerId="ADAL" clId="{5D0B8C0E-89F0-3F4F-A7D8-47DE223382DF}" dt="2023-08-21T06:40:18.912" v="572" actId="1076"/>
          <ac:picMkLst>
            <pc:docMk/>
            <pc:sldMk cId="2492580035" sldId="278"/>
            <ac:picMk id="6" creationId="{FE2227B1-8091-9825-D746-C7C6BE3274B2}"/>
          </ac:picMkLst>
        </pc:picChg>
        <pc:picChg chg="add mod">
          <ac:chgData name="Turdakyn, Nursultan [M E]" userId="97f538e4-aa9b-4cbb-b429-4b9bd333906f" providerId="ADAL" clId="{5D0B8C0E-89F0-3F4F-A7D8-47DE223382DF}" dt="2023-08-21T06:40:28.252" v="574" actId="1076"/>
          <ac:picMkLst>
            <pc:docMk/>
            <pc:sldMk cId="2492580035" sldId="278"/>
            <ac:picMk id="8" creationId="{356D8A9E-5D6D-2520-09E0-80E487091AB0}"/>
          </ac:picMkLst>
        </pc:picChg>
        <pc:picChg chg="del mod">
          <ac:chgData name="Turdakyn, Nursultan [M E]" userId="97f538e4-aa9b-4cbb-b429-4b9bd333906f" providerId="ADAL" clId="{5D0B8C0E-89F0-3F4F-A7D8-47DE223382DF}" dt="2023-08-21T06:39:34.323" v="567" actId="478"/>
          <ac:picMkLst>
            <pc:docMk/>
            <pc:sldMk cId="2492580035" sldId="278"/>
            <ac:picMk id="9" creationId="{A5759278-2258-BC2C-5F56-8A66F32EB47D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6:55:40.405" v="685" actId="1076"/>
        <pc:sldMkLst>
          <pc:docMk/>
          <pc:sldMk cId="2389718198" sldId="279"/>
        </pc:sldMkLst>
        <pc:spChg chg="del">
          <ac:chgData name="Turdakyn, Nursultan [M E]" userId="97f538e4-aa9b-4cbb-b429-4b9bd333906f" providerId="ADAL" clId="{5D0B8C0E-89F0-3F4F-A7D8-47DE223382DF}" dt="2023-08-21T06:55:28.416" v="682" actId="478"/>
          <ac:spMkLst>
            <pc:docMk/>
            <pc:sldMk cId="2389718198" sldId="279"/>
            <ac:spMk id="6" creationId="{D53586A5-BC2B-2582-C882-237F15064F76}"/>
          </ac:spMkLst>
        </pc:spChg>
        <pc:picChg chg="add mod">
          <ac:chgData name="Turdakyn, Nursultan [M E]" userId="97f538e4-aa9b-4cbb-b429-4b9bd333906f" providerId="ADAL" clId="{5D0B8C0E-89F0-3F4F-A7D8-47DE223382DF}" dt="2023-08-21T06:55:40.405" v="685" actId="1076"/>
          <ac:picMkLst>
            <pc:docMk/>
            <pc:sldMk cId="2389718198" sldId="279"/>
            <ac:picMk id="3" creationId="{ED50C3D9-A26F-E0E6-6CFA-2C5EDE9677C9}"/>
          </ac:picMkLst>
        </pc:picChg>
      </pc:sldChg>
      <pc:sldChg chg="addSp delSp modSp add mod addCm">
        <pc:chgData name="Turdakyn, Nursultan [M E]" userId="97f538e4-aa9b-4cbb-b429-4b9bd333906f" providerId="ADAL" clId="{5D0B8C0E-89F0-3F4F-A7D8-47DE223382DF}" dt="2023-08-21T15:35:41.396" v="1897"/>
        <pc:sldMkLst>
          <pc:docMk/>
          <pc:sldMk cId="1863859748" sldId="280"/>
        </pc:sldMkLst>
        <pc:spChg chg="mod">
          <ac:chgData name="Turdakyn, Nursultan [M E]" userId="97f538e4-aa9b-4cbb-b429-4b9bd333906f" providerId="ADAL" clId="{5D0B8C0E-89F0-3F4F-A7D8-47DE223382DF}" dt="2023-08-21T06:58:07.707" v="691"/>
          <ac:spMkLst>
            <pc:docMk/>
            <pc:sldMk cId="1863859748" sldId="280"/>
            <ac:spMk id="5" creationId="{15F9F095-8A93-8F5A-7AB6-2FAF04B9FFAB}"/>
          </ac:spMkLst>
        </pc:spChg>
        <pc:spChg chg="add mod">
          <ac:chgData name="Turdakyn, Nursultan [M E]" userId="97f538e4-aa9b-4cbb-b429-4b9bd333906f" providerId="ADAL" clId="{5D0B8C0E-89F0-3F4F-A7D8-47DE223382DF}" dt="2023-08-21T07:08:03.889" v="791" actId="14100"/>
          <ac:spMkLst>
            <pc:docMk/>
            <pc:sldMk cId="1863859748" sldId="280"/>
            <ac:spMk id="7" creationId="{3F2DA58F-5290-20B2-0BC7-0FFC154CA44C}"/>
          </ac:spMkLst>
        </pc:spChg>
        <pc:picChg chg="del">
          <ac:chgData name="Turdakyn, Nursultan [M E]" userId="97f538e4-aa9b-4cbb-b429-4b9bd333906f" providerId="ADAL" clId="{5D0B8C0E-89F0-3F4F-A7D8-47DE223382DF}" dt="2023-08-21T07:06:31.489" v="770" actId="478"/>
          <ac:picMkLst>
            <pc:docMk/>
            <pc:sldMk cId="1863859748" sldId="280"/>
            <ac:picMk id="3" creationId="{ED50C3D9-A26F-E0E6-6CFA-2C5EDE9677C9}"/>
          </ac:picMkLst>
        </pc:picChg>
        <pc:picChg chg="add del mod">
          <ac:chgData name="Turdakyn, Nursultan [M E]" userId="97f538e4-aa9b-4cbb-b429-4b9bd333906f" providerId="ADAL" clId="{5D0B8C0E-89F0-3F4F-A7D8-47DE223382DF}" dt="2023-08-21T07:08:50.880" v="793" actId="21"/>
          <ac:picMkLst>
            <pc:docMk/>
            <pc:sldMk cId="1863859748" sldId="280"/>
            <ac:picMk id="9" creationId="{8154805F-0CB0-6A7C-D288-7D01007BCFCA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7:05:39.839" v="769" actId="1076"/>
        <pc:sldMkLst>
          <pc:docMk/>
          <pc:sldMk cId="2976925630" sldId="281"/>
        </pc:sldMkLst>
        <pc:spChg chg="mod">
          <ac:chgData name="Turdakyn, Nursultan [M E]" userId="97f538e4-aa9b-4cbb-b429-4b9bd333906f" providerId="ADAL" clId="{5D0B8C0E-89F0-3F4F-A7D8-47DE223382DF}" dt="2023-08-21T07:01:19.511" v="731" actId="20577"/>
          <ac:spMkLst>
            <pc:docMk/>
            <pc:sldMk cId="2976925630" sldId="281"/>
            <ac:spMk id="5" creationId="{15F9F095-8A93-8F5A-7AB6-2FAF04B9FFAB}"/>
          </ac:spMkLst>
        </pc:spChg>
        <pc:spChg chg="add mod">
          <ac:chgData name="Turdakyn, Nursultan [M E]" userId="97f538e4-aa9b-4cbb-b429-4b9bd333906f" providerId="ADAL" clId="{5D0B8C0E-89F0-3F4F-A7D8-47DE223382DF}" dt="2023-08-21T07:05:39.839" v="769" actId="1076"/>
          <ac:spMkLst>
            <pc:docMk/>
            <pc:sldMk cId="2976925630" sldId="281"/>
            <ac:spMk id="7" creationId="{91D6DE03-81EB-7E1C-00A9-E9473C205A05}"/>
          </ac:spMkLst>
        </pc:spChg>
        <pc:spChg chg="add mod">
          <ac:chgData name="Turdakyn, Nursultan [M E]" userId="97f538e4-aa9b-4cbb-b429-4b9bd333906f" providerId="ADAL" clId="{5D0B8C0E-89F0-3F4F-A7D8-47DE223382DF}" dt="2023-08-21T07:05:32.946" v="768" actId="1076"/>
          <ac:spMkLst>
            <pc:docMk/>
            <pc:sldMk cId="2976925630" sldId="281"/>
            <ac:spMk id="9" creationId="{44B76463-E9D6-3914-C8C3-73C9800A01D6}"/>
          </ac:spMkLst>
        </pc:spChg>
        <pc:picChg chg="del">
          <ac:chgData name="Turdakyn, Nursultan [M E]" userId="97f538e4-aa9b-4cbb-b429-4b9bd333906f" providerId="ADAL" clId="{5D0B8C0E-89F0-3F4F-A7D8-47DE223382DF}" dt="2023-08-21T07:01:22.691" v="732" actId="478"/>
          <ac:picMkLst>
            <pc:docMk/>
            <pc:sldMk cId="2976925630" sldId="281"/>
            <ac:picMk id="3" creationId="{ED50C3D9-A26F-E0E6-6CFA-2C5EDE9677C9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7:11:26.861" v="825" actId="1076"/>
        <pc:sldMkLst>
          <pc:docMk/>
          <pc:sldMk cId="2545637458" sldId="282"/>
        </pc:sldMkLst>
        <pc:spChg chg="del">
          <ac:chgData name="Turdakyn, Nursultan [M E]" userId="97f538e4-aa9b-4cbb-b429-4b9bd333906f" providerId="ADAL" clId="{5D0B8C0E-89F0-3F4F-A7D8-47DE223382DF}" dt="2023-08-21T07:09:01.323" v="796" actId="478"/>
          <ac:spMkLst>
            <pc:docMk/>
            <pc:sldMk cId="2545637458" sldId="282"/>
            <ac:spMk id="7" creationId="{3F2DA58F-5290-20B2-0BC7-0FFC154CA44C}"/>
          </ac:spMkLst>
        </pc:spChg>
        <pc:picChg chg="add mod">
          <ac:chgData name="Turdakyn, Nursultan [M E]" userId="97f538e4-aa9b-4cbb-b429-4b9bd333906f" providerId="ADAL" clId="{5D0B8C0E-89F0-3F4F-A7D8-47DE223382DF}" dt="2023-08-21T07:11:26.861" v="825" actId="1076"/>
          <ac:picMkLst>
            <pc:docMk/>
            <pc:sldMk cId="2545637458" sldId="282"/>
            <ac:picMk id="3" creationId="{DE96F1C7-AA1B-BD65-C294-5606765C7D16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7:23:33.380" v="1020" actId="20577"/>
        <pc:sldMkLst>
          <pc:docMk/>
          <pc:sldMk cId="2880796127" sldId="283"/>
        </pc:sldMkLst>
        <pc:spChg chg="mod">
          <ac:chgData name="Turdakyn, Nursultan [M E]" userId="97f538e4-aa9b-4cbb-b429-4b9bd333906f" providerId="ADAL" clId="{5D0B8C0E-89F0-3F4F-A7D8-47DE223382DF}" dt="2023-08-21T07:09:36.494" v="812" actId="20577"/>
          <ac:spMkLst>
            <pc:docMk/>
            <pc:sldMk cId="2880796127" sldId="283"/>
            <ac:spMk id="5" creationId="{15F9F095-8A93-8F5A-7AB6-2FAF04B9FFAB}"/>
          </ac:spMkLst>
        </pc:spChg>
        <pc:spChg chg="add mod">
          <ac:chgData name="Turdakyn, Nursultan [M E]" userId="97f538e4-aa9b-4cbb-b429-4b9bd333906f" providerId="ADAL" clId="{5D0B8C0E-89F0-3F4F-A7D8-47DE223382DF}" dt="2023-08-21T07:23:33.380" v="1020" actId="20577"/>
          <ac:spMkLst>
            <pc:docMk/>
            <pc:sldMk cId="2880796127" sldId="283"/>
            <ac:spMk id="7" creationId="{3BEA1986-CBFB-0FE5-D75F-75DA6CB4C63B}"/>
          </ac:spMkLst>
        </pc:spChg>
        <pc:picChg chg="del">
          <ac:chgData name="Turdakyn, Nursultan [M E]" userId="97f538e4-aa9b-4cbb-b429-4b9bd333906f" providerId="ADAL" clId="{5D0B8C0E-89F0-3F4F-A7D8-47DE223382DF}" dt="2023-08-21T07:09:37.911" v="813" actId="478"/>
          <ac:picMkLst>
            <pc:docMk/>
            <pc:sldMk cId="2880796127" sldId="283"/>
            <ac:picMk id="3" creationId="{DE96F1C7-AA1B-BD65-C294-5606765C7D16}"/>
          </ac:picMkLst>
        </pc:picChg>
      </pc:sldChg>
      <pc:sldChg chg="addSp modSp add mod">
        <pc:chgData name="Turdakyn, Nursultan [M E]" userId="97f538e4-aa9b-4cbb-b429-4b9bd333906f" providerId="ADAL" clId="{5D0B8C0E-89F0-3F4F-A7D8-47DE223382DF}" dt="2023-08-21T07:16:01.003" v="860" actId="1076"/>
        <pc:sldMkLst>
          <pc:docMk/>
          <pc:sldMk cId="1918128825" sldId="284"/>
        </pc:sldMkLst>
        <pc:spChg chg="mod">
          <ac:chgData name="Turdakyn, Nursultan [M E]" userId="97f538e4-aa9b-4cbb-b429-4b9bd333906f" providerId="ADAL" clId="{5D0B8C0E-89F0-3F4F-A7D8-47DE223382DF}" dt="2023-08-21T07:12:54.694" v="839" actId="20577"/>
          <ac:spMkLst>
            <pc:docMk/>
            <pc:sldMk cId="1918128825" sldId="284"/>
            <ac:spMk id="5" creationId="{15F9F095-8A93-8F5A-7AB6-2FAF04B9FFAB}"/>
          </ac:spMkLst>
        </pc:spChg>
        <pc:spChg chg="mod">
          <ac:chgData name="Turdakyn, Nursultan [M E]" userId="97f538e4-aa9b-4cbb-b429-4b9bd333906f" providerId="ADAL" clId="{5D0B8C0E-89F0-3F4F-A7D8-47DE223382DF}" dt="2023-08-21T07:15:52.228" v="856" actId="123"/>
          <ac:spMkLst>
            <pc:docMk/>
            <pc:sldMk cId="1918128825" sldId="284"/>
            <ac:spMk id="7" creationId="{3BEA1986-CBFB-0FE5-D75F-75DA6CB4C63B}"/>
          </ac:spMkLst>
        </pc:spChg>
        <pc:picChg chg="add mod">
          <ac:chgData name="Turdakyn, Nursultan [M E]" userId="97f538e4-aa9b-4cbb-b429-4b9bd333906f" providerId="ADAL" clId="{5D0B8C0E-89F0-3F4F-A7D8-47DE223382DF}" dt="2023-08-21T07:16:01.003" v="860" actId="1076"/>
          <ac:picMkLst>
            <pc:docMk/>
            <pc:sldMk cId="1918128825" sldId="284"/>
            <ac:picMk id="6146" creationId="{BC846F29-F6DD-7808-85D3-2A40EB7D6D4B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7:20:44.688" v="904" actId="21"/>
        <pc:sldMkLst>
          <pc:docMk/>
          <pc:sldMk cId="2883150072" sldId="285"/>
        </pc:sldMkLst>
        <pc:spChg chg="mod">
          <ac:chgData name="Turdakyn, Nursultan [M E]" userId="97f538e4-aa9b-4cbb-b429-4b9bd333906f" providerId="ADAL" clId="{5D0B8C0E-89F0-3F4F-A7D8-47DE223382DF}" dt="2023-08-21T07:17:05.876" v="880" actId="20577"/>
          <ac:spMkLst>
            <pc:docMk/>
            <pc:sldMk cId="2883150072" sldId="285"/>
            <ac:spMk id="5" creationId="{15F9F095-8A93-8F5A-7AB6-2FAF04B9FFAB}"/>
          </ac:spMkLst>
        </pc:spChg>
        <pc:spChg chg="del">
          <ac:chgData name="Turdakyn, Nursultan [M E]" userId="97f538e4-aa9b-4cbb-b429-4b9bd333906f" providerId="ADAL" clId="{5D0B8C0E-89F0-3F4F-A7D8-47DE223382DF}" dt="2023-08-21T07:16:41.940" v="863" actId="478"/>
          <ac:spMkLst>
            <pc:docMk/>
            <pc:sldMk cId="2883150072" sldId="285"/>
            <ac:spMk id="7" creationId="{3BEA1986-CBFB-0FE5-D75F-75DA6CB4C63B}"/>
          </ac:spMkLst>
        </pc:spChg>
        <pc:picChg chg="add mod">
          <ac:chgData name="Turdakyn, Nursultan [M E]" userId="97f538e4-aa9b-4cbb-b429-4b9bd333906f" providerId="ADAL" clId="{5D0B8C0E-89F0-3F4F-A7D8-47DE223382DF}" dt="2023-08-21T07:16:54.633" v="868" actId="1076"/>
          <ac:picMkLst>
            <pc:docMk/>
            <pc:sldMk cId="2883150072" sldId="285"/>
            <ac:picMk id="6" creationId="{FA435499-C515-52CE-0A37-37970BCBC675}"/>
          </ac:picMkLst>
        </pc:picChg>
        <pc:picChg chg="add del mod">
          <ac:chgData name="Turdakyn, Nursultan [M E]" userId="97f538e4-aa9b-4cbb-b429-4b9bd333906f" providerId="ADAL" clId="{5D0B8C0E-89F0-3F4F-A7D8-47DE223382DF}" dt="2023-08-21T07:20:44.688" v="904" actId="21"/>
          <ac:picMkLst>
            <pc:docMk/>
            <pc:sldMk cId="2883150072" sldId="285"/>
            <ac:picMk id="9" creationId="{40738052-7C41-2C7A-2DFE-9CAC0FAE7128}"/>
          </ac:picMkLst>
        </pc:picChg>
        <pc:picChg chg="del">
          <ac:chgData name="Turdakyn, Nursultan [M E]" userId="97f538e4-aa9b-4cbb-b429-4b9bd333906f" providerId="ADAL" clId="{5D0B8C0E-89F0-3F4F-A7D8-47DE223382DF}" dt="2023-08-21T07:16:43.740" v="864" actId="478"/>
          <ac:picMkLst>
            <pc:docMk/>
            <pc:sldMk cId="2883150072" sldId="285"/>
            <ac:picMk id="6146" creationId="{BC846F29-F6DD-7808-85D3-2A40EB7D6D4B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7:17:33.214" v="886" actId="1076"/>
        <pc:sldMkLst>
          <pc:docMk/>
          <pc:sldMk cId="4063470050" sldId="286"/>
        </pc:sldMkLst>
        <pc:picChg chg="del">
          <ac:chgData name="Turdakyn, Nursultan [M E]" userId="97f538e4-aa9b-4cbb-b429-4b9bd333906f" providerId="ADAL" clId="{5D0B8C0E-89F0-3F4F-A7D8-47DE223382DF}" dt="2023-08-21T07:17:25.357" v="883" actId="478"/>
          <ac:picMkLst>
            <pc:docMk/>
            <pc:sldMk cId="4063470050" sldId="286"/>
            <ac:picMk id="6" creationId="{FA435499-C515-52CE-0A37-37970BCBC675}"/>
          </ac:picMkLst>
        </pc:picChg>
        <pc:picChg chg="add mod">
          <ac:chgData name="Turdakyn, Nursultan [M E]" userId="97f538e4-aa9b-4cbb-b429-4b9bd333906f" providerId="ADAL" clId="{5D0B8C0E-89F0-3F4F-A7D8-47DE223382DF}" dt="2023-08-21T07:17:33.214" v="886" actId="1076"/>
          <ac:picMkLst>
            <pc:docMk/>
            <pc:sldMk cId="4063470050" sldId="286"/>
            <ac:picMk id="7" creationId="{A7D118D5-847F-5662-0342-B23C53C34F2F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7:19:18.986" v="902" actId="1076"/>
        <pc:sldMkLst>
          <pc:docMk/>
          <pc:sldMk cId="1033741827" sldId="287"/>
        </pc:sldMkLst>
        <pc:picChg chg="add del mod modCrop">
          <ac:chgData name="Turdakyn, Nursultan [M E]" userId="97f538e4-aa9b-4cbb-b429-4b9bd333906f" providerId="ADAL" clId="{5D0B8C0E-89F0-3F4F-A7D8-47DE223382DF}" dt="2023-08-21T07:19:03.251" v="896" actId="478"/>
          <ac:picMkLst>
            <pc:docMk/>
            <pc:sldMk cId="1033741827" sldId="287"/>
            <ac:picMk id="6" creationId="{41EEB0B2-A6B0-381E-882F-ED9D3BC16186}"/>
          </ac:picMkLst>
        </pc:picChg>
        <pc:picChg chg="del">
          <ac:chgData name="Turdakyn, Nursultan [M E]" userId="97f538e4-aa9b-4cbb-b429-4b9bd333906f" providerId="ADAL" clId="{5D0B8C0E-89F0-3F4F-A7D8-47DE223382DF}" dt="2023-08-21T07:18:00.968" v="889" actId="478"/>
          <ac:picMkLst>
            <pc:docMk/>
            <pc:sldMk cId="1033741827" sldId="287"/>
            <ac:picMk id="7" creationId="{A7D118D5-847F-5662-0342-B23C53C34F2F}"/>
          </ac:picMkLst>
        </pc:picChg>
        <pc:picChg chg="add mod">
          <ac:chgData name="Turdakyn, Nursultan [M E]" userId="97f538e4-aa9b-4cbb-b429-4b9bd333906f" providerId="ADAL" clId="{5D0B8C0E-89F0-3F4F-A7D8-47DE223382DF}" dt="2023-08-21T07:19:18.986" v="902" actId="1076"/>
          <ac:picMkLst>
            <pc:docMk/>
            <pc:sldMk cId="1033741827" sldId="287"/>
            <ac:picMk id="9" creationId="{C54A030A-8982-E816-7659-55DC4671CE82}"/>
          </ac:picMkLst>
        </pc:picChg>
      </pc:sldChg>
      <pc:sldChg chg="add">
        <pc:chgData name="Turdakyn, Nursultan [M E]" userId="97f538e4-aa9b-4cbb-b429-4b9bd333906f" providerId="ADAL" clId="{5D0B8C0E-89F0-3F4F-A7D8-47DE223382DF}" dt="2023-08-21T07:18:37.755" v="894" actId="2890"/>
        <pc:sldMkLst>
          <pc:docMk/>
          <pc:sldMk cId="778680851" sldId="288"/>
        </pc:sldMkLst>
      </pc:sldChg>
      <pc:sldChg chg="addSp delSp modSp add mod">
        <pc:chgData name="Turdakyn, Nursultan [M E]" userId="97f538e4-aa9b-4cbb-b429-4b9bd333906f" providerId="ADAL" clId="{5D0B8C0E-89F0-3F4F-A7D8-47DE223382DF}" dt="2023-08-21T07:23:00.603" v="1017" actId="14100"/>
        <pc:sldMkLst>
          <pc:docMk/>
          <pc:sldMk cId="3974611397" sldId="289"/>
        </pc:sldMkLst>
        <pc:spChg chg="mod">
          <ac:chgData name="Turdakyn, Nursultan [M E]" userId="97f538e4-aa9b-4cbb-b429-4b9bd333906f" providerId="ADAL" clId="{5D0B8C0E-89F0-3F4F-A7D8-47DE223382DF}" dt="2023-08-21T07:21:48.818" v="1000" actId="20577"/>
          <ac:spMkLst>
            <pc:docMk/>
            <pc:sldMk cId="3974611397" sldId="289"/>
            <ac:spMk id="5" creationId="{15F9F095-8A93-8F5A-7AB6-2FAF04B9FFAB}"/>
          </ac:spMkLst>
        </pc:spChg>
        <pc:spChg chg="del">
          <ac:chgData name="Turdakyn, Nursultan [M E]" userId="97f538e4-aa9b-4cbb-b429-4b9bd333906f" providerId="ADAL" clId="{5D0B8C0E-89F0-3F4F-A7D8-47DE223382DF}" dt="2023-08-21T07:21:51.384" v="1001" actId="478"/>
          <ac:spMkLst>
            <pc:docMk/>
            <pc:sldMk cId="3974611397" sldId="289"/>
            <ac:spMk id="7" creationId="{3BEA1986-CBFB-0FE5-D75F-75DA6CB4C63B}"/>
          </ac:spMkLst>
        </pc:spChg>
        <pc:spChg chg="add mod">
          <ac:chgData name="Turdakyn, Nursultan [M E]" userId="97f538e4-aa9b-4cbb-b429-4b9bd333906f" providerId="ADAL" clId="{5D0B8C0E-89F0-3F4F-A7D8-47DE223382DF}" dt="2023-08-21T07:23:00.603" v="1017" actId="14100"/>
          <ac:spMkLst>
            <pc:docMk/>
            <pc:sldMk cId="3974611397" sldId="289"/>
            <ac:spMk id="8" creationId="{D8BF3705-21C1-D3A3-42B0-D539EDCD1F3B}"/>
          </ac:spMkLst>
        </pc:spChg>
        <pc:picChg chg="add mod">
          <ac:chgData name="Turdakyn, Nursultan [M E]" userId="97f538e4-aa9b-4cbb-b429-4b9bd333906f" providerId="ADAL" clId="{5D0B8C0E-89F0-3F4F-A7D8-47DE223382DF}" dt="2023-08-21T07:22:05.119" v="1006" actId="1076"/>
          <ac:picMkLst>
            <pc:docMk/>
            <pc:sldMk cId="3974611397" sldId="289"/>
            <ac:picMk id="3" creationId="{8712F00A-3849-8AC9-B5D5-1D7390AA107A}"/>
          </ac:picMkLst>
        </pc:picChg>
      </pc:sldChg>
      <pc:sldChg chg="addSp delSp modSp add mod modAnim">
        <pc:chgData name="Turdakyn, Nursultan [M E]" userId="97f538e4-aa9b-4cbb-b429-4b9bd333906f" providerId="ADAL" clId="{5D0B8C0E-89F0-3F4F-A7D8-47DE223382DF}" dt="2023-08-21T07:27:15.624" v="1041" actId="1076"/>
        <pc:sldMkLst>
          <pc:docMk/>
          <pc:sldMk cId="3145461465" sldId="290"/>
        </pc:sldMkLst>
        <pc:spChg chg="mod">
          <ac:chgData name="Turdakyn, Nursultan [M E]" userId="97f538e4-aa9b-4cbb-b429-4b9bd333906f" providerId="ADAL" clId="{5D0B8C0E-89F0-3F4F-A7D8-47DE223382DF}" dt="2023-08-21T07:27:10.655" v="1040" actId="20577"/>
          <ac:spMkLst>
            <pc:docMk/>
            <pc:sldMk cId="3145461465" sldId="290"/>
            <ac:spMk id="5" creationId="{15F9F095-8A93-8F5A-7AB6-2FAF04B9FFAB}"/>
          </ac:spMkLst>
        </pc:spChg>
        <pc:picChg chg="add mod">
          <ac:chgData name="Turdakyn, Nursultan [M E]" userId="97f538e4-aa9b-4cbb-b429-4b9bd333906f" providerId="ADAL" clId="{5D0B8C0E-89F0-3F4F-A7D8-47DE223382DF}" dt="2023-08-21T07:27:15.624" v="1041" actId="1076"/>
          <ac:picMkLst>
            <pc:docMk/>
            <pc:sldMk cId="3145461465" sldId="290"/>
            <ac:picMk id="3" creationId="{75BF4863-7891-C6D1-321A-B3C172779BF2}"/>
          </ac:picMkLst>
        </pc:picChg>
        <pc:picChg chg="del">
          <ac:chgData name="Turdakyn, Nursultan [M E]" userId="97f538e4-aa9b-4cbb-b429-4b9bd333906f" providerId="ADAL" clId="{5D0B8C0E-89F0-3F4F-A7D8-47DE223382DF}" dt="2023-08-21T07:26:29.802" v="1022" actId="478"/>
          <ac:picMkLst>
            <pc:docMk/>
            <pc:sldMk cId="3145461465" sldId="290"/>
            <ac:picMk id="6" creationId="{41EEB0B2-A6B0-381E-882F-ED9D3BC16186}"/>
          </ac:picMkLst>
        </pc:picChg>
      </pc:sldChg>
      <pc:sldChg chg="addSp delSp modSp add mod delAnim">
        <pc:chgData name="Turdakyn, Nursultan [M E]" userId="97f538e4-aa9b-4cbb-b429-4b9bd333906f" providerId="ADAL" clId="{5D0B8C0E-89F0-3F4F-A7D8-47DE223382DF}" dt="2023-08-21T07:49:25.986" v="1057" actId="1076"/>
        <pc:sldMkLst>
          <pc:docMk/>
          <pc:sldMk cId="3564324838" sldId="291"/>
        </pc:sldMkLst>
        <pc:spChg chg="mod">
          <ac:chgData name="Turdakyn, Nursultan [M E]" userId="97f538e4-aa9b-4cbb-b429-4b9bd333906f" providerId="ADAL" clId="{5D0B8C0E-89F0-3F4F-A7D8-47DE223382DF}" dt="2023-08-21T07:45:24.795" v="1054"/>
          <ac:spMkLst>
            <pc:docMk/>
            <pc:sldMk cId="3564324838" sldId="291"/>
            <ac:spMk id="5" creationId="{15F9F095-8A93-8F5A-7AB6-2FAF04B9FFAB}"/>
          </ac:spMkLst>
        </pc:spChg>
        <pc:spChg chg="add mod">
          <ac:chgData name="Turdakyn, Nursultan [M E]" userId="97f538e4-aa9b-4cbb-b429-4b9bd333906f" providerId="ADAL" clId="{5D0B8C0E-89F0-3F4F-A7D8-47DE223382DF}" dt="2023-08-21T07:45:08.449" v="1053" actId="123"/>
          <ac:spMkLst>
            <pc:docMk/>
            <pc:sldMk cId="3564324838" sldId="291"/>
            <ac:spMk id="7" creationId="{B16FD6F5-ED9A-3992-B18D-089DCFB5356B}"/>
          </ac:spMkLst>
        </pc:spChg>
        <pc:picChg chg="del">
          <ac:chgData name="Turdakyn, Nursultan [M E]" userId="97f538e4-aa9b-4cbb-b429-4b9bd333906f" providerId="ADAL" clId="{5D0B8C0E-89F0-3F4F-A7D8-47DE223382DF}" dt="2023-08-21T07:28:06.469" v="1043" actId="478"/>
          <ac:picMkLst>
            <pc:docMk/>
            <pc:sldMk cId="3564324838" sldId="291"/>
            <ac:picMk id="3" creationId="{75BF4863-7891-C6D1-321A-B3C172779BF2}"/>
          </ac:picMkLst>
        </pc:picChg>
        <pc:picChg chg="add mod">
          <ac:chgData name="Turdakyn, Nursultan [M E]" userId="97f538e4-aa9b-4cbb-b429-4b9bd333906f" providerId="ADAL" clId="{5D0B8C0E-89F0-3F4F-A7D8-47DE223382DF}" dt="2023-08-21T07:49:25.986" v="1057" actId="1076"/>
          <ac:picMkLst>
            <pc:docMk/>
            <pc:sldMk cId="3564324838" sldId="291"/>
            <ac:picMk id="8194" creationId="{AE0E31F0-37FE-E282-DAD2-A6E1C958648D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7:52:56.296" v="1089" actId="1076"/>
        <pc:sldMkLst>
          <pc:docMk/>
          <pc:sldMk cId="2723717882" sldId="292"/>
        </pc:sldMkLst>
        <pc:spChg chg="mod">
          <ac:chgData name="Turdakyn, Nursultan [M E]" userId="97f538e4-aa9b-4cbb-b429-4b9bd333906f" providerId="ADAL" clId="{5D0B8C0E-89F0-3F4F-A7D8-47DE223382DF}" dt="2023-08-21T07:52:52.416" v="1088" actId="1076"/>
          <ac:spMkLst>
            <pc:docMk/>
            <pc:sldMk cId="2723717882" sldId="292"/>
            <ac:spMk id="7" creationId="{B16FD6F5-ED9A-3992-B18D-089DCFB5356B}"/>
          </ac:spMkLst>
        </pc:spChg>
        <pc:picChg chg="del">
          <ac:chgData name="Turdakyn, Nursultan [M E]" userId="97f538e4-aa9b-4cbb-b429-4b9bd333906f" providerId="ADAL" clId="{5D0B8C0E-89F0-3F4F-A7D8-47DE223382DF}" dt="2023-08-21T07:50:52.969" v="1076" actId="478"/>
          <ac:picMkLst>
            <pc:docMk/>
            <pc:sldMk cId="2723717882" sldId="292"/>
            <ac:picMk id="8194" creationId="{AE0E31F0-37FE-E282-DAD2-A6E1C958648D}"/>
          </ac:picMkLst>
        </pc:picChg>
        <pc:picChg chg="add mod">
          <ac:chgData name="Turdakyn, Nursultan [M E]" userId="97f538e4-aa9b-4cbb-b429-4b9bd333906f" providerId="ADAL" clId="{5D0B8C0E-89F0-3F4F-A7D8-47DE223382DF}" dt="2023-08-21T07:52:56.296" v="1089" actId="1076"/>
          <ac:picMkLst>
            <pc:docMk/>
            <pc:sldMk cId="2723717882" sldId="292"/>
            <ac:picMk id="10242" creationId="{2CA33C98-4809-162B-2E70-1ACE34B72DFD}"/>
          </ac:picMkLst>
        </pc:picChg>
      </pc:sldChg>
      <pc:sldChg chg="delSp modSp add mod addCm">
        <pc:chgData name="Turdakyn, Nursultan [M E]" userId="97f538e4-aa9b-4cbb-b429-4b9bd333906f" providerId="ADAL" clId="{5D0B8C0E-89F0-3F4F-A7D8-47DE223382DF}" dt="2023-08-21T15:37:27.833" v="1898"/>
        <pc:sldMkLst>
          <pc:docMk/>
          <pc:sldMk cId="3181390875" sldId="293"/>
        </pc:sldMkLst>
        <pc:spChg chg="mod">
          <ac:chgData name="Turdakyn, Nursultan [M E]" userId="97f538e4-aa9b-4cbb-b429-4b9bd333906f" providerId="ADAL" clId="{5D0B8C0E-89F0-3F4F-A7D8-47DE223382DF}" dt="2023-08-21T07:59:12.046" v="1204" actId="20577"/>
          <ac:spMkLst>
            <pc:docMk/>
            <pc:sldMk cId="3181390875" sldId="293"/>
            <ac:spMk id="5" creationId="{15F9F095-8A93-8F5A-7AB6-2FAF04B9FFAB}"/>
          </ac:spMkLst>
        </pc:spChg>
        <pc:spChg chg="mod">
          <ac:chgData name="Turdakyn, Nursultan [M E]" userId="97f538e4-aa9b-4cbb-b429-4b9bd333906f" providerId="ADAL" clId="{5D0B8C0E-89F0-3F4F-A7D8-47DE223382DF}" dt="2023-08-21T07:57:49.290" v="1182" actId="114"/>
          <ac:spMkLst>
            <pc:docMk/>
            <pc:sldMk cId="3181390875" sldId="293"/>
            <ac:spMk id="7" creationId="{B16FD6F5-ED9A-3992-B18D-089DCFB5356B}"/>
          </ac:spMkLst>
        </pc:spChg>
        <pc:picChg chg="del">
          <ac:chgData name="Turdakyn, Nursultan [M E]" userId="97f538e4-aa9b-4cbb-b429-4b9bd333906f" providerId="ADAL" clId="{5D0B8C0E-89F0-3F4F-A7D8-47DE223382DF}" dt="2023-08-21T07:54:10.618" v="1091" actId="478"/>
          <ac:picMkLst>
            <pc:docMk/>
            <pc:sldMk cId="3181390875" sldId="293"/>
            <ac:picMk id="10242" creationId="{2CA33C98-4809-162B-2E70-1ACE34B72DFD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8:05:45.726" v="1256" actId="1076"/>
        <pc:sldMkLst>
          <pc:docMk/>
          <pc:sldMk cId="1113770251" sldId="294"/>
        </pc:sldMkLst>
        <pc:spChg chg="mod">
          <ac:chgData name="Turdakyn, Nursultan [M E]" userId="97f538e4-aa9b-4cbb-b429-4b9bd333906f" providerId="ADAL" clId="{5D0B8C0E-89F0-3F4F-A7D8-47DE223382DF}" dt="2023-08-21T07:59:41.672" v="1237" actId="20577"/>
          <ac:spMkLst>
            <pc:docMk/>
            <pc:sldMk cId="1113770251" sldId="294"/>
            <ac:spMk id="5" creationId="{15F9F095-8A93-8F5A-7AB6-2FAF04B9FFAB}"/>
          </ac:spMkLst>
        </pc:spChg>
        <pc:spChg chg="add del mod">
          <ac:chgData name="Turdakyn, Nursultan [M E]" userId="97f538e4-aa9b-4cbb-b429-4b9bd333906f" providerId="ADAL" clId="{5D0B8C0E-89F0-3F4F-A7D8-47DE223382DF}" dt="2023-08-21T08:05:17.485" v="1250" actId="478"/>
          <ac:spMkLst>
            <pc:docMk/>
            <pc:sldMk cId="1113770251" sldId="294"/>
            <ac:spMk id="7" creationId="{B16FD6F5-ED9A-3992-B18D-089DCFB5356B}"/>
          </ac:spMkLst>
        </pc:spChg>
        <pc:picChg chg="add del mod">
          <ac:chgData name="Turdakyn, Nursultan [M E]" userId="97f538e4-aa9b-4cbb-b429-4b9bd333906f" providerId="ADAL" clId="{5D0B8C0E-89F0-3F4F-A7D8-47DE223382DF}" dt="2023-08-21T08:05:19.063" v="1251" actId="478"/>
          <ac:picMkLst>
            <pc:docMk/>
            <pc:sldMk cId="1113770251" sldId="294"/>
            <ac:picMk id="12290" creationId="{591E4A95-C61C-975B-0B93-A709C743EB22}"/>
          </ac:picMkLst>
        </pc:picChg>
        <pc:picChg chg="add mod">
          <ac:chgData name="Turdakyn, Nursultan [M E]" userId="97f538e4-aa9b-4cbb-b429-4b9bd333906f" providerId="ADAL" clId="{5D0B8C0E-89F0-3F4F-A7D8-47DE223382DF}" dt="2023-08-21T08:05:45.726" v="1256" actId="1076"/>
          <ac:picMkLst>
            <pc:docMk/>
            <pc:sldMk cId="1113770251" sldId="294"/>
            <ac:picMk id="12292" creationId="{17E0E6E3-248C-CF54-3760-CE33D390A3AA}"/>
          </ac:picMkLst>
        </pc:picChg>
      </pc:sldChg>
      <pc:sldChg chg="addSp delSp modSp add mod">
        <pc:chgData name="Turdakyn, Nursultan [M E]" userId="97f538e4-aa9b-4cbb-b429-4b9bd333906f" providerId="ADAL" clId="{5D0B8C0E-89F0-3F4F-A7D8-47DE223382DF}" dt="2023-08-21T08:33:05.836" v="1590" actId="1076"/>
        <pc:sldMkLst>
          <pc:docMk/>
          <pc:sldMk cId="2524269346" sldId="295"/>
        </pc:sldMkLst>
        <pc:spChg chg="mod">
          <ac:chgData name="Turdakyn, Nursultan [M E]" userId="97f538e4-aa9b-4cbb-b429-4b9bd333906f" providerId="ADAL" clId="{5D0B8C0E-89F0-3F4F-A7D8-47DE223382DF}" dt="2023-08-21T08:28:46.372" v="1569" actId="20577"/>
          <ac:spMkLst>
            <pc:docMk/>
            <pc:sldMk cId="2524269346" sldId="295"/>
            <ac:spMk id="5" creationId="{15F9F095-8A93-8F5A-7AB6-2FAF04B9FFAB}"/>
          </ac:spMkLst>
        </pc:spChg>
        <pc:spChg chg="add mod">
          <ac:chgData name="Turdakyn, Nursultan [M E]" userId="97f538e4-aa9b-4cbb-b429-4b9bd333906f" providerId="ADAL" clId="{5D0B8C0E-89F0-3F4F-A7D8-47DE223382DF}" dt="2023-08-21T08:31:12.544" v="1583"/>
          <ac:spMkLst>
            <pc:docMk/>
            <pc:sldMk cId="2524269346" sldId="295"/>
            <ac:spMk id="6" creationId="{DEFC0ACF-76D4-5E33-3558-760D593F11DF}"/>
          </ac:spMkLst>
        </pc:spChg>
        <pc:spChg chg="del">
          <ac:chgData name="Turdakyn, Nursultan [M E]" userId="97f538e4-aa9b-4cbb-b429-4b9bd333906f" providerId="ADAL" clId="{5D0B8C0E-89F0-3F4F-A7D8-47DE223382DF}" dt="2023-08-21T08:10:36.044" v="1264" actId="478"/>
          <ac:spMkLst>
            <pc:docMk/>
            <pc:sldMk cId="2524269346" sldId="295"/>
            <ac:spMk id="7" creationId="{B16FD6F5-ED9A-3992-B18D-089DCFB5356B}"/>
          </ac:spMkLst>
        </pc:spChg>
        <pc:spChg chg="add del">
          <ac:chgData name="Turdakyn, Nursultan [M E]" userId="97f538e4-aa9b-4cbb-b429-4b9bd333906f" providerId="ADAL" clId="{5D0B8C0E-89F0-3F4F-A7D8-47DE223382DF}" dt="2023-08-21T08:21:53.197" v="1404"/>
          <ac:spMkLst>
            <pc:docMk/>
            <pc:sldMk cId="2524269346" sldId="295"/>
            <ac:spMk id="8" creationId="{95AFA84B-C98A-1CD4-169C-A7CF328E202C}"/>
          </ac:spMkLst>
        </pc:spChg>
        <pc:spChg chg="add del mod">
          <ac:chgData name="Turdakyn, Nursultan [M E]" userId="97f538e4-aa9b-4cbb-b429-4b9bd333906f" providerId="ADAL" clId="{5D0B8C0E-89F0-3F4F-A7D8-47DE223382DF}" dt="2023-08-21T08:22:32.894" v="1406"/>
          <ac:spMkLst>
            <pc:docMk/>
            <pc:sldMk cId="2524269346" sldId="295"/>
            <ac:spMk id="9" creationId="{2CC44E7A-AA4E-321A-056C-CC2FAFD31BFE}"/>
          </ac:spMkLst>
        </pc:spChg>
        <pc:picChg chg="del">
          <ac:chgData name="Turdakyn, Nursultan [M E]" userId="97f538e4-aa9b-4cbb-b429-4b9bd333906f" providerId="ADAL" clId="{5D0B8C0E-89F0-3F4F-A7D8-47DE223382DF}" dt="2023-08-21T08:10:33.923" v="1263" actId="478"/>
          <ac:picMkLst>
            <pc:docMk/>
            <pc:sldMk cId="2524269346" sldId="295"/>
            <ac:picMk id="12292" creationId="{17E0E6E3-248C-CF54-3760-CE33D390A3AA}"/>
          </ac:picMkLst>
        </pc:picChg>
        <pc:picChg chg="add del mod">
          <ac:chgData name="Turdakyn, Nursultan [M E]" userId="97f538e4-aa9b-4cbb-b429-4b9bd333906f" providerId="ADAL" clId="{5D0B8C0E-89F0-3F4F-A7D8-47DE223382DF}" dt="2023-08-21T08:20:27.909" v="1394" actId="478"/>
          <ac:picMkLst>
            <pc:docMk/>
            <pc:sldMk cId="2524269346" sldId="295"/>
            <ac:picMk id="14338" creationId="{FAA98F67-B4D0-9D10-14EA-E956B8D4883D}"/>
          </ac:picMkLst>
        </pc:picChg>
        <pc:picChg chg="add del mod">
          <ac:chgData name="Turdakyn, Nursultan [M E]" userId="97f538e4-aa9b-4cbb-b429-4b9bd333906f" providerId="ADAL" clId="{5D0B8C0E-89F0-3F4F-A7D8-47DE223382DF}" dt="2023-08-21T08:20:26.517" v="1393" actId="478"/>
          <ac:picMkLst>
            <pc:docMk/>
            <pc:sldMk cId="2524269346" sldId="295"/>
            <ac:picMk id="14340" creationId="{E194B29C-D55C-D1CC-5FAB-968464AEC377}"/>
          </ac:picMkLst>
        </pc:picChg>
        <pc:picChg chg="add del">
          <ac:chgData name="Turdakyn, Nursultan [M E]" userId="97f538e4-aa9b-4cbb-b429-4b9bd333906f" providerId="ADAL" clId="{5D0B8C0E-89F0-3F4F-A7D8-47DE223382DF}" dt="2023-08-21T08:21:53.197" v="1404"/>
          <ac:picMkLst>
            <pc:docMk/>
            <pc:sldMk cId="2524269346" sldId="295"/>
            <ac:picMk id="14342" creationId="{55660B90-68E8-E0E8-475C-7C913B029678}"/>
          </ac:picMkLst>
        </pc:picChg>
        <pc:picChg chg="add del">
          <ac:chgData name="Turdakyn, Nursultan [M E]" userId="97f538e4-aa9b-4cbb-b429-4b9bd333906f" providerId="ADAL" clId="{5D0B8C0E-89F0-3F4F-A7D8-47DE223382DF}" dt="2023-08-21T08:21:53.197" v="1404"/>
          <ac:picMkLst>
            <pc:docMk/>
            <pc:sldMk cId="2524269346" sldId="295"/>
            <ac:picMk id="14343" creationId="{FB99697A-59F3-0B45-F285-215A997424EF}"/>
          </ac:picMkLst>
        </pc:picChg>
        <pc:picChg chg="add del">
          <ac:chgData name="Turdakyn, Nursultan [M E]" userId="97f538e4-aa9b-4cbb-b429-4b9bd333906f" providerId="ADAL" clId="{5D0B8C0E-89F0-3F4F-A7D8-47DE223382DF}" dt="2023-08-21T08:21:53.197" v="1404"/>
          <ac:picMkLst>
            <pc:docMk/>
            <pc:sldMk cId="2524269346" sldId="295"/>
            <ac:picMk id="14344" creationId="{01A5F2BE-9D09-4C22-F8EC-77CB9A88CB63}"/>
          </ac:picMkLst>
        </pc:picChg>
        <pc:picChg chg="add del">
          <ac:chgData name="Turdakyn, Nursultan [M E]" userId="97f538e4-aa9b-4cbb-b429-4b9bd333906f" providerId="ADAL" clId="{5D0B8C0E-89F0-3F4F-A7D8-47DE223382DF}" dt="2023-08-21T08:21:53.197" v="1404"/>
          <ac:picMkLst>
            <pc:docMk/>
            <pc:sldMk cId="2524269346" sldId="295"/>
            <ac:picMk id="14345" creationId="{911D9382-E76B-6C17-EDD7-D3EC2327B336}"/>
          </ac:picMkLst>
        </pc:picChg>
        <pc:picChg chg="add mod">
          <ac:chgData name="Turdakyn, Nursultan [M E]" userId="97f538e4-aa9b-4cbb-b429-4b9bd333906f" providerId="ADAL" clId="{5D0B8C0E-89F0-3F4F-A7D8-47DE223382DF}" dt="2023-08-21T08:33:05.836" v="1590" actId="1076"/>
          <ac:picMkLst>
            <pc:docMk/>
            <pc:sldMk cId="2524269346" sldId="295"/>
            <ac:picMk id="14347" creationId="{D98A62FD-ED07-3837-94C4-21AC919E2B2F}"/>
          </ac:picMkLst>
        </pc:picChg>
        <pc:picChg chg="add mod">
          <ac:chgData name="Turdakyn, Nursultan [M E]" userId="97f538e4-aa9b-4cbb-b429-4b9bd333906f" providerId="ADAL" clId="{5D0B8C0E-89F0-3F4F-A7D8-47DE223382DF}" dt="2023-08-21T08:33:03.458" v="1589" actId="1076"/>
          <ac:picMkLst>
            <pc:docMk/>
            <pc:sldMk cId="2524269346" sldId="295"/>
            <ac:picMk id="14349" creationId="{E692E907-51D8-92C7-A668-EF043BEC61CC}"/>
          </ac:picMkLst>
        </pc:picChg>
      </pc:sldChg>
      <pc:sldChg chg="modSp add mod ord">
        <pc:chgData name="Turdakyn, Nursultan [M E]" userId="97f538e4-aa9b-4cbb-b429-4b9bd333906f" providerId="ADAL" clId="{5D0B8C0E-89F0-3F4F-A7D8-47DE223382DF}" dt="2023-08-21T08:20:17.592" v="1392" actId="20578"/>
        <pc:sldMkLst>
          <pc:docMk/>
          <pc:sldMk cId="2373171515" sldId="296"/>
        </pc:sldMkLst>
        <pc:spChg chg="mod">
          <ac:chgData name="Turdakyn, Nursultan [M E]" userId="97f538e4-aa9b-4cbb-b429-4b9bd333906f" providerId="ADAL" clId="{5D0B8C0E-89F0-3F4F-A7D8-47DE223382DF}" dt="2023-08-21T08:19:59.987" v="1385" actId="113"/>
          <ac:spMkLst>
            <pc:docMk/>
            <pc:sldMk cId="2373171515" sldId="296"/>
            <ac:spMk id="6" creationId="{DEFC0ACF-76D4-5E33-3558-760D593F11DF}"/>
          </ac:spMkLst>
        </pc:spChg>
        <pc:picChg chg="mod">
          <ac:chgData name="Turdakyn, Nursultan [M E]" userId="97f538e4-aa9b-4cbb-b429-4b9bd333906f" providerId="ADAL" clId="{5D0B8C0E-89F0-3F4F-A7D8-47DE223382DF}" dt="2023-08-21T08:20:11.435" v="1391" actId="1076"/>
          <ac:picMkLst>
            <pc:docMk/>
            <pc:sldMk cId="2373171515" sldId="296"/>
            <ac:picMk id="14338" creationId="{FAA98F67-B4D0-9D10-14EA-E956B8D4883D}"/>
          </ac:picMkLst>
        </pc:picChg>
        <pc:picChg chg="mod">
          <ac:chgData name="Turdakyn, Nursultan [M E]" userId="97f538e4-aa9b-4cbb-b429-4b9bd333906f" providerId="ADAL" clId="{5D0B8C0E-89F0-3F4F-A7D8-47DE223382DF}" dt="2023-08-21T08:20:06.668" v="1388" actId="1076"/>
          <ac:picMkLst>
            <pc:docMk/>
            <pc:sldMk cId="2373171515" sldId="296"/>
            <ac:picMk id="14340" creationId="{E194B29C-D55C-D1CC-5FAB-968464AEC377}"/>
          </ac:picMkLst>
        </pc:picChg>
      </pc:sldChg>
      <pc:sldChg chg="add ord">
        <pc:chgData name="Turdakyn, Nursultan [M E]" userId="97f538e4-aa9b-4cbb-b429-4b9bd333906f" providerId="ADAL" clId="{5D0B8C0E-89F0-3F4F-A7D8-47DE223382DF}" dt="2023-08-21T08:50:58.400" v="1740" actId="20578"/>
        <pc:sldMkLst>
          <pc:docMk/>
          <pc:sldMk cId="1065521173" sldId="297"/>
        </pc:sldMkLst>
      </pc:sldChg>
      <pc:sldChg chg="addSp delSp modSp add mod ord">
        <pc:chgData name="Turdakyn, Nursultan [M E]" userId="97f538e4-aa9b-4cbb-b429-4b9bd333906f" providerId="ADAL" clId="{5D0B8C0E-89F0-3F4F-A7D8-47DE223382DF}" dt="2023-08-21T08:44:42.970" v="1666" actId="20577"/>
        <pc:sldMkLst>
          <pc:docMk/>
          <pc:sldMk cId="1230144724" sldId="298"/>
        </pc:sldMkLst>
        <pc:spChg chg="mod">
          <ac:chgData name="Turdakyn, Nursultan [M E]" userId="97f538e4-aa9b-4cbb-b429-4b9bd333906f" providerId="ADAL" clId="{5D0B8C0E-89F0-3F4F-A7D8-47DE223382DF}" dt="2023-08-21T08:44:42.970" v="1666" actId="20577"/>
          <ac:spMkLst>
            <pc:docMk/>
            <pc:sldMk cId="1230144724" sldId="298"/>
            <ac:spMk id="5" creationId="{15F9F095-8A93-8F5A-7AB6-2FAF04B9FFAB}"/>
          </ac:spMkLst>
        </pc:spChg>
        <pc:spChg chg="del">
          <ac:chgData name="Turdakyn, Nursultan [M E]" userId="97f538e4-aa9b-4cbb-b429-4b9bd333906f" providerId="ADAL" clId="{5D0B8C0E-89F0-3F4F-A7D8-47DE223382DF}" dt="2023-08-21T08:38:04.561" v="1597" actId="478"/>
          <ac:spMkLst>
            <pc:docMk/>
            <pc:sldMk cId="1230144724" sldId="298"/>
            <ac:spMk id="6" creationId="{DEFC0ACF-76D4-5E33-3558-760D593F11DF}"/>
          </ac:spMkLst>
        </pc:spChg>
        <pc:spChg chg="add mod">
          <ac:chgData name="Turdakyn, Nursultan [M E]" userId="97f538e4-aa9b-4cbb-b429-4b9bd333906f" providerId="ADAL" clId="{5D0B8C0E-89F0-3F4F-A7D8-47DE223382DF}" dt="2023-08-21T08:44:29.126" v="1653" actId="1076"/>
          <ac:spMkLst>
            <pc:docMk/>
            <pc:sldMk cId="1230144724" sldId="298"/>
            <ac:spMk id="7" creationId="{7546D9A7-54FF-593D-7328-FED7BB07F7FD}"/>
          </ac:spMkLst>
        </pc:spChg>
        <pc:picChg chg="del">
          <ac:chgData name="Turdakyn, Nursultan [M E]" userId="97f538e4-aa9b-4cbb-b429-4b9bd333906f" providerId="ADAL" clId="{5D0B8C0E-89F0-3F4F-A7D8-47DE223382DF}" dt="2023-08-21T08:37:59.297" v="1595" actId="478"/>
          <ac:picMkLst>
            <pc:docMk/>
            <pc:sldMk cId="1230144724" sldId="298"/>
            <ac:picMk id="14338" creationId="{FAA98F67-B4D0-9D10-14EA-E956B8D4883D}"/>
          </ac:picMkLst>
        </pc:picChg>
        <pc:picChg chg="del">
          <ac:chgData name="Turdakyn, Nursultan [M E]" userId="97f538e4-aa9b-4cbb-b429-4b9bd333906f" providerId="ADAL" clId="{5D0B8C0E-89F0-3F4F-A7D8-47DE223382DF}" dt="2023-08-21T08:37:54.017" v="1592" actId="478"/>
          <ac:picMkLst>
            <pc:docMk/>
            <pc:sldMk cId="1230144724" sldId="298"/>
            <ac:picMk id="14340" creationId="{E194B29C-D55C-D1CC-5FAB-968464AEC377}"/>
          </ac:picMkLst>
        </pc:picChg>
        <pc:picChg chg="add del mod">
          <ac:chgData name="Turdakyn, Nursultan [M E]" userId="97f538e4-aa9b-4cbb-b429-4b9bd333906f" providerId="ADAL" clId="{5D0B8C0E-89F0-3F4F-A7D8-47DE223382DF}" dt="2023-08-21T08:41:33.026" v="1599" actId="478"/>
          <ac:picMkLst>
            <pc:docMk/>
            <pc:sldMk cId="1230144724" sldId="298"/>
            <ac:picMk id="17410" creationId="{88489DA8-1AB5-2DB5-E108-866B06FD30E8}"/>
          </ac:picMkLst>
        </pc:picChg>
        <pc:picChg chg="add del">
          <ac:chgData name="Turdakyn, Nursultan [M E]" userId="97f538e4-aa9b-4cbb-b429-4b9bd333906f" providerId="ADAL" clId="{5D0B8C0E-89F0-3F4F-A7D8-47DE223382DF}" dt="2023-08-21T08:41:48.420" v="1602" actId="478"/>
          <ac:picMkLst>
            <pc:docMk/>
            <pc:sldMk cId="1230144724" sldId="298"/>
            <ac:picMk id="17412" creationId="{72C35AA6-115C-344F-26D3-A372FBECBC05}"/>
          </ac:picMkLst>
        </pc:picChg>
        <pc:picChg chg="add del mod">
          <ac:chgData name="Turdakyn, Nursultan [M E]" userId="97f538e4-aa9b-4cbb-b429-4b9bd333906f" providerId="ADAL" clId="{5D0B8C0E-89F0-3F4F-A7D8-47DE223382DF}" dt="2023-08-21T08:41:48.420" v="1602" actId="478"/>
          <ac:picMkLst>
            <pc:docMk/>
            <pc:sldMk cId="1230144724" sldId="298"/>
            <ac:picMk id="17414" creationId="{348205DD-8560-C392-972B-20728850C437}"/>
          </ac:picMkLst>
        </pc:picChg>
        <pc:picChg chg="add mod">
          <ac:chgData name="Turdakyn, Nursultan [M E]" userId="97f538e4-aa9b-4cbb-b429-4b9bd333906f" providerId="ADAL" clId="{5D0B8C0E-89F0-3F4F-A7D8-47DE223382DF}" dt="2023-08-21T08:44:33.376" v="1654" actId="1076"/>
          <ac:picMkLst>
            <pc:docMk/>
            <pc:sldMk cId="1230144724" sldId="298"/>
            <ac:picMk id="17416" creationId="{43A8D82F-CA0D-ECAD-627B-9D30FEEA609D}"/>
          </ac:picMkLst>
        </pc:picChg>
      </pc:sldChg>
      <pc:sldChg chg="addSp delSp modSp add mod addCm modCm">
        <pc:chgData name="Turdakyn, Nursultan [M E]" userId="97f538e4-aa9b-4cbb-b429-4b9bd333906f" providerId="ADAL" clId="{5D0B8C0E-89F0-3F4F-A7D8-47DE223382DF}" dt="2023-08-21T15:38:46.696" v="1900"/>
        <pc:sldMkLst>
          <pc:docMk/>
          <pc:sldMk cId="1047089896" sldId="299"/>
        </pc:sldMkLst>
        <pc:spChg chg="mod">
          <ac:chgData name="Turdakyn, Nursultan [M E]" userId="97f538e4-aa9b-4cbb-b429-4b9bd333906f" providerId="ADAL" clId="{5D0B8C0E-89F0-3F4F-A7D8-47DE223382DF}" dt="2023-08-21T08:50:46.097" v="1739" actId="20577"/>
          <ac:spMkLst>
            <pc:docMk/>
            <pc:sldMk cId="1047089896" sldId="299"/>
            <ac:spMk id="5" creationId="{15F9F095-8A93-8F5A-7AB6-2FAF04B9FFAB}"/>
          </ac:spMkLst>
        </pc:spChg>
        <pc:spChg chg="add del mod">
          <ac:chgData name="Turdakyn, Nursultan [M E]" userId="97f538e4-aa9b-4cbb-b429-4b9bd333906f" providerId="ADAL" clId="{5D0B8C0E-89F0-3F4F-A7D8-47DE223382DF}" dt="2023-08-21T09:03:51.036" v="1895" actId="1076"/>
          <ac:spMkLst>
            <pc:docMk/>
            <pc:sldMk cId="1047089896" sldId="299"/>
            <ac:spMk id="7" creationId="{7546D9A7-54FF-593D-7328-FED7BB07F7FD}"/>
          </ac:spMkLst>
        </pc:spChg>
        <pc:picChg chg="del">
          <ac:chgData name="Turdakyn, Nursultan [M E]" userId="97f538e4-aa9b-4cbb-b429-4b9bd333906f" providerId="ADAL" clId="{5D0B8C0E-89F0-3F4F-A7D8-47DE223382DF}" dt="2023-08-21T08:47:58.927" v="1668" actId="478"/>
          <ac:picMkLst>
            <pc:docMk/>
            <pc:sldMk cId="1047089896" sldId="299"/>
            <ac:picMk id="17416" creationId="{43A8D82F-CA0D-ECAD-627B-9D30FEEA609D}"/>
          </ac:picMkLst>
        </pc:picChg>
        <pc:picChg chg="add del mod">
          <ac:chgData name="Turdakyn, Nursultan [M E]" userId="97f538e4-aa9b-4cbb-b429-4b9bd333906f" providerId="ADAL" clId="{5D0B8C0E-89F0-3F4F-A7D8-47DE223382DF}" dt="2023-08-21T09:00:03.876" v="1819" actId="478"/>
          <ac:picMkLst>
            <pc:docMk/>
            <pc:sldMk cId="1047089896" sldId="299"/>
            <ac:picMk id="19458" creationId="{5EA9CD5B-1576-7C2E-0F78-792A502DCA98}"/>
          </ac:picMkLst>
        </pc:picChg>
      </pc:sldChg>
      <pc:sldChg chg="modSp add mod">
        <pc:chgData name="Turdakyn, Nursultan [M E]" userId="97f538e4-aa9b-4cbb-b429-4b9bd333906f" providerId="ADAL" clId="{5D0B8C0E-89F0-3F4F-A7D8-47DE223382DF}" dt="2023-08-21T08:59:47.366" v="1818" actId="20577"/>
        <pc:sldMkLst>
          <pc:docMk/>
          <pc:sldMk cId="2120543745" sldId="300"/>
        </pc:sldMkLst>
        <pc:spChg chg="mod">
          <ac:chgData name="Turdakyn, Nursultan [M E]" userId="97f538e4-aa9b-4cbb-b429-4b9bd333906f" providerId="ADAL" clId="{5D0B8C0E-89F0-3F4F-A7D8-47DE223382DF}" dt="2023-08-21T08:59:47.366" v="1818" actId="20577"/>
          <ac:spMkLst>
            <pc:docMk/>
            <pc:sldMk cId="2120543745" sldId="300"/>
            <ac:spMk id="5" creationId="{15F9F095-8A93-8F5A-7AB6-2FAF04B9FFAB}"/>
          </ac:spMkLst>
        </pc:spChg>
      </pc:sldChg>
      <pc:sldChg chg="add del">
        <pc:chgData name="Turdakyn, Nursultan [M E]" userId="97f538e4-aa9b-4cbb-b429-4b9bd333906f" providerId="ADAL" clId="{5D0B8C0E-89F0-3F4F-A7D8-47DE223382DF}" dt="2023-08-21T09:00:23.484" v="1827"/>
        <pc:sldMkLst>
          <pc:docMk/>
          <pc:sldMk cId="1324914823" sldId="301"/>
        </pc:sldMkLst>
      </pc:sldChg>
      <pc:sldChg chg="add del">
        <pc:chgData name="Turdakyn, Nursultan [M E]" userId="97f538e4-aa9b-4cbb-b429-4b9bd333906f" providerId="ADAL" clId="{5D0B8C0E-89F0-3F4F-A7D8-47DE223382DF}" dt="2023-08-21T09:00:29.656" v="1830"/>
        <pc:sldMkLst>
          <pc:docMk/>
          <pc:sldMk cId="2662355214" sldId="301"/>
        </pc:sldMkLst>
      </pc:sldChg>
      <pc:sldChg chg="addCm">
        <pc:chgData name="Turdakyn, Nursultan [M E]" userId="97f538e4-aa9b-4cbb-b429-4b9bd333906f" providerId="ADAL" clId="{5D0B8C0E-89F0-3F4F-A7D8-47DE223382DF}" dt="2023-08-21T15:42:43.967" v="1904"/>
        <pc:sldMkLst>
          <pc:docMk/>
          <pc:sldMk cId="970032487" sldId="305"/>
        </pc:sldMkLst>
      </pc:sldChg>
      <pc:sldChg chg="ord">
        <pc:chgData name="Turdakyn, Nursultan [M E]" userId="97f538e4-aa9b-4cbb-b429-4b9bd333906f" providerId="ADAL" clId="{5D0B8C0E-89F0-3F4F-A7D8-47DE223382DF}" dt="2023-08-21T15:40:47.929" v="1902" actId="20578"/>
        <pc:sldMkLst>
          <pc:docMk/>
          <pc:sldMk cId="1129665956" sldId="307"/>
        </pc:sldMkLst>
      </pc:sldChg>
    </pc:docChg>
  </pc:docChgLst>
  <pc:docChgLst>
    <pc:chgData name="Nursultan" userId="97f538e4-aa9b-4cbb-b429-4b9bd333906f" providerId="ADAL" clId="{D7380779-E22F-4BC4-BA3D-7D4D442CDA23}"/>
    <pc:docChg chg="undo custSel addSld delSld modSld sldOrd">
      <pc:chgData name="Nursultan" userId="97f538e4-aa9b-4cbb-b429-4b9bd333906f" providerId="ADAL" clId="{D7380779-E22F-4BC4-BA3D-7D4D442CDA23}" dt="2023-08-21T15:01:52.360" v="1632" actId="20577"/>
      <pc:docMkLst>
        <pc:docMk/>
      </pc:docMkLst>
      <pc:sldChg chg="addSp modSp new del mod">
        <pc:chgData name="Nursultan" userId="97f538e4-aa9b-4cbb-b429-4b9bd333906f" providerId="ADAL" clId="{D7380779-E22F-4BC4-BA3D-7D4D442CDA23}" dt="2023-08-18T15:05:35.254" v="51" actId="2696"/>
        <pc:sldMkLst>
          <pc:docMk/>
          <pc:sldMk cId="3710836885" sldId="264"/>
        </pc:sldMkLst>
        <pc:spChg chg="add mod">
          <ac:chgData name="Nursultan" userId="97f538e4-aa9b-4cbb-b429-4b9bd333906f" providerId="ADAL" clId="{D7380779-E22F-4BC4-BA3D-7D4D442CDA23}" dt="2023-08-18T15:04:17.210" v="43" actId="1076"/>
          <ac:spMkLst>
            <pc:docMk/>
            <pc:sldMk cId="3710836885" sldId="264"/>
            <ac:spMk id="4" creationId="{5B70534B-4A32-EA39-ABC4-1CC57C1922A9}"/>
          </ac:spMkLst>
        </pc:spChg>
      </pc:sldChg>
      <pc:sldChg chg="delSp modSp add mod ord">
        <pc:chgData name="Nursultan" userId="97f538e4-aa9b-4cbb-b429-4b9bd333906f" providerId="ADAL" clId="{D7380779-E22F-4BC4-BA3D-7D4D442CDA23}" dt="2023-08-18T15:12:09.114" v="130" actId="20577"/>
        <pc:sldMkLst>
          <pc:docMk/>
          <pc:sldMk cId="1484109414" sldId="265"/>
        </pc:sldMkLst>
        <pc:spChg chg="mod">
          <ac:chgData name="Nursultan" userId="97f538e4-aa9b-4cbb-b429-4b9bd333906f" providerId="ADAL" clId="{D7380779-E22F-4BC4-BA3D-7D4D442CDA23}" dt="2023-08-18T15:12:09.114" v="130" actId="20577"/>
          <ac:spMkLst>
            <pc:docMk/>
            <pc:sldMk cId="1484109414" sldId="265"/>
            <ac:spMk id="3" creationId="{FA97D0E3-D762-D38F-0C96-894DD5495FBC}"/>
          </ac:spMkLst>
        </pc:spChg>
        <pc:spChg chg="del">
          <ac:chgData name="Nursultan" userId="97f538e4-aa9b-4cbb-b429-4b9bd333906f" providerId="ADAL" clId="{D7380779-E22F-4BC4-BA3D-7D4D442CDA23}" dt="2023-08-18T15:05:06.013" v="46" actId="478"/>
          <ac:spMkLst>
            <pc:docMk/>
            <pc:sldMk cId="1484109414" sldId="265"/>
            <ac:spMk id="5" creationId="{9A37504E-4729-D4E0-D75E-0B04307AE655}"/>
          </ac:spMkLst>
        </pc:spChg>
        <pc:picChg chg="del">
          <ac:chgData name="Nursultan" userId="97f538e4-aa9b-4cbb-b429-4b9bd333906f" providerId="ADAL" clId="{D7380779-E22F-4BC4-BA3D-7D4D442CDA23}" dt="2023-08-18T15:04:51.373" v="44" actId="478"/>
          <ac:picMkLst>
            <pc:docMk/>
            <pc:sldMk cId="1484109414" sldId="265"/>
            <ac:picMk id="12292" creationId="{29EFBAEB-23AE-AE2D-97BF-7DD81DA0F19B}"/>
          </ac:picMkLst>
        </pc:picChg>
      </pc:sldChg>
      <pc:sldChg chg="addSp delSp modSp add mod">
        <pc:chgData name="Nursultan" userId="97f538e4-aa9b-4cbb-b429-4b9bd333906f" providerId="ADAL" clId="{D7380779-E22F-4BC4-BA3D-7D4D442CDA23}" dt="2023-08-18T15:05:31.284" v="50"/>
        <pc:sldMkLst>
          <pc:docMk/>
          <pc:sldMk cId="611095441" sldId="266"/>
        </pc:sldMkLst>
        <pc:spChg chg="del">
          <ac:chgData name="Nursultan" userId="97f538e4-aa9b-4cbb-b429-4b9bd333906f" providerId="ADAL" clId="{D7380779-E22F-4BC4-BA3D-7D4D442CDA23}" dt="2023-08-18T15:05:24.395" v="49" actId="478"/>
          <ac:spMkLst>
            <pc:docMk/>
            <pc:sldMk cId="611095441" sldId="266"/>
            <ac:spMk id="3" creationId="{FA97D0E3-D762-D38F-0C96-894DD5495FBC}"/>
          </ac:spMkLst>
        </pc:spChg>
        <pc:spChg chg="add mod">
          <ac:chgData name="Nursultan" userId="97f538e4-aa9b-4cbb-b429-4b9bd333906f" providerId="ADAL" clId="{D7380779-E22F-4BC4-BA3D-7D4D442CDA23}" dt="2023-08-18T15:05:31.284" v="50"/>
          <ac:spMkLst>
            <pc:docMk/>
            <pc:sldMk cId="611095441" sldId="266"/>
            <ac:spMk id="6" creationId="{2BF34DD7-2606-8EBE-82B0-72F109A72889}"/>
          </ac:spMkLst>
        </pc:spChg>
        <pc:picChg chg="del">
          <ac:chgData name="Nursultan" userId="97f538e4-aa9b-4cbb-b429-4b9bd333906f" providerId="ADAL" clId="{D7380779-E22F-4BC4-BA3D-7D4D442CDA23}" dt="2023-08-18T15:05:23.002" v="48" actId="478"/>
          <ac:picMkLst>
            <pc:docMk/>
            <pc:sldMk cId="611095441" sldId="266"/>
            <ac:picMk id="12292" creationId="{29EFBAEB-23AE-AE2D-97BF-7DD81DA0F19B}"/>
          </ac:picMkLst>
        </pc:picChg>
      </pc:sldChg>
      <pc:sldChg chg="addSp delSp modSp add mod">
        <pc:chgData name="Nursultan" userId="97f538e4-aa9b-4cbb-b429-4b9bd333906f" providerId="ADAL" clId="{D7380779-E22F-4BC4-BA3D-7D4D442CDA23}" dt="2023-08-18T15:26:24.617" v="213" actId="1076"/>
        <pc:sldMkLst>
          <pc:docMk/>
          <pc:sldMk cId="2154846616" sldId="267"/>
        </pc:sldMkLst>
        <pc:spChg chg="mod">
          <ac:chgData name="Nursultan" userId="97f538e4-aa9b-4cbb-b429-4b9bd333906f" providerId="ADAL" clId="{D7380779-E22F-4BC4-BA3D-7D4D442CDA23}" dt="2023-08-18T15:25:30.594" v="199"/>
          <ac:spMkLst>
            <pc:docMk/>
            <pc:sldMk cId="2154846616" sldId="267"/>
            <ac:spMk id="3" creationId="{FA97D0E3-D762-D38F-0C96-894DD5495FBC}"/>
          </ac:spMkLst>
        </pc:spChg>
        <pc:spChg chg="add mod">
          <ac:chgData name="Nursultan" userId="97f538e4-aa9b-4cbb-b429-4b9bd333906f" providerId="ADAL" clId="{D7380779-E22F-4BC4-BA3D-7D4D442CDA23}" dt="2023-08-18T15:26:22.007" v="212" actId="1076"/>
          <ac:spMkLst>
            <pc:docMk/>
            <pc:sldMk cId="2154846616" sldId="267"/>
            <ac:spMk id="9" creationId="{7354E1A6-74C6-AF35-0E15-498BA1186059}"/>
          </ac:spMkLst>
        </pc:spChg>
        <pc:picChg chg="add del mod">
          <ac:chgData name="Nursultan" userId="97f538e4-aa9b-4cbb-b429-4b9bd333906f" providerId="ADAL" clId="{D7380779-E22F-4BC4-BA3D-7D4D442CDA23}" dt="2023-08-18T15:25:42.329" v="200" actId="478"/>
          <ac:picMkLst>
            <pc:docMk/>
            <pc:sldMk cId="2154846616" sldId="267"/>
            <ac:picMk id="5" creationId="{70D0D368-1FAC-06C7-86C6-1368625D2643}"/>
          </ac:picMkLst>
        </pc:picChg>
        <pc:picChg chg="add del mod">
          <ac:chgData name="Nursultan" userId="97f538e4-aa9b-4cbb-b429-4b9bd333906f" providerId="ADAL" clId="{D7380779-E22F-4BC4-BA3D-7D4D442CDA23}" dt="2023-08-18T15:25:43.161" v="201" actId="478"/>
          <ac:picMkLst>
            <pc:docMk/>
            <pc:sldMk cId="2154846616" sldId="267"/>
            <ac:picMk id="7" creationId="{9C758AC3-EC75-FE32-5C37-404F1D5DE55A}"/>
          </ac:picMkLst>
        </pc:picChg>
        <pc:picChg chg="add mod">
          <ac:chgData name="Nursultan" userId="97f538e4-aa9b-4cbb-b429-4b9bd333906f" providerId="ADAL" clId="{D7380779-E22F-4BC4-BA3D-7D4D442CDA23}" dt="2023-08-18T15:26:24.617" v="213" actId="1076"/>
          <ac:picMkLst>
            <pc:docMk/>
            <pc:sldMk cId="2154846616" sldId="267"/>
            <ac:picMk id="1026" creationId="{61AE06A8-E183-9ED0-12D0-EC3022D4C450}"/>
          </ac:picMkLst>
        </pc:picChg>
      </pc:sldChg>
      <pc:sldChg chg="addSp modSp add mod ord">
        <pc:chgData name="Nursultan" userId="97f538e4-aa9b-4cbb-b429-4b9bd333906f" providerId="ADAL" clId="{D7380779-E22F-4BC4-BA3D-7D4D442CDA23}" dt="2023-08-18T15:24:05.990" v="196" actId="123"/>
        <pc:sldMkLst>
          <pc:docMk/>
          <pc:sldMk cId="2285293207" sldId="268"/>
        </pc:sldMkLst>
        <pc:spChg chg="mod">
          <ac:chgData name="Nursultan" userId="97f538e4-aa9b-4cbb-b429-4b9bd333906f" providerId="ADAL" clId="{D7380779-E22F-4BC4-BA3D-7D4D442CDA23}" dt="2023-08-18T15:24:05.990" v="196" actId="123"/>
          <ac:spMkLst>
            <pc:docMk/>
            <pc:sldMk cId="2285293207" sldId="268"/>
            <ac:spMk id="3" creationId="{FA97D0E3-D762-D38F-0C96-894DD5495FBC}"/>
          </ac:spMkLst>
        </pc:spChg>
        <pc:spChg chg="add mod">
          <ac:chgData name="Nursultan" userId="97f538e4-aa9b-4cbb-b429-4b9bd333906f" providerId="ADAL" clId="{D7380779-E22F-4BC4-BA3D-7D4D442CDA23}" dt="2023-08-18T15:22:52.966" v="188" actId="20577"/>
          <ac:spMkLst>
            <pc:docMk/>
            <pc:sldMk cId="2285293207" sldId="268"/>
            <ac:spMk id="6" creationId="{2B70BD72-FC65-AA94-8526-254632AA8CF1}"/>
          </ac:spMkLst>
        </pc:spChg>
      </pc:sldChg>
      <pc:sldChg chg="ord">
        <pc:chgData name="Nursultan" userId="97f538e4-aa9b-4cbb-b429-4b9bd333906f" providerId="ADAL" clId="{D7380779-E22F-4BC4-BA3D-7D4D442CDA23}" dt="2023-08-21T13:32:09.830" v="216"/>
        <pc:sldMkLst>
          <pc:docMk/>
          <pc:sldMk cId="778680851" sldId="288"/>
        </pc:sldMkLst>
      </pc:sldChg>
      <pc:sldChg chg="modSp mod">
        <pc:chgData name="Nursultan" userId="97f538e4-aa9b-4cbb-b429-4b9bd333906f" providerId="ADAL" clId="{D7380779-E22F-4BC4-BA3D-7D4D442CDA23}" dt="2023-08-21T13:34:53.644" v="220" actId="207"/>
        <pc:sldMkLst>
          <pc:docMk/>
          <pc:sldMk cId="3564324838" sldId="291"/>
        </pc:sldMkLst>
        <pc:spChg chg="mod">
          <ac:chgData name="Nursultan" userId="97f538e4-aa9b-4cbb-b429-4b9bd333906f" providerId="ADAL" clId="{D7380779-E22F-4BC4-BA3D-7D4D442CDA23}" dt="2023-08-21T13:34:53.644" v="220" actId="207"/>
          <ac:spMkLst>
            <pc:docMk/>
            <pc:sldMk cId="3564324838" sldId="291"/>
            <ac:spMk id="5" creationId="{15F9F095-8A93-8F5A-7AB6-2FAF04B9FFAB}"/>
          </ac:spMkLst>
        </pc:spChg>
      </pc:sldChg>
      <pc:sldChg chg="modSp mod">
        <pc:chgData name="Nursultan" userId="97f538e4-aa9b-4cbb-b429-4b9bd333906f" providerId="ADAL" clId="{D7380779-E22F-4BC4-BA3D-7D4D442CDA23}" dt="2023-08-21T13:34:59.236" v="221" actId="207"/>
        <pc:sldMkLst>
          <pc:docMk/>
          <pc:sldMk cId="2723717882" sldId="292"/>
        </pc:sldMkLst>
        <pc:spChg chg="mod">
          <ac:chgData name="Nursultan" userId="97f538e4-aa9b-4cbb-b429-4b9bd333906f" providerId="ADAL" clId="{D7380779-E22F-4BC4-BA3D-7D4D442CDA23}" dt="2023-08-21T13:34:59.236" v="221" actId="207"/>
          <ac:spMkLst>
            <pc:docMk/>
            <pc:sldMk cId="2723717882" sldId="292"/>
            <ac:spMk id="5" creationId="{15F9F095-8A93-8F5A-7AB6-2FAF04B9FFAB}"/>
          </ac:spMkLst>
        </pc:spChg>
      </pc:sldChg>
      <pc:sldChg chg="modSp mod">
        <pc:chgData name="Nursultan" userId="97f538e4-aa9b-4cbb-b429-4b9bd333906f" providerId="ADAL" clId="{D7380779-E22F-4BC4-BA3D-7D4D442CDA23}" dt="2023-08-21T13:35:03.858" v="222" actId="207"/>
        <pc:sldMkLst>
          <pc:docMk/>
          <pc:sldMk cId="3181390875" sldId="293"/>
        </pc:sldMkLst>
        <pc:spChg chg="mod">
          <ac:chgData name="Nursultan" userId="97f538e4-aa9b-4cbb-b429-4b9bd333906f" providerId="ADAL" clId="{D7380779-E22F-4BC4-BA3D-7D4D442CDA23}" dt="2023-08-21T13:35:03.858" v="222" actId="207"/>
          <ac:spMkLst>
            <pc:docMk/>
            <pc:sldMk cId="3181390875" sldId="293"/>
            <ac:spMk id="5" creationId="{15F9F095-8A93-8F5A-7AB6-2FAF04B9FFAB}"/>
          </ac:spMkLst>
        </pc:spChg>
      </pc:sldChg>
      <pc:sldChg chg="modSp mod">
        <pc:chgData name="Nursultan" userId="97f538e4-aa9b-4cbb-b429-4b9bd333906f" providerId="ADAL" clId="{D7380779-E22F-4BC4-BA3D-7D4D442CDA23}" dt="2023-08-21T13:35:11.013" v="224" actId="207"/>
        <pc:sldMkLst>
          <pc:docMk/>
          <pc:sldMk cId="1113770251" sldId="294"/>
        </pc:sldMkLst>
        <pc:spChg chg="mod">
          <ac:chgData name="Nursultan" userId="97f538e4-aa9b-4cbb-b429-4b9bd333906f" providerId="ADAL" clId="{D7380779-E22F-4BC4-BA3D-7D4D442CDA23}" dt="2023-08-21T13:35:11.013" v="224" actId="207"/>
          <ac:spMkLst>
            <pc:docMk/>
            <pc:sldMk cId="1113770251" sldId="294"/>
            <ac:spMk id="5" creationId="{15F9F095-8A93-8F5A-7AB6-2FAF04B9FFAB}"/>
          </ac:spMkLst>
        </pc:spChg>
      </pc:sldChg>
      <pc:sldChg chg="modSp mod">
        <pc:chgData name="Nursultan" userId="97f538e4-aa9b-4cbb-b429-4b9bd333906f" providerId="ADAL" clId="{D7380779-E22F-4BC4-BA3D-7D4D442CDA23}" dt="2023-08-21T14:47:20.177" v="1194" actId="20577"/>
        <pc:sldMkLst>
          <pc:docMk/>
          <pc:sldMk cId="2524269346" sldId="295"/>
        </pc:sldMkLst>
        <pc:spChg chg="mod">
          <ac:chgData name="Nursultan" userId="97f538e4-aa9b-4cbb-b429-4b9bd333906f" providerId="ADAL" clId="{D7380779-E22F-4BC4-BA3D-7D4D442CDA23}" dt="2023-08-21T13:35:21.401" v="226" actId="207"/>
          <ac:spMkLst>
            <pc:docMk/>
            <pc:sldMk cId="2524269346" sldId="295"/>
            <ac:spMk id="5" creationId="{15F9F095-8A93-8F5A-7AB6-2FAF04B9FFAB}"/>
          </ac:spMkLst>
        </pc:spChg>
        <pc:spChg chg="mod">
          <ac:chgData name="Nursultan" userId="97f538e4-aa9b-4cbb-b429-4b9bd333906f" providerId="ADAL" clId="{D7380779-E22F-4BC4-BA3D-7D4D442CDA23}" dt="2023-08-21T14:47:20.177" v="1194" actId="20577"/>
          <ac:spMkLst>
            <pc:docMk/>
            <pc:sldMk cId="2524269346" sldId="295"/>
            <ac:spMk id="6" creationId="{DEFC0ACF-76D4-5E33-3558-760D593F11DF}"/>
          </ac:spMkLst>
        </pc:spChg>
      </pc:sldChg>
      <pc:sldChg chg="modSp mod">
        <pc:chgData name="Nursultan" userId="97f538e4-aa9b-4cbb-b429-4b9bd333906f" providerId="ADAL" clId="{D7380779-E22F-4BC4-BA3D-7D4D442CDA23}" dt="2023-08-21T13:35:16.042" v="225" actId="207"/>
        <pc:sldMkLst>
          <pc:docMk/>
          <pc:sldMk cId="2373171515" sldId="296"/>
        </pc:sldMkLst>
        <pc:spChg chg="mod">
          <ac:chgData name="Nursultan" userId="97f538e4-aa9b-4cbb-b429-4b9bd333906f" providerId="ADAL" clId="{D7380779-E22F-4BC4-BA3D-7D4D442CDA23}" dt="2023-08-21T13:35:16.042" v="225" actId="207"/>
          <ac:spMkLst>
            <pc:docMk/>
            <pc:sldMk cId="2373171515" sldId="296"/>
            <ac:spMk id="5" creationId="{15F9F095-8A93-8F5A-7AB6-2FAF04B9FFAB}"/>
          </ac:spMkLst>
        </pc:spChg>
      </pc:sldChg>
      <pc:sldChg chg="modSp mod">
        <pc:chgData name="Nursultan" userId="97f538e4-aa9b-4cbb-b429-4b9bd333906f" providerId="ADAL" clId="{D7380779-E22F-4BC4-BA3D-7D4D442CDA23}" dt="2023-08-21T13:35:29.926" v="228" actId="207"/>
        <pc:sldMkLst>
          <pc:docMk/>
          <pc:sldMk cId="1065521173" sldId="297"/>
        </pc:sldMkLst>
        <pc:spChg chg="mod">
          <ac:chgData name="Nursultan" userId="97f538e4-aa9b-4cbb-b429-4b9bd333906f" providerId="ADAL" clId="{D7380779-E22F-4BC4-BA3D-7D4D442CDA23}" dt="2023-08-21T13:35:29.926" v="228" actId="207"/>
          <ac:spMkLst>
            <pc:docMk/>
            <pc:sldMk cId="1065521173" sldId="297"/>
            <ac:spMk id="5" creationId="{15F9F095-8A93-8F5A-7AB6-2FAF04B9FFAB}"/>
          </ac:spMkLst>
        </pc:spChg>
      </pc:sldChg>
      <pc:sldChg chg="modSp mod">
        <pc:chgData name="Nursultan" userId="97f538e4-aa9b-4cbb-b429-4b9bd333906f" providerId="ADAL" clId="{D7380779-E22F-4BC4-BA3D-7D4D442CDA23}" dt="2023-08-21T13:35:25.215" v="227" actId="207"/>
        <pc:sldMkLst>
          <pc:docMk/>
          <pc:sldMk cId="1230144724" sldId="298"/>
        </pc:sldMkLst>
        <pc:spChg chg="mod">
          <ac:chgData name="Nursultan" userId="97f538e4-aa9b-4cbb-b429-4b9bd333906f" providerId="ADAL" clId="{D7380779-E22F-4BC4-BA3D-7D4D442CDA23}" dt="2023-08-21T13:35:25.215" v="227" actId="207"/>
          <ac:spMkLst>
            <pc:docMk/>
            <pc:sldMk cId="1230144724" sldId="298"/>
            <ac:spMk id="5" creationId="{15F9F095-8A93-8F5A-7AB6-2FAF04B9FFAB}"/>
          </ac:spMkLst>
        </pc:spChg>
      </pc:sldChg>
      <pc:sldChg chg="modSp mod">
        <pc:chgData name="Nursultan" userId="97f538e4-aa9b-4cbb-b429-4b9bd333906f" providerId="ADAL" clId="{D7380779-E22F-4BC4-BA3D-7D4D442CDA23}" dt="2023-08-21T13:35:34.092" v="229" actId="207"/>
        <pc:sldMkLst>
          <pc:docMk/>
          <pc:sldMk cId="1047089896" sldId="299"/>
        </pc:sldMkLst>
        <pc:spChg chg="mod">
          <ac:chgData name="Nursultan" userId="97f538e4-aa9b-4cbb-b429-4b9bd333906f" providerId="ADAL" clId="{D7380779-E22F-4BC4-BA3D-7D4D442CDA23}" dt="2023-08-21T13:35:34.092" v="229" actId="207"/>
          <ac:spMkLst>
            <pc:docMk/>
            <pc:sldMk cId="1047089896" sldId="299"/>
            <ac:spMk id="5" creationId="{15F9F095-8A93-8F5A-7AB6-2FAF04B9FFAB}"/>
          </ac:spMkLst>
        </pc:spChg>
      </pc:sldChg>
      <pc:sldChg chg="modSp mod">
        <pc:chgData name="Nursultan" userId="97f538e4-aa9b-4cbb-b429-4b9bd333906f" providerId="ADAL" clId="{D7380779-E22F-4BC4-BA3D-7D4D442CDA23}" dt="2023-08-21T13:35:39.282" v="230" actId="207"/>
        <pc:sldMkLst>
          <pc:docMk/>
          <pc:sldMk cId="2120543745" sldId="300"/>
        </pc:sldMkLst>
        <pc:spChg chg="mod">
          <ac:chgData name="Nursultan" userId="97f538e4-aa9b-4cbb-b429-4b9bd333906f" providerId="ADAL" clId="{D7380779-E22F-4BC4-BA3D-7D4D442CDA23}" dt="2023-08-21T13:35:39.282" v="230" actId="207"/>
          <ac:spMkLst>
            <pc:docMk/>
            <pc:sldMk cId="2120543745" sldId="300"/>
            <ac:spMk id="5" creationId="{15F9F095-8A93-8F5A-7AB6-2FAF04B9FFAB}"/>
          </ac:spMkLst>
        </pc:spChg>
      </pc:sldChg>
      <pc:sldChg chg="addSp delSp modSp add mod">
        <pc:chgData name="Nursultan" userId="97f538e4-aa9b-4cbb-b429-4b9bd333906f" providerId="ADAL" clId="{D7380779-E22F-4BC4-BA3D-7D4D442CDA23}" dt="2023-08-21T13:45:02.804" v="374" actId="1076"/>
        <pc:sldMkLst>
          <pc:docMk/>
          <pc:sldMk cId="1691170911" sldId="301"/>
        </pc:sldMkLst>
        <pc:spChg chg="mod">
          <ac:chgData name="Nursultan" userId="97f538e4-aa9b-4cbb-b429-4b9bd333906f" providerId="ADAL" clId="{D7380779-E22F-4BC4-BA3D-7D4D442CDA23}" dt="2023-08-21T13:37:39.805" v="243" actId="113"/>
          <ac:spMkLst>
            <pc:docMk/>
            <pc:sldMk cId="1691170911" sldId="301"/>
            <ac:spMk id="2" creationId="{E7FECCF8-E7B7-3C83-7D66-E068176F0B87}"/>
          </ac:spMkLst>
        </pc:spChg>
        <pc:spChg chg="mod">
          <ac:chgData name="Nursultan" userId="97f538e4-aa9b-4cbb-b429-4b9bd333906f" providerId="ADAL" clId="{D7380779-E22F-4BC4-BA3D-7D4D442CDA23}" dt="2023-08-21T13:37:39.805" v="243" actId="113"/>
          <ac:spMkLst>
            <pc:docMk/>
            <pc:sldMk cId="1691170911" sldId="301"/>
            <ac:spMk id="5" creationId="{15F9F095-8A93-8F5A-7AB6-2FAF04B9FFAB}"/>
          </ac:spMkLst>
        </pc:spChg>
        <pc:spChg chg="add del mod">
          <ac:chgData name="Nursultan" userId="97f538e4-aa9b-4cbb-b429-4b9bd333906f" providerId="ADAL" clId="{D7380779-E22F-4BC4-BA3D-7D4D442CDA23}" dt="2023-08-21T13:44:44.416" v="370" actId="14100"/>
          <ac:spMkLst>
            <pc:docMk/>
            <pc:sldMk cId="1691170911" sldId="301"/>
            <ac:spMk id="7" creationId="{7546D9A7-54FF-593D-7328-FED7BB07F7FD}"/>
          </ac:spMkLst>
        </pc:spChg>
        <pc:spChg chg="mod">
          <ac:chgData name="Nursultan" userId="97f538e4-aa9b-4cbb-b429-4b9bd333906f" providerId="ADAL" clId="{D7380779-E22F-4BC4-BA3D-7D4D442CDA23}" dt="2023-08-21T13:37:39.805" v="243" actId="113"/>
          <ac:spMkLst>
            <pc:docMk/>
            <pc:sldMk cId="1691170911" sldId="301"/>
            <ac:spMk id="10" creationId="{C0C4C558-22BA-8DC0-12E8-E80AE48CC5F4}"/>
          </ac:spMkLst>
        </pc:spChg>
        <pc:picChg chg="add mod">
          <ac:chgData name="Nursultan" userId="97f538e4-aa9b-4cbb-b429-4b9bd333906f" providerId="ADAL" clId="{D7380779-E22F-4BC4-BA3D-7D4D442CDA23}" dt="2023-08-21T13:45:02.804" v="374" actId="1076"/>
          <ac:picMkLst>
            <pc:docMk/>
            <pc:sldMk cId="1691170911" sldId="301"/>
            <ac:picMk id="2050" creationId="{A65DBDA9-B6C4-BDBF-83BE-AD822AC04515}"/>
          </ac:picMkLst>
        </pc:picChg>
        <pc:picChg chg="del">
          <ac:chgData name="Nursultan" userId="97f538e4-aa9b-4cbb-b429-4b9bd333906f" providerId="ADAL" clId="{D7380779-E22F-4BC4-BA3D-7D4D442CDA23}" dt="2023-08-21T13:36:44.894" v="232" actId="478"/>
          <ac:picMkLst>
            <pc:docMk/>
            <pc:sldMk cId="1691170911" sldId="301"/>
            <ac:picMk id="19458" creationId="{5EA9CD5B-1576-7C2E-0F78-792A502DCA98}"/>
          </ac:picMkLst>
        </pc:picChg>
      </pc:sldChg>
      <pc:sldChg chg="addSp delSp modSp add mod">
        <pc:chgData name="Nursultan" userId="97f538e4-aa9b-4cbb-b429-4b9bd333906f" providerId="ADAL" clId="{D7380779-E22F-4BC4-BA3D-7D4D442CDA23}" dt="2023-08-21T13:56:09.956" v="517"/>
        <pc:sldMkLst>
          <pc:docMk/>
          <pc:sldMk cId="2498544932" sldId="302"/>
        </pc:sldMkLst>
        <pc:spChg chg="mod">
          <ac:chgData name="Nursultan" userId="97f538e4-aa9b-4cbb-b429-4b9bd333906f" providerId="ADAL" clId="{D7380779-E22F-4BC4-BA3D-7D4D442CDA23}" dt="2023-08-21T13:56:09.956" v="517"/>
          <ac:spMkLst>
            <pc:docMk/>
            <pc:sldMk cId="2498544932" sldId="302"/>
            <ac:spMk id="5" creationId="{15F9F095-8A93-8F5A-7AB6-2FAF04B9FFAB}"/>
          </ac:spMkLst>
        </pc:spChg>
        <pc:spChg chg="mod">
          <ac:chgData name="Nursultan" userId="97f538e4-aa9b-4cbb-b429-4b9bd333906f" providerId="ADAL" clId="{D7380779-E22F-4BC4-BA3D-7D4D442CDA23}" dt="2023-08-21T13:56:03.972" v="516" actId="21"/>
          <ac:spMkLst>
            <pc:docMk/>
            <pc:sldMk cId="2498544932" sldId="302"/>
            <ac:spMk id="7" creationId="{7546D9A7-54FF-593D-7328-FED7BB07F7FD}"/>
          </ac:spMkLst>
        </pc:spChg>
        <pc:spChg chg="add del mod">
          <ac:chgData name="Nursultan" userId="97f538e4-aa9b-4cbb-b429-4b9bd333906f" providerId="ADAL" clId="{D7380779-E22F-4BC4-BA3D-7D4D442CDA23}" dt="2023-08-21T13:50:23.358" v="433" actId="478"/>
          <ac:spMkLst>
            <pc:docMk/>
            <pc:sldMk cId="2498544932" sldId="302"/>
            <ac:spMk id="9" creationId="{63814569-7B94-355A-3486-D5060BE7A3C2}"/>
          </ac:spMkLst>
        </pc:spChg>
        <pc:picChg chg="add del mod">
          <ac:chgData name="Nursultan" userId="97f538e4-aa9b-4cbb-b429-4b9bd333906f" providerId="ADAL" clId="{D7380779-E22F-4BC4-BA3D-7D4D442CDA23}" dt="2023-08-21T13:50:19.790" v="432" actId="478"/>
          <ac:picMkLst>
            <pc:docMk/>
            <pc:sldMk cId="2498544932" sldId="302"/>
            <ac:picMk id="6" creationId="{D07A5335-15C4-8768-DFD4-DB1E8F43DBF9}"/>
          </ac:picMkLst>
        </pc:picChg>
        <pc:picChg chg="add mod">
          <ac:chgData name="Nursultan" userId="97f538e4-aa9b-4cbb-b429-4b9bd333906f" providerId="ADAL" clId="{D7380779-E22F-4BC4-BA3D-7D4D442CDA23}" dt="2023-08-21T13:55:25.289" v="510" actId="1076"/>
          <ac:picMkLst>
            <pc:docMk/>
            <pc:sldMk cId="2498544932" sldId="302"/>
            <ac:picMk id="12" creationId="{B4E4959B-F993-38E9-2348-0F7E2C3F9A79}"/>
          </ac:picMkLst>
        </pc:picChg>
        <pc:picChg chg="del">
          <ac:chgData name="Nursultan" userId="97f538e4-aa9b-4cbb-b429-4b9bd333906f" providerId="ADAL" clId="{D7380779-E22F-4BC4-BA3D-7D4D442CDA23}" dt="2023-08-21T13:46:50.396" v="376" actId="478"/>
          <ac:picMkLst>
            <pc:docMk/>
            <pc:sldMk cId="2498544932" sldId="302"/>
            <ac:picMk id="2050" creationId="{A65DBDA9-B6C4-BDBF-83BE-AD822AC04515}"/>
          </ac:picMkLst>
        </pc:picChg>
      </pc:sldChg>
      <pc:sldChg chg="addSp delSp modSp add mod">
        <pc:chgData name="Nursultan" userId="97f538e4-aa9b-4cbb-b429-4b9bd333906f" providerId="ADAL" clId="{D7380779-E22F-4BC4-BA3D-7D4D442CDA23}" dt="2023-08-21T14:05:03.239" v="711" actId="20577"/>
        <pc:sldMkLst>
          <pc:docMk/>
          <pc:sldMk cId="2026073689" sldId="303"/>
        </pc:sldMkLst>
        <pc:spChg chg="mod">
          <ac:chgData name="Nursultan" userId="97f538e4-aa9b-4cbb-b429-4b9bd333906f" providerId="ADAL" clId="{D7380779-E22F-4BC4-BA3D-7D4D442CDA23}" dt="2023-08-21T13:57:29.508" v="519"/>
          <ac:spMkLst>
            <pc:docMk/>
            <pc:sldMk cId="2026073689" sldId="303"/>
            <ac:spMk id="5" creationId="{15F9F095-8A93-8F5A-7AB6-2FAF04B9FFAB}"/>
          </ac:spMkLst>
        </pc:spChg>
        <pc:spChg chg="mod">
          <ac:chgData name="Nursultan" userId="97f538e4-aa9b-4cbb-b429-4b9bd333906f" providerId="ADAL" clId="{D7380779-E22F-4BC4-BA3D-7D4D442CDA23}" dt="2023-08-21T14:05:03.239" v="711" actId="20577"/>
          <ac:spMkLst>
            <pc:docMk/>
            <pc:sldMk cId="2026073689" sldId="303"/>
            <ac:spMk id="7" creationId="{7546D9A7-54FF-593D-7328-FED7BB07F7FD}"/>
          </ac:spMkLst>
        </pc:spChg>
        <pc:picChg chg="add del mod">
          <ac:chgData name="Nursultan" userId="97f538e4-aa9b-4cbb-b429-4b9bd333906f" providerId="ADAL" clId="{D7380779-E22F-4BC4-BA3D-7D4D442CDA23}" dt="2023-08-21T14:04:14.741" v="700" actId="478"/>
          <ac:picMkLst>
            <pc:docMk/>
            <pc:sldMk cId="2026073689" sldId="303"/>
            <ac:picMk id="6" creationId="{DB5FD4F9-3C90-B08E-6A46-4EADFBEBD358}"/>
          </ac:picMkLst>
        </pc:picChg>
        <pc:picChg chg="add mod">
          <ac:chgData name="Nursultan" userId="97f538e4-aa9b-4cbb-b429-4b9bd333906f" providerId="ADAL" clId="{D7380779-E22F-4BC4-BA3D-7D4D442CDA23}" dt="2023-08-21T14:04:42.067" v="704" actId="1076"/>
          <ac:picMkLst>
            <pc:docMk/>
            <pc:sldMk cId="2026073689" sldId="303"/>
            <ac:picMk id="9" creationId="{6A8C6309-DC62-5A58-69B3-DE8CD8218C5A}"/>
          </ac:picMkLst>
        </pc:picChg>
        <pc:picChg chg="del">
          <ac:chgData name="Nursultan" userId="97f538e4-aa9b-4cbb-b429-4b9bd333906f" providerId="ADAL" clId="{D7380779-E22F-4BC4-BA3D-7D4D442CDA23}" dt="2023-08-21T13:57:45.574" v="520" actId="478"/>
          <ac:picMkLst>
            <pc:docMk/>
            <pc:sldMk cId="2026073689" sldId="303"/>
            <ac:picMk id="12" creationId="{B4E4959B-F993-38E9-2348-0F7E2C3F9A79}"/>
          </ac:picMkLst>
        </pc:picChg>
      </pc:sldChg>
      <pc:sldChg chg="addSp delSp modSp add mod">
        <pc:chgData name="Nursultan" userId="97f538e4-aa9b-4cbb-b429-4b9bd333906f" providerId="ADAL" clId="{D7380779-E22F-4BC4-BA3D-7D4D442CDA23}" dt="2023-08-21T14:11:41.789" v="890" actId="1076"/>
        <pc:sldMkLst>
          <pc:docMk/>
          <pc:sldMk cId="639804970" sldId="304"/>
        </pc:sldMkLst>
        <pc:spChg chg="mod">
          <ac:chgData name="Nursultan" userId="97f538e4-aa9b-4cbb-b429-4b9bd333906f" providerId="ADAL" clId="{D7380779-E22F-4BC4-BA3D-7D4D442CDA23}" dt="2023-08-21T14:05:58.846" v="713"/>
          <ac:spMkLst>
            <pc:docMk/>
            <pc:sldMk cId="639804970" sldId="304"/>
            <ac:spMk id="5" creationId="{15F9F095-8A93-8F5A-7AB6-2FAF04B9FFAB}"/>
          </ac:spMkLst>
        </pc:spChg>
        <pc:spChg chg="mod">
          <ac:chgData name="Nursultan" userId="97f538e4-aa9b-4cbb-b429-4b9bd333906f" providerId="ADAL" clId="{D7380779-E22F-4BC4-BA3D-7D4D442CDA23}" dt="2023-08-21T14:11:08.156" v="885" actId="14100"/>
          <ac:spMkLst>
            <pc:docMk/>
            <pc:sldMk cId="639804970" sldId="304"/>
            <ac:spMk id="7" creationId="{7546D9A7-54FF-593D-7328-FED7BB07F7FD}"/>
          </ac:spMkLst>
        </pc:spChg>
        <pc:picChg chg="add mod">
          <ac:chgData name="Nursultan" userId="97f538e4-aa9b-4cbb-b429-4b9bd333906f" providerId="ADAL" clId="{D7380779-E22F-4BC4-BA3D-7D4D442CDA23}" dt="2023-08-21T14:11:11.996" v="886" actId="1076"/>
          <ac:picMkLst>
            <pc:docMk/>
            <pc:sldMk cId="639804970" sldId="304"/>
            <ac:picMk id="3" creationId="{503005C4-98E0-0E54-CD57-7203068BD01F}"/>
          </ac:picMkLst>
        </pc:picChg>
        <pc:picChg chg="add mod">
          <ac:chgData name="Nursultan" userId="97f538e4-aa9b-4cbb-b429-4b9bd333906f" providerId="ADAL" clId="{D7380779-E22F-4BC4-BA3D-7D4D442CDA23}" dt="2023-08-21T14:11:41.789" v="890" actId="1076"/>
          <ac:picMkLst>
            <pc:docMk/>
            <pc:sldMk cId="639804970" sldId="304"/>
            <ac:picMk id="6" creationId="{BA9B42D3-B73E-78D2-145C-796BA6CCF20E}"/>
          </ac:picMkLst>
        </pc:picChg>
        <pc:picChg chg="del">
          <ac:chgData name="Nursultan" userId="97f538e4-aa9b-4cbb-b429-4b9bd333906f" providerId="ADAL" clId="{D7380779-E22F-4BC4-BA3D-7D4D442CDA23}" dt="2023-08-21T14:06:39.386" v="714" actId="478"/>
          <ac:picMkLst>
            <pc:docMk/>
            <pc:sldMk cId="639804970" sldId="304"/>
            <ac:picMk id="9" creationId="{6A8C6309-DC62-5A58-69B3-DE8CD8218C5A}"/>
          </ac:picMkLst>
        </pc:picChg>
      </pc:sldChg>
      <pc:sldChg chg="addSp delSp modSp add mod">
        <pc:chgData name="Nursultan" userId="97f538e4-aa9b-4cbb-b429-4b9bd333906f" providerId="ADAL" clId="{D7380779-E22F-4BC4-BA3D-7D4D442CDA23}" dt="2023-08-21T14:34:30.846" v="1032" actId="1076"/>
        <pc:sldMkLst>
          <pc:docMk/>
          <pc:sldMk cId="970032487" sldId="305"/>
        </pc:sldMkLst>
        <pc:spChg chg="mod">
          <ac:chgData name="Nursultan" userId="97f538e4-aa9b-4cbb-b429-4b9bd333906f" providerId="ADAL" clId="{D7380779-E22F-4BC4-BA3D-7D4D442CDA23}" dt="2023-08-21T14:13:53.536" v="903" actId="20577"/>
          <ac:spMkLst>
            <pc:docMk/>
            <pc:sldMk cId="970032487" sldId="305"/>
            <ac:spMk id="5" creationId="{15F9F095-8A93-8F5A-7AB6-2FAF04B9FFAB}"/>
          </ac:spMkLst>
        </pc:spChg>
        <pc:spChg chg="mod">
          <ac:chgData name="Nursultan" userId="97f538e4-aa9b-4cbb-b429-4b9bd333906f" providerId="ADAL" clId="{D7380779-E22F-4BC4-BA3D-7D4D442CDA23}" dt="2023-08-21T14:31:36.329" v="1024" actId="14100"/>
          <ac:spMkLst>
            <pc:docMk/>
            <pc:sldMk cId="970032487" sldId="305"/>
            <ac:spMk id="7" creationId="{7546D9A7-54FF-593D-7328-FED7BB07F7FD}"/>
          </ac:spMkLst>
        </pc:spChg>
        <pc:spChg chg="add del">
          <ac:chgData name="Nursultan" userId="97f538e4-aa9b-4cbb-b429-4b9bd333906f" providerId="ADAL" clId="{D7380779-E22F-4BC4-BA3D-7D4D442CDA23}" dt="2023-08-21T14:26:42.252" v="974" actId="22"/>
          <ac:spMkLst>
            <pc:docMk/>
            <pc:sldMk cId="970032487" sldId="305"/>
            <ac:spMk id="9" creationId="{56DDEBBC-C29C-C523-AC81-76BD404384E4}"/>
          </ac:spMkLst>
        </pc:spChg>
        <pc:picChg chg="del">
          <ac:chgData name="Nursultan" userId="97f538e4-aa9b-4cbb-b429-4b9bd333906f" providerId="ADAL" clId="{D7380779-E22F-4BC4-BA3D-7D4D442CDA23}" dt="2023-08-21T14:15:42.623" v="904" actId="478"/>
          <ac:picMkLst>
            <pc:docMk/>
            <pc:sldMk cId="970032487" sldId="305"/>
            <ac:picMk id="3" creationId="{503005C4-98E0-0E54-CD57-7203068BD01F}"/>
          </ac:picMkLst>
        </pc:picChg>
        <pc:picChg chg="del">
          <ac:chgData name="Nursultan" userId="97f538e4-aa9b-4cbb-b429-4b9bd333906f" providerId="ADAL" clId="{D7380779-E22F-4BC4-BA3D-7D4D442CDA23}" dt="2023-08-21T14:15:43.344" v="905" actId="478"/>
          <ac:picMkLst>
            <pc:docMk/>
            <pc:sldMk cId="970032487" sldId="305"/>
            <ac:picMk id="6" creationId="{BA9B42D3-B73E-78D2-145C-796BA6CCF20E}"/>
          </ac:picMkLst>
        </pc:picChg>
        <pc:picChg chg="add mod">
          <ac:chgData name="Nursultan" userId="97f538e4-aa9b-4cbb-b429-4b9bd333906f" providerId="ADAL" clId="{D7380779-E22F-4BC4-BA3D-7D4D442CDA23}" dt="2023-08-21T14:32:22.959" v="1028" actId="1076"/>
          <ac:picMkLst>
            <pc:docMk/>
            <pc:sldMk cId="970032487" sldId="305"/>
            <ac:picMk id="11" creationId="{6E7535A4-7E61-604A-3304-49B79B06F005}"/>
          </ac:picMkLst>
        </pc:picChg>
        <pc:picChg chg="add mod">
          <ac:chgData name="Nursultan" userId="97f538e4-aa9b-4cbb-b429-4b9bd333906f" providerId="ADAL" clId="{D7380779-E22F-4BC4-BA3D-7D4D442CDA23}" dt="2023-08-21T14:34:30.846" v="1032" actId="1076"/>
          <ac:picMkLst>
            <pc:docMk/>
            <pc:sldMk cId="970032487" sldId="305"/>
            <ac:picMk id="12" creationId="{AF96C4B9-0FF6-1DD2-0457-B3759FF7D233}"/>
          </ac:picMkLst>
        </pc:picChg>
      </pc:sldChg>
      <pc:sldChg chg="addSp modSp add mod ord">
        <pc:chgData name="Nursultan" userId="97f538e4-aa9b-4cbb-b429-4b9bd333906f" providerId="ADAL" clId="{D7380779-E22F-4BC4-BA3D-7D4D442CDA23}" dt="2023-08-21T14:30:05.779" v="1009" actId="1076"/>
        <pc:sldMkLst>
          <pc:docMk/>
          <pc:sldMk cId="2635944362" sldId="306"/>
        </pc:sldMkLst>
        <pc:spChg chg="mod">
          <ac:chgData name="Nursultan" userId="97f538e4-aa9b-4cbb-b429-4b9bd333906f" providerId="ADAL" clId="{D7380779-E22F-4BC4-BA3D-7D4D442CDA23}" dt="2023-08-21T14:30:05.779" v="1009" actId="1076"/>
          <ac:spMkLst>
            <pc:docMk/>
            <pc:sldMk cId="2635944362" sldId="306"/>
            <ac:spMk id="7" creationId="{7546D9A7-54FF-593D-7328-FED7BB07F7FD}"/>
          </ac:spMkLst>
        </pc:spChg>
        <pc:picChg chg="add mod">
          <ac:chgData name="Nursultan" userId="97f538e4-aa9b-4cbb-b429-4b9bd333906f" providerId="ADAL" clId="{D7380779-E22F-4BC4-BA3D-7D4D442CDA23}" dt="2023-08-21T14:27:51.098" v="984" actId="1076"/>
          <ac:picMkLst>
            <pc:docMk/>
            <pc:sldMk cId="2635944362" sldId="306"/>
            <ac:picMk id="3" creationId="{C92E8095-46A2-9598-2960-50672093F892}"/>
          </ac:picMkLst>
        </pc:picChg>
        <pc:picChg chg="add mod">
          <ac:chgData name="Nursultan" userId="97f538e4-aa9b-4cbb-b429-4b9bd333906f" providerId="ADAL" clId="{D7380779-E22F-4BC4-BA3D-7D4D442CDA23}" dt="2023-08-21T14:28:25.589" v="988" actId="1076"/>
          <ac:picMkLst>
            <pc:docMk/>
            <pc:sldMk cId="2635944362" sldId="306"/>
            <ac:picMk id="6" creationId="{CFB1A86B-D779-DBCD-04CE-59E26D041D36}"/>
          </ac:picMkLst>
        </pc:picChg>
      </pc:sldChg>
      <pc:sldChg chg="addSp delSp modSp add mod">
        <pc:chgData name="Nursultan" userId="97f538e4-aa9b-4cbb-b429-4b9bd333906f" providerId="ADAL" clId="{D7380779-E22F-4BC4-BA3D-7D4D442CDA23}" dt="2023-08-21T15:01:52.360" v="1632" actId="20577"/>
        <pc:sldMkLst>
          <pc:docMk/>
          <pc:sldMk cId="1129665956" sldId="307"/>
        </pc:sldMkLst>
        <pc:spChg chg="add mod">
          <ac:chgData name="Nursultan" userId="97f538e4-aa9b-4cbb-b429-4b9bd333906f" providerId="ADAL" clId="{D7380779-E22F-4BC4-BA3D-7D4D442CDA23}" dt="2023-08-21T15:01:48.453" v="1627" actId="6549"/>
          <ac:spMkLst>
            <pc:docMk/>
            <pc:sldMk cId="1129665956" sldId="307"/>
            <ac:spMk id="3" creationId="{09E0C451-ABD9-2529-ED22-ED6FA5EB2E24}"/>
          </ac:spMkLst>
        </pc:spChg>
        <pc:spChg chg="mod">
          <ac:chgData name="Nursultan" userId="97f538e4-aa9b-4cbb-b429-4b9bd333906f" providerId="ADAL" clId="{D7380779-E22F-4BC4-BA3D-7D4D442CDA23}" dt="2023-08-21T14:44:09.600" v="1067" actId="20577"/>
          <ac:spMkLst>
            <pc:docMk/>
            <pc:sldMk cId="1129665956" sldId="307"/>
            <ac:spMk id="5" creationId="{15F9F095-8A93-8F5A-7AB6-2FAF04B9FFAB}"/>
          </ac:spMkLst>
        </pc:spChg>
        <pc:spChg chg="mod">
          <ac:chgData name="Nursultan" userId="97f538e4-aa9b-4cbb-b429-4b9bd333906f" providerId="ADAL" clId="{D7380779-E22F-4BC4-BA3D-7D4D442CDA23}" dt="2023-08-21T14:56:05.007" v="1507" actId="20577"/>
          <ac:spMkLst>
            <pc:docMk/>
            <pc:sldMk cId="1129665956" sldId="307"/>
            <ac:spMk id="7" creationId="{7546D9A7-54FF-593D-7328-FED7BB07F7FD}"/>
          </ac:spMkLst>
        </pc:spChg>
        <pc:spChg chg="add del">
          <ac:chgData name="Nursultan" userId="97f538e4-aa9b-4cbb-b429-4b9bd333906f" providerId="ADAL" clId="{D7380779-E22F-4BC4-BA3D-7D4D442CDA23}" dt="2023-08-21T14:53:07.574" v="1234" actId="22"/>
          <ac:spMkLst>
            <pc:docMk/>
            <pc:sldMk cId="1129665956" sldId="307"/>
            <ac:spMk id="8" creationId="{29DCC21B-A75F-22F1-87A7-199492EEA43C}"/>
          </ac:spMkLst>
        </pc:spChg>
        <pc:spChg chg="add mod">
          <ac:chgData name="Nursultan" userId="97f538e4-aa9b-4cbb-b429-4b9bd333906f" providerId="ADAL" clId="{D7380779-E22F-4BC4-BA3D-7D4D442CDA23}" dt="2023-08-21T14:58:01.516" v="1549" actId="1076"/>
          <ac:spMkLst>
            <pc:docMk/>
            <pc:sldMk cId="1129665956" sldId="307"/>
            <ac:spMk id="9" creationId="{5D8BF302-6191-36BF-F975-56BEBA31D3A2}"/>
          </ac:spMkLst>
        </pc:spChg>
        <pc:spChg chg="add mod">
          <ac:chgData name="Nursultan" userId="97f538e4-aa9b-4cbb-b429-4b9bd333906f" providerId="ADAL" clId="{D7380779-E22F-4BC4-BA3D-7D4D442CDA23}" dt="2023-08-21T15:01:52.360" v="1632" actId="20577"/>
          <ac:spMkLst>
            <pc:docMk/>
            <pc:sldMk cId="1129665956" sldId="307"/>
            <ac:spMk id="13" creationId="{C494B98C-512E-8B17-302F-F0790D2A6212}"/>
          </ac:spMkLst>
        </pc:spChg>
        <pc:picChg chg="del">
          <ac:chgData name="Nursultan" userId="97f538e4-aa9b-4cbb-b429-4b9bd333906f" providerId="ADAL" clId="{D7380779-E22F-4BC4-BA3D-7D4D442CDA23}" dt="2023-08-21T14:44:12.543" v="1068" actId="478"/>
          <ac:picMkLst>
            <pc:docMk/>
            <pc:sldMk cId="1129665956" sldId="307"/>
            <ac:picMk id="11" creationId="{6E7535A4-7E61-604A-3304-49B79B06F005}"/>
          </ac:picMkLst>
        </pc:picChg>
        <pc:picChg chg="del">
          <ac:chgData name="Nursultan" userId="97f538e4-aa9b-4cbb-b429-4b9bd333906f" providerId="ADAL" clId="{D7380779-E22F-4BC4-BA3D-7D4D442CDA23}" dt="2023-08-21T14:44:13.056" v="1069" actId="478"/>
          <ac:picMkLst>
            <pc:docMk/>
            <pc:sldMk cId="1129665956" sldId="307"/>
            <ac:picMk id="12" creationId="{AF96C4B9-0FF6-1DD2-0457-B3759FF7D23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91366A-2D95-4E5C-8AF1-A0A578415674}" type="datetimeFigureOut">
              <a:rPr lang="en-US" smtClean="0"/>
              <a:t>6/20/2025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00F12-2A72-44B8-9906-7A701B49E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36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3C516-F003-311E-5439-3B8FAA1C66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377B3-E496-A94D-4CBA-AD8F01178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53A9-D9A7-463A-148B-342CB5459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D9475-7155-1299-F298-40572BCB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Public Release, Distribution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BA604-AA32-E357-E356-64BEC831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1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5FA3-12E9-76E5-405C-7A3EC81BB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93D942-6840-02D5-3BC2-F48F4FC17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AF281-C06A-396A-EACB-EB383B10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F8871-68C5-7309-5942-1D3CF536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6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67C0E5-EDD1-E29E-5EEE-DE4753FC6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DAE04F-0CC1-F0C7-9E35-E307882527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57591-8BC8-8C74-D204-7207CF21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2E024-A904-F8F9-3D8C-D82A2FB9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94959-5D51-4A95-0EBC-ACB94AAE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41435-30E8-8D2F-A56F-A099E2150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31DEE-EAB6-BAEF-EBCD-522A8000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21B4E-9CA8-104F-F284-06B39E45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Public Release, Distribution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0E075-3039-EFB6-92A9-0F0D1F68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67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9D7E7-A303-9C92-35AF-5365567EB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89726-44ED-2C2F-DFEE-76AA3CD54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81E06-7BD8-16AA-E530-B6A8F1A94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55305-F990-A85D-5DC5-82A87C04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Public Release, Distribution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18BDD-83B8-14A6-073F-AA5A79DA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7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BB59-6AE7-3EE4-F4A0-95AE6293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E0679-23A0-F9CF-35F5-9E4CF68BE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92683-19DA-434A-3C98-8A609308B7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8E533-B4D9-CBBB-1E0C-9748A604D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4726E-301E-E0F6-DB74-A23BF069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Approved for Public Release, Distribution Unlimited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69AD2-D1ED-62A5-DA4F-47C42940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9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7AD5E-FC59-1014-5A04-E36D90BA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28A5F-A21D-49DD-1DC8-981315048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69C052-FF10-142F-3029-6697C2253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9A0F0-AB91-C66D-B16F-FCBACAD7CB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2356B0-0563-1B0E-559C-46071ABE7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EA0234-5F37-4205-DB43-C6D41CB3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BE564E-DD74-341E-C8E6-87A798BB5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0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224A-EE0D-E8DD-FBE2-3A5B4731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518822-060A-4E79-7BDC-F4594DB3C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8264D-4B34-B918-F75A-37CAA4B9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30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877AD-2FFB-F633-0E69-1DB0D6B8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2246" y="6356350"/>
            <a:ext cx="2743200" cy="365125"/>
          </a:xfrm>
        </p:spPr>
        <p:txBody>
          <a:bodyPr/>
          <a:lstStyle>
            <a:lvl1pPr>
              <a:defRPr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2726D8-CFF9-411E-8619-F42BC8C206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9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790ED-84D3-2120-710F-0C520670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23E2-1EF4-5FC7-A7A0-D88C9F24D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35A570-6DD9-F9B4-4F0D-F411409F7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EE5B2-38BD-EFCA-72C3-3E9DE892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4E8EC-794B-2240-E2D9-2937CD630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7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0497-7E7C-38F7-1569-DEE05ADC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8F20A-79DC-7332-D837-28D5F81505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4DA9B-CB0B-B88C-B725-B5FA38DB0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0338B-0391-2E04-E269-FD44D202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0E2F9-2563-C0EF-5D04-AA66CB1C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20863A-A41F-BDB8-C4C3-D2B76F9F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EB9C0-3B1F-60F0-2A7E-631CBB3F0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30BFD-E02C-F8E0-3ED5-C494FD2819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0478A-7D39-882F-5462-465E035903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Approved for Public Release, Distribution Unlimited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92D47-6533-691E-6A8F-1619B8EAB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726D8-CFF9-411E-8619-F42BC8C20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9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mailto:tuhinm@iastate.ed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17/06/relationships/model3d" Target="../media/model3d2.glb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FECCF8-E7B7-3C83-7D66-E068176F0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FC319E-3200-0F38-975E-A7DBD574C0FF}"/>
              </a:ext>
            </a:extLst>
          </p:cNvPr>
          <p:cNvSpPr/>
          <p:nvPr/>
        </p:nvSpPr>
        <p:spPr>
          <a:xfrm>
            <a:off x="2017336" y="99237"/>
            <a:ext cx="8220173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000" b="1" spc="-40" dirty="0">
                <a:solidFill>
                  <a:srgbClr val="000066"/>
                </a:solidFill>
                <a:latin typeface="Arial"/>
                <a:cs typeface="Arial"/>
              </a:rPr>
              <a:t>Emerging AI tools for controlling grain structure, phases, and defects in </a:t>
            </a:r>
          </a:p>
          <a:p>
            <a:pPr algn="ctr"/>
            <a:r>
              <a:rPr lang="en-US" sz="3000" b="1" spc="-40" dirty="0">
                <a:solidFill>
                  <a:srgbClr val="000066"/>
                </a:solidFill>
                <a:latin typeface="Arial"/>
                <a:cs typeface="Arial"/>
              </a:rPr>
              <a:t>3D printed metallic parts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98EE10-6A12-0D7D-E777-CC8AD5A7982F}"/>
              </a:ext>
            </a:extLst>
          </p:cNvPr>
          <p:cNvSpPr/>
          <p:nvPr/>
        </p:nvSpPr>
        <p:spPr>
          <a:xfrm>
            <a:off x="5899651" y="3559742"/>
            <a:ext cx="5044867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3D printing: uniqueness and opportunities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control grains, phases, and defects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AI?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applications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perspectives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A06082-63E4-EB99-2224-4972CBE8ED8A}"/>
              </a:ext>
            </a:extLst>
          </p:cNvPr>
          <p:cNvSpPr/>
          <p:nvPr/>
        </p:nvSpPr>
        <p:spPr>
          <a:xfrm>
            <a:off x="2999674" y="1673100"/>
            <a:ext cx="6223981" cy="784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200" spc="-4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Tuhin Mukherjee</a:t>
            </a:r>
          </a:p>
          <a:p>
            <a:pPr algn="ctr">
              <a:lnSpc>
                <a:spcPts val="2800"/>
              </a:lnSpc>
            </a:pPr>
            <a:r>
              <a:rPr lang="en-US" sz="2200" spc="-4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Engineering, Iowa State University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53788D-E8E3-BBA2-DA36-4DEF96372A3F}"/>
              </a:ext>
            </a:extLst>
          </p:cNvPr>
          <p:cNvSpPr txBox="1"/>
          <p:nvPr/>
        </p:nvSpPr>
        <p:spPr>
          <a:xfrm>
            <a:off x="5165889" y="6015393"/>
            <a:ext cx="6547594" cy="715089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for AI-Powered Materials Discovery at Great Plains University of South Dakota, 23 June 2025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34FA80-0241-7C43-1D21-6924605E3E74}"/>
              </a:ext>
            </a:extLst>
          </p:cNvPr>
          <p:cNvSpPr txBox="1"/>
          <p:nvPr/>
        </p:nvSpPr>
        <p:spPr>
          <a:xfrm>
            <a:off x="5899652" y="3113733"/>
            <a:ext cx="2701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Contents: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9D0E794-B1D6-CDE7-3C8B-3C26AA11C6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5"/>
          <a:stretch/>
        </p:blipFill>
        <p:spPr>
          <a:xfrm>
            <a:off x="331561" y="126385"/>
            <a:ext cx="1499459" cy="1304153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219E8B-7C0E-73EA-D1D3-BE7DEA70D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824" y="89820"/>
            <a:ext cx="1511701" cy="1425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C6654C-A8BD-11DB-0409-47756AC12621}"/>
              </a:ext>
            </a:extLst>
          </p:cNvPr>
          <p:cNvSpPr txBox="1"/>
          <p:nvPr/>
        </p:nvSpPr>
        <p:spPr>
          <a:xfrm>
            <a:off x="1163472" y="6403840"/>
            <a:ext cx="3134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T. Mukherjee, Welding Journal, 2024.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9C50880-7D99-96C8-E45E-054AE8FDD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32" y="2762052"/>
            <a:ext cx="4032142" cy="362301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1645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708AD-E0B7-6D6C-A766-6044E67EC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B7829A-E46A-5B93-EDC6-2B0F6C48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10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9FF82C-413D-8017-0143-CE1EADDEF444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CCBCBD-B47F-15C6-DA6C-A29CDF0E06B5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Hardness control using physics-informed ML</a:t>
            </a:r>
          </a:p>
        </p:txBody>
      </p:sp>
      <p:sp>
        <p:nvSpPr>
          <p:cNvPr id="3" name="矩形 12">
            <a:extLst>
              <a:ext uri="{FF2B5EF4-FFF2-40B4-BE49-F238E27FC236}">
                <a16:creationId xmlns:a16="http://schemas.microsoft.com/office/drawing/2014/main" id="{24E9AAA3-C0ED-A5B7-BB4D-BCFECC239D68}"/>
              </a:ext>
            </a:extLst>
          </p:cNvPr>
          <p:cNvSpPr/>
          <p:nvPr/>
        </p:nvSpPr>
        <p:spPr>
          <a:xfrm>
            <a:off x="949454" y="5121818"/>
            <a:ext cx="46980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Hardness of ferritic steels parts are affected by martensite </a:t>
            </a:r>
            <a:endParaRPr lang="zh-CN" altLang="en-US" sz="2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697220-9775-54B0-D7F1-34CE798F1D14}"/>
              </a:ext>
            </a:extLst>
          </p:cNvPr>
          <p:cNvGrpSpPr/>
          <p:nvPr/>
        </p:nvGrpSpPr>
        <p:grpSpPr>
          <a:xfrm>
            <a:off x="1405599" y="1456936"/>
            <a:ext cx="3870284" cy="3163657"/>
            <a:chOff x="7112000" y="1300480"/>
            <a:chExt cx="3870284" cy="31636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A2DC53-8B90-4550-A1D9-764DD7CB4B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" t="15122" r="1287" b="358"/>
            <a:stretch/>
          </p:blipFill>
          <p:spPr bwMode="auto">
            <a:xfrm>
              <a:off x="7112000" y="1300480"/>
              <a:ext cx="3870284" cy="31636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C1E499-094A-B2BA-D225-9A6C033C2616}"/>
                </a:ext>
              </a:extLst>
            </p:cNvPr>
            <p:cNvCxnSpPr/>
            <p:nvPr/>
          </p:nvCxnSpPr>
          <p:spPr>
            <a:xfrm>
              <a:off x="10238425" y="2623053"/>
              <a:ext cx="161713" cy="116674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9177A4-742D-CBEF-54BA-A1DB89753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423" y="1176637"/>
            <a:ext cx="5006749" cy="4019069"/>
          </a:xfrm>
          <a:prstGeom prst="rect">
            <a:avLst/>
          </a:prstGeom>
        </p:spPr>
      </p:pic>
      <p:sp>
        <p:nvSpPr>
          <p:cNvPr id="11" name="矩形 12">
            <a:extLst>
              <a:ext uri="{FF2B5EF4-FFF2-40B4-BE49-F238E27FC236}">
                <a16:creationId xmlns:a16="http://schemas.microsoft.com/office/drawing/2014/main" id="{25B80A6C-2F27-41B7-6B86-B6DAD6536AD2}"/>
              </a:ext>
            </a:extLst>
          </p:cNvPr>
          <p:cNvSpPr/>
          <p:nvPr/>
        </p:nvSpPr>
        <p:spPr>
          <a:xfrm>
            <a:off x="6312280" y="5121817"/>
            <a:ext cx="52811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Repeated heating and cooling during multilayer deposition tempers martensite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77E809-0262-B293-BF77-7BD9D9A5EF2E}"/>
              </a:ext>
            </a:extLst>
          </p:cNvPr>
          <p:cNvSpPr txBox="1"/>
          <p:nvPr/>
        </p:nvSpPr>
        <p:spPr>
          <a:xfrm>
            <a:off x="6745544" y="774662"/>
            <a:ext cx="4631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CCT diagram of Grade 91 ferritic steel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192463-586B-3BA1-155E-E77B09A061BF}"/>
              </a:ext>
            </a:extLst>
          </p:cNvPr>
          <p:cNvSpPr txBox="1"/>
          <p:nvPr/>
        </p:nvSpPr>
        <p:spPr>
          <a:xfrm>
            <a:off x="770742" y="6109180"/>
            <a:ext cx="48408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Mukherjee et al. Acta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Materialia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7FEFD6-BC50-4D2E-9CD4-43DDFD4DEE90}"/>
              </a:ext>
            </a:extLst>
          </p:cNvPr>
          <p:cNvSpPr txBox="1"/>
          <p:nvPr/>
        </p:nvSpPr>
        <p:spPr>
          <a:xfrm>
            <a:off x="6453359" y="6109180"/>
            <a:ext cx="48408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Mukherjee et al. J Manufacturing Processes. 2022</a:t>
            </a:r>
          </a:p>
        </p:txBody>
      </p:sp>
    </p:spTree>
    <p:extLst>
      <p:ext uri="{BB962C8B-B14F-4D97-AF65-F5344CB8AC3E}">
        <p14:creationId xmlns:p14="http://schemas.microsoft.com/office/powerpoint/2010/main" val="21220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9972A-8AE4-F846-E73A-1ABEEA62E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4F9CA5-A460-3B00-421C-65095857F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11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CB26F6-B087-0CA8-1AF5-67746CCE18C5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4DD83C-9602-B8BF-48D7-43DCBDA3D0AE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 physics-informed machine learning framework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B7C2CC-4DCF-5695-0063-C8EA254BC1BB}"/>
              </a:ext>
            </a:extLst>
          </p:cNvPr>
          <p:cNvSpPr/>
          <p:nvPr/>
        </p:nvSpPr>
        <p:spPr>
          <a:xfrm>
            <a:off x="2167694" y="912098"/>
            <a:ext cx="3044958" cy="1999027"/>
          </a:xfrm>
          <a:prstGeom prst="roundRect">
            <a:avLst>
              <a:gd name="adj" fmla="val 6840"/>
            </a:avLst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16E8C-CD98-9679-0276-89D0B7CF2039}"/>
              </a:ext>
            </a:extLst>
          </p:cNvPr>
          <p:cNvSpPr txBox="1"/>
          <p:nvPr/>
        </p:nvSpPr>
        <p:spPr>
          <a:xfrm>
            <a:off x="2776326" y="2455920"/>
            <a:ext cx="1897456" cy="408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Neural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49978-C99F-79FE-0310-82A3EAEC1FAA}"/>
              </a:ext>
            </a:extLst>
          </p:cNvPr>
          <p:cNvSpPr txBox="1"/>
          <p:nvPr/>
        </p:nvSpPr>
        <p:spPr>
          <a:xfrm>
            <a:off x="2356762" y="2077497"/>
            <a:ext cx="725302" cy="374571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0C5E9F-45C7-FE5F-6069-8663A162C59E}"/>
              </a:ext>
            </a:extLst>
          </p:cNvPr>
          <p:cNvSpPr txBox="1"/>
          <p:nvPr/>
        </p:nvSpPr>
        <p:spPr>
          <a:xfrm>
            <a:off x="3082064" y="2073660"/>
            <a:ext cx="1285979" cy="374571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Hidden layer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8A9C5-4506-95A8-62DD-5B0672E947D9}"/>
              </a:ext>
            </a:extLst>
          </p:cNvPr>
          <p:cNvSpPr txBox="1"/>
          <p:nvPr/>
        </p:nvSpPr>
        <p:spPr>
          <a:xfrm>
            <a:off x="4365704" y="2078051"/>
            <a:ext cx="725302" cy="374571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19EFB-21FD-3180-0344-4D6F9F820A88}"/>
              </a:ext>
            </a:extLst>
          </p:cNvPr>
          <p:cNvGrpSpPr/>
          <p:nvPr/>
        </p:nvGrpSpPr>
        <p:grpSpPr>
          <a:xfrm>
            <a:off x="2664989" y="996839"/>
            <a:ext cx="2121365" cy="1098477"/>
            <a:chOff x="544383" y="551597"/>
            <a:chExt cx="2121365" cy="14786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9F5A8A9-6592-2A6D-C171-978BA81E9779}"/>
                </a:ext>
              </a:extLst>
            </p:cNvPr>
            <p:cNvSpPr/>
            <p:nvPr/>
          </p:nvSpPr>
          <p:spPr>
            <a:xfrm>
              <a:off x="548595" y="800100"/>
              <a:ext cx="200705" cy="1905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CAF9A94-6A3D-7B89-7A67-507ACE632D8E}"/>
                </a:ext>
              </a:extLst>
            </p:cNvPr>
            <p:cNvSpPr/>
            <p:nvPr/>
          </p:nvSpPr>
          <p:spPr>
            <a:xfrm>
              <a:off x="544383" y="1214085"/>
              <a:ext cx="200705" cy="1905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2A4CBB-6347-5E04-BFA6-47ACFD4A2465}"/>
                </a:ext>
              </a:extLst>
            </p:cNvPr>
            <p:cNvSpPr/>
            <p:nvPr/>
          </p:nvSpPr>
          <p:spPr>
            <a:xfrm>
              <a:off x="544383" y="1628070"/>
              <a:ext cx="200705" cy="1905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430D289-EDD6-5CCB-A33B-C76C3474B9EE}"/>
                </a:ext>
              </a:extLst>
            </p:cNvPr>
            <p:cNvSpPr/>
            <p:nvPr/>
          </p:nvSpPr>
          <p:spPr>
            <a:xfrm>
              <a:off x="1491788" y="551597"/>
              <a:ext cx="200705" cy="1905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1F65DC1-2F4F-C679-F07E-2CABCE78DD6D}"/>
                </a:ext>
              </a:extLst>
            </p:cNvPr>
            <p:cNvSpPr/>
            <p:nvPr/>
          </p:nvSpPr>
          <p:spPr>
            <a:xfrm>
              <a:off x="1491788" y="977900"/>
              <a:ext cx="200705" cy="1905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AE3EF5-A2B5-A94E-6800-A0BB6583B71D}"/>
                </a:ext>
              </a:extLst>
            </p:cNvPr>
            <p:cNvSpPr/>
            <p:nvPr/>
          </p:nvSpPr>
          <p:spPr>
            <a:xfrm>
              <a:off x="1491788" y="1408807"/>
              <a:ext cx="200705" cy="1905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076E012-22BF-A982-9574-3BED2EB07638}"/>
                </a:ext>
              </a:extLst>
            </p:cNvPr>
            <p:cNvSpPr/>
            <p:nvPr/>
          </p:nvSpPr>
          <p:spPr>
            <a:xfrm>
              <a:off x="1491788" y="1839714"/>
              <a:ext cx="200705" cy="1905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B44CA60-0CFA-B26B-1D6E-0A8E2E4B5ABF}"/>
                </a:ext>
              </a:extLst>
            </p:cNvPr>
            <p:cNvSpPr/>
            <p:nvPr/>
          </p:nvSpPr>
          <p:spPr>
            <a:xfrm>
              <a:off x="2465043" y="1214085"/>
              <a:ext cx="200705" cy="1905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8B23B0-8DBD-F38B-FACF-9654BA7CB3F0}"/>
                </a:ext>
              </a:extLst>
            </p:cNvPr>
            <p:cNvCxnSpPr>
              <a:stCxn id="12" idx="6"/>
              <a:endCxn id="15" idx="2"/>
            </p:cNvCxnSpPr>
            <p:nvPr/>
          </p:nvCxnSpPr>
          <p:spPr>
            <a:xfrm flipV="1">
              <a:off x="749300" y="646847"/>
              <a:ext cx="742488" cy="2485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370B989-F6AC-0B73-80CE-3BF1AD1DC0C4}"/>
                </a:ext>
              </a:extLst>
            </p:cNvPr>
            <p:cNvCxnSpPr>
              <a:cxnSpLocks/>
              <a:stCxn id="12" idx="6"/>
              <a:endCxn id="16" idx="2"/>
            </p:cNvCxnSpPr>
            <p:nvPr/>
          </p:nvCxnSpPr>
          <p:spPr>
            <a:xfrm>
              <a:off x="749300" y="895350"/>
              <a:ext cx="742488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1FE6E8-A721-8ED0-F6C9-DB2D7C8D9A87}"/>
                </a:ext>
              </a:extLst>
            </p:cNvPr>
            <p:cNvCxnSpPr/>
            <p:nvPr/>
          </p:nvCxnSpPr>
          <p:spPr>
            <a:xfrm flipV="1">
              <a:off x="745088" y="1066627"/>
              <a:ext cx="742488" cy="2485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5661C61-BBE6-67DB-47CF-F8A30E938286}"/>
                </a:ext>
              </a:extLst>
            </p:cNvPr>
            <p:cNvCxnSpPr>
              <a:cxnSpLocks/>
            </p:cNvCxnSpPr>
            <p:nvPr/>
          </p:nvCxnSpPr>
          <p:spPr>
            <a:xfrm>
              <a:off x="745088" y="1315130"/>
              <a:ext cx="742488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CA17C88-5183-EA9F-7010-7D45D381C191}"/>
                </a:ext>
              </a:extLst>
            </p:cNvPr>
            <p:cNvCxnSpPr/>
            <p:nvPr/>
          </p:nvCxnSpPr>
          <p:spPr>
            <a:xfrm flipV="1">
              <a:off x="742950" y="1491967"/>
              <a:ext cx="742488" cy="2485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D95995E-F33D-EC9E-4E2A-11123DACCF8D}"/>
                </a:ext>
              </a:extLst>
            </p:cNvPr>
            <p:cNvCxnSpPr>
              <a:cxnSpLocks/>
            </p:cNvCxnSpPr>
            <p:nvPr/>
          </p:nvCxnSpPr>
          <p:spPr>
            <a:xfrm>
              <a:off x="742950" y="1740470"/>
              <a:ext cx="742488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40B8A38-23D0-8B8C-D0CA-6F9336D96680}"/>
                </a:ext>
              </a:extLst>
            </p:cNvPr>
            <p:cNvCxnSpPr>
              <a:cxnSpLocks/>
              <a:stCxn id="12" idx="6"/>
              <a:endCxn id="17" idx="2"/>
            </p:cNvCxnSpPr>
            <p:nvPr/>
          </p:nvCxnSpPr>
          <p:spPr>
            <a:xfrm>
              <a:off x="749300" y="895350"/>
              <a:ext cx="742488" cy="6087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E9784F4-8584-FAD3-8869-EB94C2C9E46D}"/>
                </a:ext>
              </a:extLst>
            </p:cNvPr>
            <p:cNvCxnSpPr>
              <a:cxnSpLocks/>
              <a:stCxn id="12" idx="6"/>
              <a:endCxn id="18" idx="2"/>
            </p:cNvCxnSpPr>
            <p:nvPr/>
          </p:nvCxnSpPr>
          <p:spPr>
            <a:xfrm>
              <a:off x="749300" y="895350"/>
              <a:ext cx="742488" cy="10396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C79CC65-ADBD-8ECF-B69E-45CD8DD71BB0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 flipV="1">
              <a:off x="745088" y="646847"/>
              <a:ext cx="746700" cy="6624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16973E1-060A-541D-A636-87897B955FA4}"/>
                </a:ext>
              </a:extLst>
            </p:cNvPr>
            <p:cNvCxnSpPr>
              <a:cxnSpLocks/>
              <a:stCxn id="13" idx="6"/>
              <a:endCxn id="18" idx="2"/>
            </p:cNvCxnSpPr>
            <p:nvPr/>
          </p:nvCxnSpPr>
          <p:spPr>
            <a:xfrm>
              <a:off x="745088" y="1309335"/>
              <a:ext cx="746700" cy="6256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53EBDC9-0CAA-2F95-FB7B-1E0275DAEA17}"/>
                </a:ext>
              </a:extLst>
            </p:cNvPr>
            <p:cNvCxnSpPr>
              <a:cxnSpLocks/>
              <a:stCxn id="14" idx="6"/>
              <a:endCxn id="15" idx="2"/>
            </p:cNvCxnSpPr>
            <p:nvPr/>
          </p:nvCxnSpPr>
          <p:spPr>
            <a:xfrm flipV="1">
              <a:off x="745088" y="646847"/>
              <a:ext cx="746700" cy="10764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587F539-32BC-CD79-603A-CD4B378652B6}"/>
                </a:ext>
              </a:extLst>
            </p:cNvPr>
            <p:cNvCxnSpPr>
              <a:cxnSpLocks/>
              <a:stCxn id="14" idx="6"/>
              <a:endCxn id="16" idx="2"/>
            </p:cNvCxnSpPr>
            <p:nvPr/>
          </p:nvCxnSpPr>
          <p:spPr>
            <a:xfrm flipV="1">
              <a:off x="745088" y="1073150"/>
              <a:ext cx="746700" cy="6501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710A088-F522-644F-9F4D-BDA10917216E}"/>
                </a:ext>
              </a:extLst>
            </p:cNvPr>
            <p:cNvCxnSpPr>
              <a:cxnSpLocks/>
              <a:stCxn id="15" idx="6"/>
              <a:endCxn id="19" idx="2"/>
            </p:cNvCxnSpPr>
            <p:nvPr/>
          </p:nvCxnSpPr>
          <p:spPr>
            <a:xfrm>
              <a:off x="1692493" y="646847"/>
              <a:ext cx="772550" cy="6624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6E252E3-6852-0919-CB45-BF8C64DA1E33}"/>
                </a:ext>
              </a:extLst>
            </p:cNvPr>
            <p:cNvCxnSpPr>
              <a:cxnSpLocks/>
              <a:stCxn id="16" idx="6"/>
              <a:endCxn id="19" idx="2"/>
            </p:cNvCxnSpPr>
            <p:nvPr/>
          </p:nvCxnSpPr>
          <p:spPr>
            <a:xfrm>
              <a:off x="1692493" y="1073150"/>
              <a:ext cx="772550" cy="2361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555BE80-6EF5-6EED-FDB9-EE421AFBD5B1}"/>
                </a:ext>
              </a:extLst>
            </p:cNvPr>
            <p:cNvCxnSpPr>
              <a:cxnSpLocks/>
              <a:stCxn id="17" idx="6"/>
              <a:endCxn id="19" idx="2"/>
            </p:cNvCxnSpPr>
            <p:nvPr/>
          </p:nvCxnSpPr>
          <p:spPr>
            <a:xfrm flipV="1">
              <a:off x="1692493" y="1309335"/>
              <a:ext cx="772550" cy="1947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AA932E1-F3A3-C21D-4A47-2E3F40C439EF}"/>
                </a:ext>
              </a:extLst>
            </p:cNvPr>
            <p:cNvCxnSpPr>
              <a:cxnSpLocks/>
              <a:stCxn id="18" idx="6"/>
              <a:endCxn id="19" idx="2"/>
            </p:cNvCxnSpPr>
            <p:nvPr/>
          </p:nvCxnSpPr>
          <p:spPr>
            <a:xfrm flipV="1">
              <a:off x="1692493" y="1309335"/>
              <a:ext cx="772550" cy="6256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AD235C8-40F6-1935-CF98-4137D08F7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432" y="902770"/>
            <a:ext cx="3784600" cy="1514981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C24CE41-1F96-FA42-5D41-EB735577B963}"/>
              </a:ext>
            </a:extLst>
          </p:cNvPr>
          <p:cNvSpPr/>
          <p:nvPr/>
        </p:nvSpPr>
        <p:spPr>
          <a:xfrm>
            <a:off x="6026260" y="911352"/>
            <a:ext cx="3956700" cy="1999773"/>
          </a:xfrm>
          <a:prstGeom prst="roundRect">
            <a:avLst>
              <a:gd name="adj" fmla="val 6840"/>
            </a:avLst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A638A7-4C85-708C-A130-D02422FBD11F}"/>
              </a:ext>
            </a:extLst>
          </p:cNvPr>
          <p:cNvSpPr txBox="1"/>
          <p:nvPr/>
        </p:nvSpPr>
        <p:spPr>
          <a:xfrm>
            <a:off x="6152897" y="2448231"/>
            <a:ext cx="3703426" cy="408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Heat transfer and fluid flow model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6DE9AAB-C3CB-5414-DC16-B2A2F844D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106" y="3204901"/>
            <a:ext cx="3170876" cy="2739812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69B7A7-B5CE-9381-BDA4-FEF6A07A5C7F}"/>
              </a:ext>
            </a:extLst>
          </p:cNvPr>
          <p:cNvSpPr/>
          <p:nvPr/>
        </p:nvSpPr>
        <p:spPr>
          <a:xfrm>
            <a:off x="2027443" y="3177551"/>
            <a:ext cx="3279911" cy="3284254"/>
          </a:xfrm>
          <a:prstGeom prst="roundRect">
            <a:avLst>
              <a:gd name="adj" fmla="val 6840"/>
            </a:avLst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4A19A2F-6249-3B64-564E-5599CD449984}"/>
              </a:ext>
            </a:extLst>
          </p:cNvPr>
          <p:cNvSpPr txBox="1"/>
          <p:nvPr/>
        </p:nvSpPr>
        <p:spPr>
          <a:xfrm>
            <a:off x="2282213" y="5989364"/>
            <a:ext cx="2743200" cy="408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Isothermal tempering data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4D5F91F-5CA0-3ACB-AEA3-964E81456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000" y="3258931"/>
            <a:ext cx="3065563" cy="2646026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2DF4061-9C9B-1494-6929-711E997A22A3}"/>
              </a:ext>
            </a:extLst>
          </p:cNvPr>
          <p:cNvSpPr/>
          <p:nvPr/>
        </p:nvSpPr>
        <p:spPr>
          <a:xfrm>
            <a:off x="6272385" y="3177551"/>
            <a:ext cx="3426596" cy="3284254"/>
          </a:xfrm>
          <a:prstGeom prst="roundRect">
            <a:avLst>
              <a:gd name="adj" fmla="val 6840"/>
            </a:avLst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2DD9A8-E93E-2C81-7506-548286CD04C6}"/>
              </a:ext>
            </a:extLst>
          </p:cNvPr>
          <p:cNvSpPr txBox="1"/>
          <p:nvPr/>
        </p:nvSpPr>
        <p:spPr>
          <a:xfrm>
            <a:off x="6614083" y="5989365"/>
            <a:ext cx="2743200" cy="4086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Calculated thermal cycles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8337F4-6F1D-6813-BDD1-0FFBD027B570}"/>
              </a:ext>
            </a:extLst>
          </p:cNvPr>
          <p:cNvSpPr txBox="1"/>
          <p:nvPr/>
        </p:nvSpPr>
        <p:spPr>
          <a:xfrm>
            <a:off x="7064755" y="3371133"/>
            <a:ext cx="2530517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Accurately calculated thermal cycle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AF5D7D-53C6-0643-0A91-A12D683554DF}"/>
              </a:ext>
            </a:extLst>
          </p:cNvPr>
          <p:cNvSpPr txBox="1"/>
          <p:nvPr/>
        </p:nvSpPr>
        <p:spPr>
          <a:xfrm>
            <a:off x="377226" y="1369285"/>
            <a:ext cx="1459369" cy="10215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pc="-20" dirty="0">
                <a:latin typeface="Arial" panose="020B0604020202020204" pitchFamily="34" charset="0"/>
                <a:cs typeface="Arial" panose="020B0604020202020204" pitchFamily="34" charset="0"/>
              </a:rPr>
              <a:t>Tempering data from literature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156668-7E24-A5E9-0C9A-F36C59FBF1A5}"/>
              </a:ext>
            </a:extLst>
          </p:cNvPr>
          <p:cNvSpPr txBox="1"/>
          <p:nvPr/>
        </p:nvSpPr>
        <p:spPr>
          <a:xfrm>
            <a:off x="10288799" y="1322978"/>
            <a:ext cx="1692223" cy="10215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pc="-20" dirty="0">
                <a:latin typeface="Arial" panose="020B0604020202020204" pitchFamily="34" charset="0"/>
                <a:cs typeface="Arial" panose="020B0604020202020204" pitchFamily="34" charset="0"/>
              </a:rPr>
              <a:t>Process conditions and alloy properties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270B51E4-1A9C-D260-69CC-705EB7703E65}"/>
              </a:ext>
            </a:extLst>
          </p:cNvPr>
          <p:cNvSpPr/>
          <p:nvPr/>
        </p:nvSpPr>
        <p:spPr>
          <a:xfrm rot="5400000">
            <a:off x="3516275" y="2894447"/>
            <a:ext cx="302246" cy="3302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A804BB92-83C2-245C-EE41-96402890C42C}"/>
              </a:ext>
            </a:extLst>
          </p:cNvPr>
          <p:cNvSpPr/>
          <p:nvPr/>
        </p:nvSpPr>
        <p:spPr>
          <a:xfrm rot="5400000">
            <a:off x="7853487" y="2894447"/>
            <a:ext cx="302246" cy="3302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03123567-1086-B2D7-6DC4-760A1062921C}"/>
              </a:ext>
            </a:extLst>
          </p:cNvPr>
          <p:cNvSpPr/>
          <p:nvPr/>
        </p:nvSpPr>
        <p:spPr>
          <a:xfrm>
            <a:off x="1840807" y="1710723"/>
            <a:ext cx="302246" cy="3302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12E328F3-D86E-CB88-840E-C74B024B116A}"/>
              </a:ext>
            </a:extLst>
          </p:cNvPr>
          <p:cNvSpPr/>
          <p:nvPr/>
        </p:nvSpPr>
        <p:spPr>
          <a:xfrm>
            <a:off x="5306097" y="4612370"/>
            <a:ext cx="941750" cy="3302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21EBE9D-E07A-5CB4-454E-4B0A023EB5D9}"/>
              </a:ext>
            </a:extLst>
          </p:cNvPr>
          <p:cNvSpPr txBox="1"/>
          <p:nvPr/>
        </p:nvSpPr>
        <p:spPr>
          <a:xfrm>
            <a:off x="5245947" y="3993620"/>
            <a:ext cx="1109862" cy="646986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JMA constants</a:t>
            </a:r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B802FCA3-3554-4FB9-2031-F84B5DB18A9E}"/>
              </a:ext>
            </a:extLst>
          </p:cNvPr>
          <p:cNvSpPr/>
          <p:nvPr/>
        </p:nvSpPr>
        <p:spPr>
          <a:xfrm flipH="1">
            <a:off x="9986553" y="1681952"/>
            <a:ext cx="302246" cy="3302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4936285-22B1-6405-B63D-DF903387090D}"/>
              </a:ext>
            </a:extLst>
          </p:cNvPr>
          <p:cNvSpPr/>
          <p:nvPr/>
        </p:nvSpPr>
        <p:spPr>
          <a:xfrm>
            <a:off x="9695040" y="4581192"/>
            <a:ext cx="302246" cy="33020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E086108-AA5D-8476-9DBE-4DCA473A2D4E}"/>
              </a:ext>
            </a:extLst>
          </p:cNvPr>
          <p:cNvSpPr txBox="1"/>
          <p:nvPr/>
        </p:nvSpPr>
        <p:spPr>
          <a:xfrm>
            <a:off x="10108442" y="4363975"/>
            <a:ext cx="1414756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pc="-20" dirty="0">
                <a:latin typeface="Arial" panose="020B0604020202020204" pitchFamily="34" charset="0"/>
                <a:cs typeface="Arial" panose="020B0604020202020204" pitchFamily="34" charset="0"/>
              </a:rPr>
              <a:t>Hardness of the part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235FF69-0AF0-7D19-9B75-CB69485BC44F}"/>
              </a:ext>
            </a:extLst>
          </p:cNvPr>
          <p:cNvSpPr txBox="1"/>
          <p:nvPr/>
        </p:nvSpPr>
        <p:spPr>
          <a:xfrm>
            <a:off x="245487" y="4018119"/>
            <a:ext cx="1534242" cy="919401"/>
          </a:xfrm>
          <a:prstGeom prst="round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JMA: Johnson </a:t>
            </a:r>
            <a:r>
              <a:rPr lang="en-US" sz="16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Mehl</a:t>
            </a:r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Avrami</a:t>
            </a:r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equation</a:t>
            </a:r>
          </a:p>
        </p:txBody>
      </p:sp>
    </p:spTree>
    <p:extLst>
      <p:ext uri="{BB962C8B-B14F-4D97-AF65-F5344CB8AC3E}">
        <p14:creationId xmlns:p14="http://schemas.microsoft.com/office/powerpoint/2010/main" val="17850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0" grpId="0" animBg="1"/>
      <p:bldP spid="41" grpId="0" animBg="1"/>
      <p:bldP spid="43" grpId="0" animBg="1"/>
      <p:bldP spid="44" grpId="0" animBg="1"/>
      <p:bldP spid="45" grpId="0"/>
      <p:bldP spid="47" grpId="0" animBg="1"/>
      <p:bldP spid="48" grpId="0" animBg="1"/>
      <p:bldP spid="49" grpId="0" animBg="1"/>
      <p:bldP spid="51" grpId="0" animBg="1"/>
      <p:bldP spid="52" grpId="0"/>
      <p:bldP spid="53" grpId="0" animBg="1"/>
      <p:bldP spid="54" grpId="0" animBg="1"/>
      <p:bldP spid="55" grpId="0" animBg="1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2885C-C5D6-827E-43AB-B1C565DCE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5461E1-0D1C-0D58-FDB5-D8991E2C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12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B15056-E26D-3992-6413-C2CF7057780E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EB2BC89-946B-CDB9-B759-E397220F7259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Predicted tempering and hardness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473948-0E42-7431-B6A4-6318A57D8393}"/>
              </a:ext>
            </a:extLst>
          </p:cNvPr>
          <p:cNvSpPr txBox="1"/>
          <p:nvPr/>
        </p:nvSpPr>
        <p:spPr>
          <a:xfrm>
            <a:off x="3757941" y="6017272"/>
            <a:ext cx="5364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Mukherjee et al. J Manufacturing Processes.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E3F148-0497-EC14-E9ED-5BE1344F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41" y="886908"/>
            <a:ext cx="4841262" cy="47768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F5112-7A06-A845-84CF-63476766A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250" y="859357"/>
            <a:ext cx="4735750" cy="48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32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833D5-047C-04E2-777A-0F2A564C6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1C7E6-13A2-5C85-1E42-9717E125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13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3F2137-8EE0-31F0-B575-AB719400CACC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C3AFCF2-A1D5-0BB0-AFBE-066D3CA64E52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Machine learning to reduce lack of fusion</a:t>
            </a:r>
          </a:p>
        </p:txBody>
      </p:sp>
      <p:sp>
        <p:nvSpPr>
          <p:cNvPr id="5" name="矩形 1">
            <a:extLst>
              <a:ext uri="{FF2B5EF4-FFF2-40B4-BE49-F238E27FC236}">
                <a16:creationId xmlns:a16="http://schemas.microsoft.com/office/drawing/2014/main" id="{D60238E8-3532-6307-7ECC-44CE1A2B8689}"/>
              </a:ext>
            </a:extLst>
          </p:cNvPr>
          <p:cNvSpPr/>
          <p:nvPr/>
        </p:nvSpPr>
        <p:spPr>
          <a:xfrm>
            <a:off x="20074" y="993247"/>
            <a:ext cx="12171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LFI  = 0.473 </a:t>
            </a:r>
            <a:r>
              <a:rPr lang="en-US" altLang="zh-CN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altLang="zh-CN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0.15 </a:t>
            </a:r>
            <a:r>
              <a:rPr lang="en-US" altLang="zh-CN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altLang="zh-CN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2.61 × 10</a:t>
            </a:r>
            <a:r>
              <a:rPr lang="en-US" altLang="zh-CN" sz="2400" kern="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  <a:r>
              <a:rPr lang="en-US" altLang="zh-CN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US" altLang="zh-CN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0.122</a:t>
            </a:r>
            <a:r>
              <a:rPr lang="en-US" altLang="zh-CN" sz="2400" i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altLang="zh-CN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+ 0.306 </a:t>
            </a:r>
            <a:r>
              <a:rPr lang="en-US" altLang="zh-CN" sz="2400" i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altLang="zh-CN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+ 0.569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EAFD8EB4-04D9-0109-50BA-E732C26B9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49" y="1485392"/>
            <a:ext cx="7331181" cy="4487572"/>
          </a:xfrm>
          <a:prstGeom prst="rect">
            <a:avLst/>
          </a:prstGeom>
        </p:spPr>
      </p:pic>
      <p:sp>
        <p:nvSpPr>
          <p:cNvPr id="9" name="文本框 4">
            <a:extLst>
              <a:ext uri="{FF2B5EF4-FFF2-40B4-BE49-F238E27FC236}">
                <a16:creationId xmlns:a16="http://schemas.microsoft.com/office/drawing/2014/main" id="{00A4F643-3600-5B09-51A2-D29ACDEF4252}"/>
              </a:ext>
            </a:extLst>
          </p:cNvPr>
          <p:cNvSpPr txBox="1"/>
          <p:nvPr/>
        </p:nvSpPr>
        <p:spPr>
          <a:xfrm>
            <a:off x="7719059" y="2094352"/>
            <a:ext cx="4452867" cy="2683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Dimensionless hatch spacing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Dimensionless pool depth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Marangoni number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Dimensionless peak temperature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20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2000" i="1" baseline="-25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Fourier number</a:t>
            </a:r>
            <a:endParaRPr lang="en-US" altLang="zh-CN" sz="2000" baseline="-25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altLang="zh-CN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C54CB-2A88-9B78-795A-7C56C94D0C3B}"/>
              </a:ext>
            </a:extLst>
          </p:cNvPr>
          <p:cNvSpPr txBox="1"/>
          <p:nvPr/>
        </p:nvSpPr>
        <p:spPr>
          <a:xfrm>
            <a:off x="969801" y="6175556"/>
            <a:ext cx="5907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Jiang, Mukherjee et al.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npj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Computational Materials. 2022</a:t>
            </a:r>
          </a:p>
        </p:txBody>
      </p:sp>
    </p:spTree>
    <p:extLst>
      <p:ext uri="{BB962C8B-B14F-4D97-AF65-F5344CB8AC3E}">
        <p14:creationId xmlns:p14="http://schemas.microsoft.com/office/powerpoint/2010/main" val="850675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516DE-951F-7EDD-AA16-414831439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5ED7EF-6F57-CEBA-9B55-A8AC24A8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14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F516B-6590-AFF2-6441-601323F2B167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27944C5-5FFB-679A-BF1F-4673C780CA4C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Hierarchy of variables affecting lack of fusion</a:t>
            </a: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4BD3EAE6-4F4A-B2CA-0B56-1D9034B26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446" y="1308995"/>
            <a:ext cx="4770155" cy="4219751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C33404EB-E441-C654-E83F-3DF1F9403C50}"/>
              </a:ext>
            </a:extLst>
          </p:cNvPr>
          <p:cNvSpPr/>
          <p:nvPr/>
        </p:nvSpPr>
        <p:spPr>
          <a:xfrm>
            <a:off x="7729003" y="5601708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altLang="zh-C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altLang="zh-C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altLang="zh-C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&gt;</a:t>
            </a:r>
            <a:r>
              <a:rPr lang="en-US" altLang="zh-CN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3200" i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zh-CN" altLang="en-US" sz="3200" i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13E5F8AD-FEA1-E021-B22B-5880426A77C3}"/>
              </a:ext>
            </a:extLst>
          </p:cNvPr>
          <p:cNvSpPr/>
          <p:nvPr/>
        </p:nvSpPr>
        <p:spPr>
          <a:xfrm>
            <a:off x="7245684" y="883192"/>
            <a:ext cx="4602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Hierarchical importance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3C4CBFA2-5153-F2C8-4024-E5518B15F9A0}"/>
              </a:ext>
            </a:extLst>
          </p:cNvPr>
          <p:cNvSpPr txBox="1"/>
          <p:nvPr/>
        </p:nvSpPr>
        <p:spPr>
          <a:xfrm>
            <a:off x="405411" y="1063487"/>
            <a:ext cx="6993357" cy="488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Dimensionless hatch spacing,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2400" dirty="0">
                <a:solidFill>
                  <a:srgbClr val="4B6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zh-CN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(Hatch spacing/Pool width)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Dimensionless pool depth,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zh-CN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(Pool depth/Layer thickness)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Marangoni number,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Dimensionless peak temperature,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Clr>
                <a:srgbClr val="C00000"/>
              </a:buClr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zh-CN" sz="2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(Peak temperature/Liquidus temperature)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u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Fourier number, </a:t>
            </a:r>
            <a:r>
              <a:rPr lang="en-US" altLang="zh-CN" sz="2400" i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sz="24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altLang="zh-CN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C00000"/>
              </a:buClr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02F8A4-1CCC-B9A3-6FD3-342ED1521819}"/>
              </a:ext>
            </a:extLst>
          </p:cNvPr>
          <p:cNvSpPr txBox="1"/>
          <p:nvPr/>
        </p:nvSpPr>
        <p:spPr>
          <a:xfrm>
            <a:off x="518720" y="6017206"/>
            <a:ext cx="5907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Jiang, Mukherjee et al.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npj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Computational Materials. 2022</a:t>
            </a:r>
          </a:p>
        </p:txBody>
      </p:sp>
    </p:spTree>
    <p:extLst>
      <p:ext uri="{BB962C8B-B14F-4D97-AF65-F5344CB8AC3E}">
        <p14:creationId xmlns:p14="http://schemas.microsoft.com/office/powerpoint/2010/main" val="4006267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BFF6E-D9A1-B924-D1B4-76A5BCC30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59D0D8-2A05-F17E-A0EA-87307220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15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77A1A7-F405-511A-4E31-F53E19D9F171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71ADBE-2B54-2786-0FB3-DA4B720FE0CB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4. Calculation of residual stress to train ML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A17A910-B685-C9E0-0D57-9BCD918CB993}"/>
              </a:ext>
            </a:extLst>
          </p:cNvPr>
          <p:cNvGrpSpPr/>
          <p:nvPr/>
        </p:nvGrpSpPr>
        <p:grpSpPr>
          <a:xfrm>
            <a:off x="2000837" y="3946654"/>
            <a:ext cx="6717444" cy="2802727"/>
            <a:chOff x="1954228" y="3627487"/>
            <a:chExt cx="6717444" cy="28027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D78F71-A12D-F263-3595-88D45478E45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369"/>
            <a:stretch/>
          </p:blipFill>
          <p:spPr bwMode="auto">
            <a:xfrm>
              <a:off x="1954228" y="3627487"/>
              <a:ext cx="6717444" cy="2802727"/>
            </a:xfrm>
            <a:prstGeom prst="rect">
              <a:avLst/>
            </a:prstGeom>
            <a:noFill/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528122-DFE1-1785-C68D-750362AAFA50}"/>
                </a:ext>
              </a:extLst>
            </p:cNvPr>
            <p:cNvSpPr/>
            <p:nvPr/>
          </p:nvSpPr>
          <p:spPr>
            <a:xfrm>
              <a:off x="4641607" y="3818530"/>
              <a:ext cx="34602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44F2B2-C9D4-0043-5DA7-D6F59452E851}"/>
                </a:ext>
              </a:extLst>
            </p:cNvPr>
            <p:cNvSpPr/>
            <p:nvPr/>
          </p:nvSpPr>
          <p:spPr>
            <a:xfrm>
              <a:off x="8228829" y="3853861"/>
              <a:ext cx="34602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4FB9B4-8648-BDFF-A121-7797B1E1A92F}"/>
              </a:ext>
            </a:extLst>
          </p:cNvPr>
          <p:cNvSpPr txBox="1"/>
          <p:nvPr/>
        </p:nvSpPr>
        <p:spPr>
          <a:xfrm>
            <a:off x="1401352" y="5739322"/>
            <a:ext cx="1745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501A7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Inconel 718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07D968-BBEF-0F21-945E-68070A1D18E0}"/>
              </a:ext>
            </a:extLst>
          </p:cNvPr>
          <p:cNvSpPr txBox="1"/>
          <p:nvPr/>
        </p:nvSpPr>
        <p:spPr>
          <a:xfrm>
            <a:off x="4088537" y="722063"/>
            <a:ext cx="3663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202A6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Stainless steel 316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9037C-55A5-01FB-5624-48B3DCAD1FC1}"/>
              </a:ext>
            </a:extLst>
          </p:cNvPr>
          <p:cNvSpPr txBox="1"/>
          <p:nvPr/>
        </p:nvSpPr>
        <p:spPr>
          <a:xfrm>
            <a:off x="7402453" y="5835920"/>
            <a:ext cx="1745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Ti-6Al-4V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BEE0C4-1908-DCDD-95E2-329185313279}"/>
              </a:ext>
            </a:extLst>
          </p:cNvPr>
          <p:cNvSpPr txBox="1"/>
          <p:nvPr/>
        </p:nvSpPr>
        <p:spPr>
          <a:xfrm>
            <a:off x="10346555" y="1761635"/>
            <a:ext cx="184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Mukherjee,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DebRoy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STWJ, 2019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88286B-ED09-5D7E-5544-82D0B58E083D}"/>
              </a:ext>
            </a:extLst>
          </p:cNvPr>
          <p:cNvSpPr txBox="1"/>
          <p:nvPr/>
        </p:nvSpPr>
        <p:spPr>
          <a:xfrm>
            <a:off x="8759726" y="4773932"/>
            <a:ext cx="3173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Mukherjee, Zhang,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DebRoy,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Mater. Sci. 2017.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E778F9-28CD-84B8-CA0F-E48BD85ECA50}"/>
              </a:ext>
            </a:extLst>
          </p:cNvPr>
          <p:cNvSpPr txBox="1"/>
          <p:nvPr/>
        </p:nvSpPr>
        <p:spPr>
          <a:xfrm>
            <a:off x="294858" y="1836615"/>
            <a:ext cx="1278395" cy="6810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processes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BE75A1-571E-32F5-2CE6-1D33B3F19C35}"/>
              </a:ext>
            </a:extLst>
          </p:cNvPr>
          <p:cNvSpPr txBox="1"/>
          <p:nvPr/>
        </p:nvSpPr>
        <p:spPr>
          <a:xfrm>
            <a:off x="294857" y="4364539"/>
            <a:ext cx="1278395" cy="6810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materials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A79D761-C647-AF00-072F-369FEBF40D8B}"/>
              </a:ext>
            </a:extLst>
          </p:cNvPr>
          <p:cNvGrpSpPr/>
          <p:nvPr/>
        </p:nvGrpSpPr>
        <p:grpSpPr>
          <a:xfrm>
            <a:off x="1653037" y="973563"/>
            <a:ext cx="8885926" cy="2802727"/>
            <a:chOff x="1653037" y="867027"/>
            <a:chExt cx="8885926" cy="28027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4B1F2B9-549C-4284-F537-608D6D069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548"/>
            <a:stretch/>
          </p:blipFill>
          <p:spPr bwMode="auto">
            <a:xfrm>
              <a:off x="1653037" y="949401"/>
              <a:ext cx="2988570" cy="2348414"/>
            </a:xfrm>
            <a:prstGeom prst="rect">
              <a:avLst/>
            </a:prstGeom>
            <a:noFill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D1443D-605C-9B80-6821-139BDABD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82" b="38380"/>
            <a:stretch/>
          </p:blipFill>
          <p:spPr bwMode="auto">
            <a:xfrm>
              <a:off x="4561823" y="1028643"/>
              <a:ext cx="2988570" cy="2152014"/>
            </a:xfrm>
            <a:prstGeom prst="rect">
              <a:avLst/>
            </a:prstGeom>
            <a:no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C40FF8-60E1-9F51-8476-021C48617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270"/>
            <a:stretch/>
          </p:blipFill>
          <p:spPr bwMode="auto">
            <a:xfrm>
              <a:off x="7550393" y="867027"/>
              <a:ext cx="2988570" cy="2802727"/>
            </a:xfrm>
            <a:prstGeom prst="rect">
              <a:avLst/>
            </a:prstGeom>
            <a:noFill/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42E817-9150-872E-B944-4A585986DAF7}"/>
                </a:ext>
              </a:extLst>
            </p:cNvPr>
            <p:cNvSpPr/>
            <p:nvPr/>
          </p:nvSpPr>
          <p:spPr>
            <a:xfrm>
              <a:off x="4015553" y="1320697"/>
              <a:ext cx="42713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901C0E-2777-F2DF-5193-4625346BA052}"/>
                </a:ext>
              </a:extLst>
            </p:cNvPr>
            <p:cNvSpPr/>
            <p:nvPr/>
          </p:nvSpPr>
          <p:spPr>
            <a:xfrm>
              <a:off x="6961899" y="1246628"/>
              <a:ext cx="42713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13801AA-48EF-7ECE-3F8A-7A77A7C4BC72}"/>
                </a:ext>
              </a:extLst>
            </p:cNvPr>
            <p:cNvSpPr/>
            <p:nvPr/>
          </p:nvSpPr>
          <p:spPr>
            <a:xfrm>
              <a:off x="9919417" y="1006214"/>
              <a:ext cx="427138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C81E72D-7F71-4C9F-D507-03A3A8214C64}"/>
              </a:ext>
            </a:extLst>
          </p:cNvPr>
          <p:cNvSpPr txBox="1"/>
          <p:nvPr/>
        </p:nvSpPr>
        <p:spPr>
          <a:xfrm>
            <a:off x="5161608" y="3630962"/>
            <a:ext cx="1745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DED-L</a:t>
            </a:r>
          </a:p>
        </p:txBody>
      </p:sp>
    </p:spTree>
    <p:extLst>
      <p:ext uri="{BB962C8B-B14F-4D97-AF65-F5344CB8AC3E}">
        <p14:creationId xmlns:p14="http://schemas.microsoft.com/office/powerpoint/2010/main" val="3563865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9A452-CB84-AE9F-5746-D3CA98537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30315-96FB-60C5-7F4D-B0BECA20F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16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BAF1DA-46D6-FB8C-04BF-768CEE34D140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F32141A-46DD-1047-66CC-90AA321FA55D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Prediction and control of residual stress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9C715-CC11-0344-04B6-12F9CFB4B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589" y="759389"/>
            <a:ext cx="6588845" cy="576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BB7735-9B3A-245E-A156-96C1E63971F7}"/>
              </a:ext>
            </a:extLst>
          </p:cNvPr>
          <p:cNvSpPr/>
          <p:nvPr/>
        </p:nvSpPr>
        <p:spPr>
          <a:xfrm>
            <a:off x="8146472" y="2343870"/>
            <a:ext cx="38550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Computed residual stress values were used for training. </a:t>
            </a:r>
          </a:p>
          <a:p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243 datasets of 3 alloys SS 316, IN 718 and 800H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9B315D-45F0-9A94-2ECF-F048DE1AECAC}"/>
              </a:ext>
            </a:extLst>
          </p:cNvPr>
          <p:cNvSpPr txBox="1"/>
          <p:nvPr/>
        </p:nvSpPr>
        <p:spPr>
          <a:xfrm>
            <a:off x="8303491" y="5159376"/>
            <a:ext cx="3215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Wu,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Mukherjee,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De et al. Additive Manufacturing. 2020</a:t>
            </a:r>
          </a:p>
        </p:txBody>
      </p:sp>
    </p:spTree>
    <p:extLst>
      <p:ext uri="{BB962C8B-B14F-4D97-AF65-F5344CB8AC3E}">
        <p14:creationId xmlns:p14="http://schemas.microsoft.com/office/powerpoint/2010/main" val="168429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F003A-C39A-7A60-754A-4C49F9460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76C02F-E5AF-22A2-4150-B2594D84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17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DEBAF2-1993-F099-1864-D2644EB854B2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42D25A-3AD0-589F-39E9-82538EC4C5B2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5. Distortion control using deep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834F50-AB9C-D7E7-AAC5-5A80E113A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985" y="1074131"/>
            <a:ext cx="2481533" cy="20097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22A346-B132-1B15-2460-412AC3BFE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33" t="11747" r="50752" b="44474"/>
          <a:stretch/>
        </p:blipFill>
        <p:spPr>
          <a:xfrm>
            <a:off x="1481985" y="3186274"/>
            <a:ext cx="3860800" cy="2835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75366-15CA-57BD-72E9-49449B636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85" t="51818" r="810" b="8538"/>
          <a:stretch/>
        </p:blipFill>
        <p:spPr>
          <a:xfrm>
            <a:off x="5961583" y="3306342"/>
            <a:ext cx="3781281" cy="2567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58E5BA-8081-E89B-2D69-EA5A0428C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30" t="5403" r="69093" b="7518"/>
          <a:stretch/>
        </p:blipFill>
        <p:spPr>
          <a:xfrm>
            <a:off x="4688025" y="1074130"/>
            <a:ext cx="2421198" cy="20097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3B3A3A-B683-390B-CBEA-4B73192FB5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9399" t="4136" r="3603" b="15200"/>
          <a:stretch/>
        </p:blipFill>
        <p:spPr>
          <a:xfrm>
            <a:off x="7247409" y="1074129"/>
            <a:ext cx="2495455" cy="20097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F938E0-FD22-BB79-B23B-A6A489CD81A2}"/>
              </a:ext>
            </a:extLst>
          </p:cNvPr>
          <p:cNvSpPr txBox="1"/>
          <p:nvPr/>
        </p:nvSpPr>
        <p:spPr>
          <a:xfrm>
            <a:off x="1812969" y="692461"/>
            <a:ext cx="181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Printed part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F356F4-164E-B0B8-560F-F472691B4984}"/>
              </a:ext>
            </a:extLst>
          </p:cNvPr>
          <p:cNvSpPr txBox="1"/>
          <p:nvPr/>
        </p:nvSpPr>
        <p:spPr>
          <a:xfrm>
            <a:off x="4565727" y="692461"/>
            <a:ext cx="2640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Process parameters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2710AF8-01E4-2F44-7FB2-B27581EAD3AE}"/>
              </a:ext>
            </a:extLst>
          </p:cNvPr>
          <p:cNvSpPr/>
          <p:nvPr/>
        </p:nvSpPr>
        <p:spPr>
          <a:xfrm>
            <a:off x="4079384" y="1898886"/>
            <a:ext cx="539548" cy="360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769B06-837D-0EF6-4121-49D2B5969F16}"/>
              </a:ext>
            </a:extLst>
          </p:cNvPr>
          <p:cNvSpPr txBox="1"/>
          <p:nvPr/>
        </p:nvSpPr>
        <p:spPr>
          <a:xfrm>
            <a:off x="7109224" y="692461"/>
            <a:ext cx="264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Feedstock properties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FFACA28-BDD3-2A6A-9D2C-4E23841F1C1E}"/>
              </a:ext>
            </a:extLst>
          </p:cNvPr>
          <p:cNvSpPr/>
          <p:nvPr/>
        </p:nvSpPr>
        <p:spPr>
          <a:xfrm>
            <a:off x="5336910" y="4211854"/>
            <a:ext cx="539548" cy="360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FF057BD-44AB-639B-D7A5-6C2F8E3F79F0}"/>
              </a:ext>
            </a:extLst>
          </p:cNvPr>
          <p:cNvSpPr/>
          <p:nvPr/>
        </p:nvSpPr>
        <p:spPr>
          <a:xfrm rot="5400000">
            <a:off x="2538085" y="3134090"/>
            <a:ext cx="369332" cy="360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4A3C831-83F8-1F05-474C-A22D257E00F6}"/>
              </a:ext>
            </a:extLst>
          </p:cNvPr>
          <p:cNvSpPr/>
          <p:nvPr/>
        </p:nvSpPr>
        <p:spPr>
          <a:xfrm rot="5400000">
            <a:off x="6994630" y="3134090"/>
            <a:ext cx="369332" cy="360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D5AA3C-5A2B-3F17-BCA3-CE869CA4F3E0}"/>
              </a:ext>
            </a:extLst>
          </p:cNvPr>
          <p:cNvSpPr txBox="1"/>
          <p:nvPr/>
        </p:nvSpPr>
        <p:spPr>
          <a:xfrm>
            <a:off x="1649901" y="5960630"/>
            <a:ext cx="351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 Temperature field images captured by a pyrometer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770B4A-459C-7E11-7E75-DB51F928E359}"/>
              </a:ext>
            </a:extLst>
          </p:cNvPr>
          <p:cNvSpPr txBox="1"/>
          <p:nvPr/>
        </p:nvSpPr>
        <p:spPr>
          <a:xfrm>
            <a:off x="6256521" y="5959693"/>
            <a:ext cx="3131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 3D distortion of the part predicted by deep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681199-E56F-2E43-C278-320C3CF0D3FB}"/>
              </a:ext>
            </a:extLst>
          </p:cNvPr>
          <p:cNvSpPr txBox="1"/>
          <p:nvPr/>
        </p:nvSpPr>
        <p:spPr>
          <a:xfrm>
            <a:off x="9827989" y="3618183"/>
            <a:ext cx="2270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 et al.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Letters, 2019</a:t>
            </a:r>
          </a:p>
        </p:txBody>
      </p:sp>
    </p:spTree>
    <p:extLst>
      <p:ext uri="{BB962C8B-B14F-4D97-AF65-F5344CB8AC3E}">
        <p14:creationId xmlns:p14="http://schemas.microsoft.com/office/powerpoint/2010/main" val="127061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48AC5-8D10-910B-5797-BA310FBF4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2DE33A-9BFE-649F-750F-0D931930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18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80A404-1823-2898-F2F4-1002530D9ADA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C66E62E-C6B3-3391-CB30-9B324ECF19CD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Can ChatGPT etc. help?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A576CA4-4643-011B-24D6-6A1DDD927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22" y="999069"/>
            <a:ext cx="11071324" cy="558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89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3C3ED-1679-AA2E-694E-D425CBD99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BAEC2-FB38-0392-5E59-AB0E46D8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19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60F8DD-2ECB-3F18-841A-9ECCF300884A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0E437F5-6713-D560-EB66-1E9BB28C5C45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Future perspective: Digital twin of 3D printing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97782-C00D-3859-A057-11E081DCF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16" y="1017282"/>
            <a:ext cx="8069567" cy="5167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602B67-DDA1-8837-1EA5-4632529C203A}"/>
              </a:ext>
            </a:extLst>
          </p:cNvPr>
          <p:cNvSpPr txBox="1"/>
          <p:nvPr/>
        </p:nvSpPr>
        <p:spPr>
          <a:xfrm>
            <a:off x="4077580" y="6350881"/>
            <a:ext cx="4110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Mukherjee et al. Applied Mater. Today 2019</a:t>
            </a:r>
          </a:p>
        </p:txBody>
      </p:sp>
    </p:spTree>
    <p:extLst>
      <p:ext uri="{BB962C8B-B14F-4D97-AF65-F5344CB8AC3E}">
        <p14:creationId xmlns:p14="http://schemas.microsoft.com/office/powerpoint/2010/main" val="21023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EC719-09C6-9717-9926-3244CAAF7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12F019-9E94-FC20-E596-994A4C162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2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305ED7-DEAA-22C1-CE14-8AF409FCC4B5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96ACB10-5B3E-FB8C-0B13-888B84A59AC8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Metal printing: uniqueness and opportunities</a:t>
            </a:r>
          </a:p>
        </p:txBody>
      </p:sp>
      <p:pic>
        <p:nvPicPr>
          <p:cNvPr id="5" name="Picture 4" descr="Fig. 4.3">
            <a:extLst>
              <a:ext uri="{FF2B5EF4-FFF2-40B4-BE49-F238E27FC236}">
                <a16:creationId xmlns:a16="http://schemas.microsoft.com/office/drawing/2014/main" id="{A2C41638-F4A0-C923-DAF9-8C215C3DD6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b="5143"/>
          <a:stretch/>
        </p:blipFill>
        <p:spPr bwMode="auto">
          <a:xfrm>
            <a:off x="814765" y="1067746"/>
            <a:ext cx="4236584" cy="264312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9DB1C0-8505-A6F0-3943-7E87D6B15672}"/>
              </a:ext>
            </a:extLst>
          </p:cNvPr>
          <p:cNvSpPr txBox="1"/>
          <p:nvPr/>
        </p:nvSpPr>
        <p:spPr>
          <a:xfrm>
            <a:off x="1406262" y="3873198"/>
            <a:ext cx="305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printing in space (NASA)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642F1F-FA7F-4F15-AFC9-424F656D8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785" y="996360"/>
            <a:ext cx="6349480" cy="33634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DD966C-B7ED-8E01-0EBF-1D386E4E506E}"/>
              </a:ext>
            </a:extLst>
          </p:cNvPr>
          <p:cNvSpPr txBox="1"/>
          <p:nvPr/>
        </p:nvSpPr>
        <p:spPr>
          <a:xfrm>
            <a:off x="5803976" y="4357104"/>
            <a:ext cx="57781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DebRoy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Mukherjee, </a:t>
            </a:r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Milewski</a:t>
            </a:r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Nature Materials. 2019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DB7E0D3-3879-DEA7-2C2D-CC0A8626400E}"/>
              </a:ext>
            </a:extLst>
          </p:cNvPr>
          <p:cNvSpPr txBox="1"/>
          <p:nvPr/>
        </p:nvSpPr>
        <p:spPr>
          <a:xfrm>
            <a:off x="1288094" y="5007144"/>
            <a:ext cx="9444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-2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 handful of over 5,000 commercial alloys are printed</a:t>
            </a:r>
          </a:p>
          <a:p>
            <a:pPr algn="ctr"/>
            <a:endParaRPr lang="en-US" sz="2400" spc="-2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spc="-2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Failure to control structure, properties, and defects</a:t>
            </a:r>
          </a:p>
        </p:txBody>
      </p:sp>
    </p:spTree>
    <p:extLst>
      <p:ext uri="{BB962C8B-B14F-4D97-AF65-F5344CB8AC3E}">
        <p14:creationId xmlns:p14="http://schemas.microsoft.com/office/powerpoint/2010/main" val="168722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E33DF-16AB-C184-8C6D-FA8722D69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6CB5D9-E04F-008E-FB0C-77EC4BF0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20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ED0EFB-89CC-FF05-9E4E-A845FA14E033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2C24276-34A1-3574-8EE8-88D791D411E9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Future perspective: Need for quantum computing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65F1F-B392-D7BB-8A15-02DD374085F7}"/>
              </a:ext>
            </a:extLst>
          </p:cNvPr>
          <p:cNvSpPr txBox="1"/>
          <p:nvPr/>
        </p:nvSpPr>
        <p:spPr>
          <a:xfrm>
            <a:off x="9037797" y="1179534"/>
            <a:ext cx="271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IBM </a:t>
            </a: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Qiskit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Quantum Computer</a:t>
            </a:r>
          </a:p>
        </p:txBody>
      </p:sp>
      <p:pic>
        <p:nvPicPr>
          <p:cNvPr id="6" name="Picture 2" descr="Pioneering Experiment Turns IBM's Largest Quantum Computer Into a Quantum  Material">
            <a:extLst>
              <a:ext uri="{FF2B5EF4-FFF2-40B4-BE49-F238E27FC236}">
                <a16:creationId xmlns:a16="http://schemas.microsoft.com/office/drawing/2014/main" id="{C729F48B-FFDE-5B86-4F78-2309E0F30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7" r="22267"/>
          <a:stretch/>
        </p:blipFill>
        <p:spPr bwMode="auto">
          <a:xfrm>
            <a:off x="8926996" y="1919409"/>
            <a:ext cx="2939190" cy="393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3AD454-6DDB-7C19-7461-E3ED21AF7405}"/>
              </a:ext>
            </a:extLst>
          </p:cNvPr>
          <p:cNvSpPr/>
          <p:nvPr/>
        </p:nvSpPr>
        <p:spPr>
          <a:xfrm>
            <a:off x="436615" y="1605291"/>
            <a:ext cx="79870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IBM: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Quantum computing is expected to help develop breakthrough products and services that will disrupt and redefine manufacturing</a:t>
            </a:r>
          </a:p>
          <a:p>
            <a:endParaRPr lang="en-US" sz="1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https://www.ibm.com/thought-leadership/institute-business-value/report/quantum-manufacturing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EC54B0-75C2-0234-E9AA-CF50C44F564D}"/>
              </a:ext>
            </a:extLst>
          </p:cNvPr>
          <p:cNvSpPr/>
          <p:nvPr/>
        </p:nvSpPr>
        <p:spPr>
          <a:xfrm>
            <a:off x="427307" y="4133027"/>
            <a:ext cx="79870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SBIR: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Small Business Innovation Research in the US has recently emphasized the importance of quantum computing in 3D printing</a:t>
            </a:r>
          </a:p>
          <a:p>
            <a:endParaRPr lang="en-US" sz="1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https://www.sbir.gov/node/1863263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4496D3-96CB-564E-091A-D0BF767180F5}"/>
              </a:ext>
            </a:extLst>
          </p:cNvPr>
          <p:cNvSpPr txBox="1"/>
          <p:nvPr/>
        </p:nvSpPr>
        <p:spPr>
          <a:xfrm>
            <a:off x="9686644" y="5882079"/>
            <a:ext cx="141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qiskit.org</a:t>
            </a:r>
          </a:p>
        </p:txBody>
      </p:sp>
    </p:spTree>
    <p:extLst>
      <p:ext uri="{BB962C8B-B14F-4D97-AF65-F5344CB8AC3E}">
        <p14:creationId xmlns:p14="http://schemas.microsoft.com/office/powerpoint/2010/main" val="205111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DFC9D-CD14-EC89-F849-CB2805417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2E8D96-1BF7-05A6-ECAE-E38450695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21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3F344A-66C6-D24B-371E-5E40112525AA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DE546E1-76AA-74E3-7CED-D1192A3C9117}"/>
              </a:ext>
            </a:extLst>
          </p:cNvPr>
          <p:cNvSpPr txBox="1"/>
          <p:nvPr/>
        </p:nvSpPr>
        <p:spPr>
          <a:xfrm>
            <a:off x="198016" y="20087"/>
            <a:ext cx="11786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Future perspective: AI-guided materials discovery for AM</a:t>
            </a:r>
          </a:p>
        </p:txBody>
      </p:sp>
      <p:pic>
        <p:nvPicPr>
          <p:cNvPr id="5" name="Picture 4" descr="A diagram of a graph and diagram of a graph&#10;&#10;AI-generated content may be incorrect.">
            <a:extLst>
              <a:ext uri="{FF2B5EF4-FFF2-40B4-BE49-F238E27FC236}">
                <a16:creationId xmlns:a16="http://schemas.microsoft.com/office/drawing/2014/main" id="{8E55E48D-804F-E9B1-98FA-A257747968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1" y="860241"/>
            <a:ext cx="7292418" cy="5748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403381-BAD5-8DC2-E69B-437F2EC7E96A}"/>
              </a:ext>
            </a:extLst>
          </p:cNvPr>
          <p:cNvSpPr txBox="1"/>
          <p:nvPr/>
        </p:nvSpPr>
        <p:spPr>
          <a:xfrm>
            <a:off x="8474000" y="5262682"/>
            <a:ext cx="3077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 et al. Journal of</a:t>
            </a: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Informatics,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2E6CAF-8637-5B63-B666-BA25490A1611}"/>
              </a:ext>
            </a:extLst>
          </p:cNvPr>
          <p:cNvSpPr/>
          <p:nvPr/>
        </p:nvSpPr>
        <p:spPr>
          <a:xfrm>
            <a:off x="7989918" y="1490008"/>
            <a:ext cx="40455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Designing biocompatible titanium alloys with specific mechanical properties. </a:t>
            </a:r>
          </a:p>
          <a:p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Young's modulus (E), martensite start temperature (</a:t>
            </a:r>
            <a:r>
              <a:rPr lang="en-US" sz="2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beta phase stability (βLow) </a:t>
            </a:r>
          </a:p>
          <a:p>
            <a:endParaRPr lang="en-US" sz="2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approach can find new printable alloys</a:t>
            </a:r>
          </a:p>
        </p:txBody>
      </p:sp>
    </p:spTree>
    <p:extLst>
      <p:ext uri="{BB962C8B-B14F-4D97-AF65-F5344CB8AC3E}">
        <p14:creationId xmlns:p14="http://schemas.microsoft.com/office/powerpoint/2010/main" val="1957561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3D21B-5E4B-1464-3668-7959C0495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66912B-A297-C8AD-F80A-DC1EB568A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22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37997E-6579-82F5-6055-FD279E63DF26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DF4378F-FAA0-16F3-F1C1-2057F555B2F0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Future perspective: Large language models for AM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6C7F338-3F3C-3EB7-070F-C5573E632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52" y="781529"/>
            <a:ext cx="9633185" cy="547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F08271-7CA7-C395-FCDD-F3336AF9C3CD}"/>
              </a:ext>
            </a:extLst>
          </p:cNvPr>
          <p:cNvSpPr/>
          <p:nvPr/>
        </p:nvSpPr>
        <p:spPr>
          <a:xfrm>
            <a:off x="2050927" y="6367224"/>
            <a:ext cx="7705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RAG: Retrieval Augmented Generation; NER: Named Entity Recognition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F9575-81A0-87B1-1982-2A0BC5D361F8}"/>
              </a:ext>
            </a:extLst>
          </p:cNvPr>
          <p:cNvSpPr txBox="1"/>
          <p:nvPr/>
        </p:nvSpPr>
        <p:spPr>
          <a:xfrm>
            <a:off x="10610146" y="5558269"/>
            <a:ext cx="1425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Liu et al., RCIM, 2025.</a:t>
            </a:r>
          </a:p>
        </p:txBody>
      </p:sp>
    </p:spTree>
    <p:extLst>
      <p:ext uri="{BB962C8B-B14F-4D97-AF65-F5344CB8AC3E}">
        <p14:creationId xmlns:p14="http://schemas.microsoft.com/office/powerpoint/2010/main" val="868672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9440B3-2345-47AC-C07D-62B8A63B8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6403D0-7C1C-6CA5-9E69-93AD5376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23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55EB316-3481-5CEF-EC3A-5049B18EF9DE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4048165-61A6-2FF8-D1FB-4ABE9C28E034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9D4EF3-E75E-859D-8BE9-56CA2CC23D10}"/>
              </a:ext>
            </a:extLst>
          </p:cNvPr>
          <p:cNvSpPr/>
          <p:nvPr/>
        </p:nvSpPr>
        <p:spPr>
          <a:xfrm>
            <a:off x="1100982" y="1216868"/>
            <a:ext cx="1008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intelligence (AI) tools are useful for controlling microstructure, properties, and defect formation during additive manufacturing.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4BAF7D-362B-4CD4-08AE-C0310054DBE4}"/>
              </a:ext>
            </a:extLst>
          </p:cNvPr>
          <p:cNvSpPr/>
          <p:nvPr/>
        </p:nvSpPr>
        <p:spPr>
          <a:xfrm>
            <a:off x="1100982" y="2309245"/>
            <a:ext cx="1008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Availability of several well-tested algorithms and open-source codes allows everyone to use AI.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0FC17-FFE2-8397-FAFC-BB1761ADD33B}"/>
              </a:ext>
            </a:extLst>
          </p:cNvPr>
          <p:cNvSpPr/>
          <p:nvPr/>
        </p:nvSpPr>
        <p:spPr>
          <a:xfrm>
            <a:off x="1100982" y="3401622"/>
            <a:ext cx="1008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tools can reduce the process parameter space to explore, minimize time-consuming trial-and-error, and improve quality.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DD1F3F-AAFA-D958-93ED-26F2BBAA7791}"/>
              </a:ext>
            </a:extLst>
          </p:cNvPr>
          <p:cNvSpPr/>
          <p:nvPr/>
        </p:nvSpPr>
        <p:spPr>
          <a:xfrm>
            <a:off x="1100982" y="4493999"/>
            <a:ext cx="1008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digital twins, quantum computing, and large language models can strengthen this field</a:t>
            </a:r>
          </a:p>
        </p:txBody>
      </p:sp>
    </p:spTree>
    <p:extLst>
      <p:ext uri="{BB962C8B-B14F-4D97-AF65-F5344CB8AC3E}">
        <p14:creationId xmlns:p14="http://schemas.microsoft.com/office/powerpoint/2010/main" val="394176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0C12D-CD27-68DF-4986-32BCAD089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BE50F1-3B54-13B0-3E0C-D3C2FB7E1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24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3B31EE-7BD2-9602-9315-917D6B2EC67F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F729DFF-A4D1-7381-584F-F39BD76E5E1C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Recent contributions and further details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152C7-5F20-0A00-C2BB-B88EE824B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8"/>
          <a:stretch/>
        </p:blipFill>
        <p:spPr>
          <a:xfrm>
            <a:off x="241394" y="1019736"/>
            <a:ext cx="3950050" cy="5183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Applications of Modeling and Machine Learning in Additive Manufacturing">
            <a:extLst>
              <a:ext uri="{FF2B5EF4-FFF2-40B4-BE49-F238E27FC236}">
                <a16:creationId xmlns:a16="http://schemas.microsoft.com/office/drawing/2014/main" id="{2A88D0B9-68CC-9376-F901-D0239F70E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73" y="1019736"/>
            <a:ext cx="3616835" cy="51831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A734DD-567E-6272-6A4D-B0167BBA4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2710" y="1010309"/>
            <a:ext cx="3808469" cy="2489761"/>
          </a:xfrm>
          <a:prstGeom prst="rect">
            <a:avLst/>
          </a:prstGeom>
        </p:spPr>
      </p:pic>
      <p:pic>
        <p:nvPicPr>
          <p:cNvPr id="15" name="Picture 14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F33891ED-B3C9-706C-5E78-7BAE5F557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4" t="9472" r="7234" b="7394"/>
          <a:stretch>
            <a:fillRect/>
          </a:stretch>
        </p:blipFill>
        <p:spPr>
          <a:xfrm>
            <a:off x="8414476" y="3611286"/>
            <a:ext cx="3122955" cy="30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4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EAA1B-071D-3BB5-3548-32308CA60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5523E-7898-3085-CCD1-D017BC85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25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8F5678-192F-0388-006C-10A97E5DD506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5D9ACC-A07A-C06E-A706-6DA97A2EAE13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015186-AC11-9148-8341-AED26D0C046A}"/>
              </a:ext>
            </a:extLst>
          </p:cNvPr>
          <p:cNvSpPr txBox="1"/>
          <p:nvPr/>
        </p:nvSpPr>
        <p:spPr>
          <a:xfrm>
            <a:off x="1308814" y="1959846"/>
            <a:ext cx="4787186" cy="3463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srgbClr val="C8102E"/>
                </a:solidFill>
                <a:latin typeface="Univers 75 Black" charset="0"/>
                <a:ea typeface="Univers 75 Black" charset="0"/>
                <a:cs typeface="Univers 75 Black" charset="0"/>
              </a:rPr>
              <a:t>Tuhin Mukherjee</a:t>
            </a:r>
          </a:p>
          <a:p>
            <a:pPr>
              <a:spcBef>
                <a:spcPts val="0"/>
              </a:spcBef>
            </a:pPr>
            <a:r>
              <a:rPr lang="en-US" sz="3200" i="1" dirty="0">
                <a:solidFill>
                  <a:srgbClr val="ACA39A"/>
                </a:solidFill>
                <a:latin typeface="Univers 55 Oblique" charset="0"/>
                <a:ea typeface="Univers 55 Oblique" charset="0"/>
                <a:cs typeface="Univers 55 Oblique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i="1" dirty="0">
                <a:solidFill>
                  <a:srgbClr val="ACA39A"/>
                </a:solidFill>
                <a:latin typeface="Univers 55 Oblique" charset="0"/>
                <a:ea typeface="Univers 55 Oblique" charset="0"/>
                <a:cs typeface="Univers 55 Oblique" charset="0"/>
              </a:rPr>
              <a:t>Mechanical Engineering</a:t>
            </a:r>
          </a:p>
          <a:p>
            <a:pPr>
              <a:spcBef>
                <a:spcPts val="0"/>
              </a:spcBef>
            </a:pPr>
            <a:r>
              <a:rPr lang="en-US" sz="3200" i="1" dirty="0">
                <a:solidFill>
                  <a:srgbClr val="ACA39A"/>
                </a:solidFill>
                <a:latin typeface="Univers 55 Oblique" charset="0"/>
                <a:ea typeface="Univers 75 Black" charset="0"/>
                <a:cs typeface="Univers 75 Black" charset="0"/>
              </a:rPr>
              <a:t>Iowa State University</a:t>
            </a:r>
            <a:endParaRPr lang="en-US" sz="3200" dirty="0">
              <a:solidFill>
                <a:srgbClr val="C8102E"/>
              </a:solidFill>
              <a:latin typeface="Univers 75 Black" charset="0"/>
              <a:ea typeface="Univers 75 Black" charset="0"/>
              <a:cs typeface="Univers 75 Black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>
                <a:solidFill>
                  <a:srgbClr val="7A6E67"/>
                </a:solidFill>
                <a:latin typeface="Univers 47 Condensed Light" charset="0"/>
                <a:ea typeface="Univers 47 Condensed Light" charset="0"/>
                <a:cs typeface="Univers 47 Condensed Light" charset="0"/>
                <a:hlinkClick r:id="rId2"/>
              </a:rPr>
              <a:t>tuhinm@iastate.edu</a:t>
            </a:r>
            <a:r>
              <a:rPr lang="en-US" sz="3200" dirty="0">
                <a:solidFill>
                  <a:srgbClr val="7A6E67"/>
                </a:solidFill>
                <a:latin typeface="Univers 47 Condensed Light" charset="0"/>
                <a:ea typeface="Univers 47 Condensed Light" charset="0"/>
                <a:cs typeface="Univers 47 Condensed Light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3200" dirty="0">
                <a:solidFill>
                  <a:srgbClr val="7A6E67"/>
                </a:solidFill>
                <a:latin typeface="Univers 47 Condensed Light" charset="0"/>
                <a:ea typeface="Univers 47 Condensed Light" charset="0"/>
                <a:cs typeface="Univers 47 Condensed Light" charset="0"/>
              </a:rPr>
              <a:t>+1 (515)-294-8911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BC802C07-61AD-2C6C-A9FD-3F01DECAE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1568"/>
            <a:ext cx="4867085" cy="48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82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F164D-10D3-8609-CEA1-3566AC50A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0D357-2197-120A-3A88-C2D8F468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3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0F3969-0B8E-D2BD-FC8F-95D618B86780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CAB433-A5DC-7064-21BF-425C4F39FB72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Main challenges: controlling grains, phases, &amp; defects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D2E1E-7E7C-5C5C-6F90-110AF1E33F2F}"/>
              </a:ext>
            </a:extLst>
          </p:cNvPr>
          <p:cNvGrpSpPr/>
          <p:nvPr/>
        </p:nvGrpSpPr>
        <p:grpSpPr>
          <a:xfrm>
            <a:off x="8787762" y="1386140"/>
            <a:ext cx="2440965" cy="2750094"/>
            <a:chOff x="8030082" y="1894957"/>
            <a:chExt cx="2440965" cy="275009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9F4D82-2497-6044-2736-852E6AA44839}"/>
                </a:ext>
              </a:extLst>
            </p:cNvPr>
            <p:cNvSpPr txBox="1"/>
            <p:nvPr/>
          </p:nvSpPr>
          <p:spPr>
            <a:xfrm>
              <a:off x="8050989" y="1894957"/>
              <a:ext cx="242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CC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Lack of fusion voids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6CE63B-94AC-2A28-57AE-4A5CCD2CC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33635" y="2400446"/>
              <a:ext cx="2254770" cy="1730621"/>
            </a:xfrm>
            <a:prstGeom prst="rect">
              <a:avLst/>
            </a:prstGeom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3279C78F-A700-A410-496F-ACEDAD3AE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0082" y="4121831"/>
              <a:ext cx="235104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   Xia et al. Int. J Machine Tool. Manuf. 2017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3665B7E-E11B-0136-6808-05768AA25301}"/>
              </a:ext>
            </a:extLst>
          </p:cNvPr>
          <p:cNvGrpSpPr/>
          <p:nvPr/>
        </p:nvGrpSpPr>
        <p:grpSpPr>
          <a:xfrm>
            <a:off x="8660996" y="4168306"/>
            <a:ext cx="2660990" cy="2434263"/>
            <a:chOff x="5032694" y="4258676"/>
            <a:chExt cx="2660990" cy="2434263"/>
          </a:xfrm>
        </p:grpSpPr>
        <p:pic>
          <p:nvPicPr>
            <p:cNvPr id="12" name="Picture 11" descr="A picture containing invertebrate, white, sponge&#10;&#10;Description automatically generated">
              <a:extLst>
                <a:ext uri="{FF2B5EF4-FFF2-40B4-BE49-F238E27FC236}">
                  <a16:creationId xmlns:a16="http://schemas.microsoft.com/office/drawing/2014/main" id="{885CCF8B-B3FC-5ACE-5AF8-134037E2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98492" y="4655530"/>
              <a:ext cx="2277965" cy="170211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BAB49F-8731-030B-C638-7603C3367479}"/>
                </a:ext>
              </a:extLst>
            </p:cNvPr>
            <p:cNvSpPr txBox="1"/>
            <p:nvPr/>
          </p:nvSpPr>
          <p:spPr>
            <a:xfrm>
              <a:off x="5227445" y="4258676"/>
              <a:ext cx="2420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CC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Surface roughness</a:t>
              </a:r>
              <a:endPara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59683DA8-6589-7E92-C53C-5155041F3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2694" y="6385162"/>
              <a:ext cx="266099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   </a:t>
              </a:r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et al. Add. Manuf. 2021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2CC9ECB-85D1-D01F-D5A7-BEA45CF86815}"/>
              </a:ext>
            </a:extLst>
          </p:cNvPr>
          <p:cNvSpPr txBox="1"/>
          <p:nvPr/>
        </p:nvSpPr>
        <p:spPr>
          <a:xfrm>
            <a:off x="1438266" y="843597"/>
            <a:ext cx="14973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2B0DBD-3E3E-21D1-A9F8-B6DB09EB44CC}"/>
              </a:ext>
            </a:extLst>
          </p:cNvPr>
          <p:cNvSpPr txBox="1"/>
          <p:nvPr/>
        </p:nvSpPr>
        <p:spPr>
          <a:xfrm>
            <a:off x="9327756" y="843597"/>
            <a:ext cx="13652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EB47B-504D-849D-1445-66B2B790B588}"/>
              </a:ext>
            </a:extLst>
          </p:cNvPr>
          <p:cNvSpPr txBox="1"/>
          <p:nvPr/>
        </p:nvSpPr>
        <p:spPr>
          <a:xfrm>
            <a:off x="5550641" y="843596"/>
            <a:ext cx="16059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91D5F4-856D-9CCF-8323-AD29C3068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456" y="1851772"/>
            <a:ext cx="2686028" cy="16378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C2306BF-6EBB-89D7-F624-2D70753EC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56" y="4038345"/>
            <a:ext cx="2686028" cy="16144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12CA5C-295A-EA47-6554-9296D8F4F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8726" y="1755473"/>
            <a:ext cx="4275860" cy="39311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4D1063-6F56-F4D6-57EF-7F1228F2C031}"/>
              </a:ext>
            </a:extLst>
          </p:cNvPr>
          <p:cNvSpPr txBox="1"/>
          <p:nvPr/>
        </p:nvSpPr>
        <p:spPr>
          <a:xfrm>
            <a:off x="5178091" y="1386140"/>
            <a:ext cx="242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Hardness variation</a:t>
            </a:r>
          </a:p>
        </p:txBody>
      </p:sp>
      <p:sp>
        <p:nvSpPr>
          <p:cNvPr id="23" name="Text Box 15">
            <a:extLst>
              <a:ext uri="{FF2B5EF4-FFF2-40B4-BE49-F238E27FC236}">
                <a16:creationId xmlns:a16="http://schemas.microsoft.com/office/drawing/2014/main" id="{21A8D448-E712-7009-4DC9-53F457FE0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013" y="5762699"/>
            <a:ext cx="30502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Mukherjee et al. Acta Mater. 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F68E97-EC19-F826-A6DF-B4F88943F8D8}"/>
              </a:ext>
            </a:extLst>
          </p:cNvPr>
          <p:cNvSpPr txBox="1"/>
          <p:nvPr/>
        </p:nvSpPr>
        <p:spPr>
          <a:xfrm>
            <a:off x="984530" y="1384893"/>
            <a:ext cx="242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Columnar grains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379A6D-FB4F-D792-9982-F4EE11A728EA}"/>
              </a:ext>
            </a:extLst>
          </p:cNvPr>
          <p:cNvSpPr txBox="1"/>
          <p:nvPr/>
        </p:nvSpPr>
        <p:spPr>
          <a:xfrm>
            <a:off x="984530" y="3622250"/>
            <a:ext cx="242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Equiaxed grains</a:t>
            </a: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id="{CA1ACA14-36F3-F62E-5829-06019B4BD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76" y="5762699"/>
            <a:ext cx="30502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  Todaro et al. Nature Comm. 2020</a:t>
            </a:r>
          </a:p>
        </p:txBody>
      </p:sp>
    </p:spTree>
    <p:extLst>
      <p:ext uri="{BB962C8B-B14F-4D97-AF65-F5344CB8AC3E}">
        <p14:creationId xmlns:p14="http://schemas.microsoft.com/office/powerpoint/2010/main" val="279542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4515B-C3AB-1C6F-8C4A-D9DCE41FC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1429A9-6DD8-1A1B-0F78-4B3E33F8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4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9EFE24-BA55-15BD-9225-0414BC567F83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A0817F5-FA1D-46DA-C1AC-F4B06F70672B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Why artificial intelligence?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DFE76-50C5-CAA9-F5F6-F97E2CAB6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90"/>
          <a:stretch/>
        </p:blipFill>
        <p:spPr>
          <a:xfrm>
            <a:off x="7234150" y="1006903"/>
            <a:ext cx="4431169" cy="3950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086D4B-DF16-FFC0-CA8E-FCF413558C71}"/>
              </a:ext>
            </a:extLst>
          </p:cNvPr>
          <p:cNvSpPr txBox="1"/>
          <p:nvPr/>
        </p:nvSpPr>
        <p:spPr>
          <a:xfrm>
            <a:off x="636494" y="1338675"/>
            <a:ext cx="6597656" cy="1887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Important variables:</a:t>
            </a:r>
            <a:r>
              <a:rPr lang="en-US" sz="24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laser power, scanning speed, laser beam radius, layer thickness, preheat temperature, hatch spacing, substrate dimensions, specific heat, thermal conductivity, density, solidification range, Youngs modulus.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EF4D7-8685-C914-D24C-D743C748F9E2}"/>
              </a:ext>
            </a:extLst>
          </p:cNvPr>
          <p:cNvSpPr txBox="1"/>
          <p:nvPr/>
        </p:nvSpPr>
        <p:spPr>
          <a:xfrm>
            <a:off x="636494" y="3692316"/>
            <a:ext cx="47818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Minimum experiments needed:</a:t>
            </a:r>
          </a:p>
          <a:p>
            <a:r>
              <a:rPr lang="en-US" sz="24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400" baseline="300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24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(=</a:t>
            </a:r>
            <a:r>
              <a:rPr lang="en-US" sz="24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4096</a:t>
            </a:r>
            <a:r>
              <a:rPr lang="en-US" sz="2400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- 2-factor DOE</a:t>
            </a:r>
          </a:p>
        </p:txBody>
      </p:sp>
      <p:sp>
        <p:nvSpPr>
          <p:cNvPr id="10" name="矩形 12">
            <a:extLst>
              <a:ext uri="{FF2B5EF4-FFF2-40B4-BE49-F238E27FC236}">
                <a16:creationId xmlns:a16="http://schemas.microsoft.com/office/drawing/2014/main" id="{146BDC9A-6727-815C-D7B5-293D69CD3522}"/>
              </a:ext>
            </a:extLst>
          </p:cNvPr>
          <p:cNvSpPr/>
          <p:nvPr/>
        </p:nvSpPr>
        <p:spPr>
          <a:xfrm>
            <a:off x="2406349" y="5289327"/>
            <a:ext cx="7957780" cy="919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tools can help reduce the parameter space, minimize trial-and-error, and improve quality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6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617F6-A891-8531-2271-6FEFB4CB5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CC38CE-CB77-3EB2-6D9F-9CC54080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5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904C99-2DAD-5C27-AB8C-361CEE84F476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2D5EF88-528C-8B32-62EA-81A4B4BF53FA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62DA7-B0C2-6C31-C946-3ADE08CB150A}"/>
              </a:ext>
            </a:extLst>
          </p:cNvPr>
          <p:cNvSpPr txBox="1"/>
          <p:nvPr/>
        </p:nvSpPr>
        <p:spPr>
          <a:xfrm>
            <a:off x="822718" y="2160719"/>
            <a:ext cx="1801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Problem 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E8C5B3-EE6B-7CED-34A9-43A56621E57E}"/>
              </a:ext>
            </a:extLst>
          </p:cNvPr>
          <p:cNvSpPr txBox="1"/>
          <p:nvPr/>
        </p:nvSpPr>
        <p:spPr>
          <a:xfrm>
            <a:off x="822718" y="4499138"/>
            <a:ext cx="1801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Examples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13FC30-6135-2F2F-AB8E-4FFB04D8A70D}"/>
              </a:ext>
            </a:extLst>
          </p:cNvPr>
          <p:cNvSpPr txBox="1"/>
          <p:nvPr/>
        </p:nvSpPr>
        <p:spPr>
          <a:xfrm>
            <a:off x="822717" y="5461939"/>
            <a:ext cx="2291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Machine learning algorithms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432943-236F-2749-491C-577ED599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23" y="1356680"/>
            <a:ext cx="2911495" cy="25827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3DE6F2-C32D-1037-6D9D-C0CBDF959A82}"/>
              </a:ext>
            </a:extLst>
          </p:cNvPr>
          <p:cNvSpPr txBox="1"/>
          <p:nvPr/>
        </p:nvSpPr>
        <p:spPr>
          <a:xfrm>
            <a:off x="3849670" y="92101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Regression problems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8C030F-BFE7-837C-920E-B047730D3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218" y="1321122"/>
            <a:ext cx="2743199" cy="27927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A724C3-9717-B98E-477E-086AD806586B}"/>
              </a:ext>
            </a:extLst>
          </p:cNvPr>
          <p:cNvSpPr txBox="1"/>
          <p:nvPr/>
        </p:nvSpPr>
        <p:spPr>
          <a:xfrm>
            <a:off x="7736953" y="921013"/>
            <a:ext cx="2997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Classification problems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9DB4E1-1C47-8DC3-8AE8-F21260606FBE}"/>
              </a:ext>
            </a:extLst>
          </p:cNvPr>
          <p:cNvCxnSpPr/>
          <p:nvPr/>
        </p:nvCxnSpPr>
        <p:spPr>
          <a:xfrm>
            <a:off x="7408704" y="800945"/>
            <a:ext cx="0" cy="59467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A86AB19-060A-B3BB-04A5-CE648B2CD796}"/>
              </a:ext>
            </a:extLst>
          </p:cNvPr>
          <p:cNvSpPr txBox="1"/>
          <p:nvPr/>
        </p:nvSpPr>
        <p:spPr>
          <a:xfrm>
            <a:off x="3501786" y="4345250"/>
            <a:ext cx="3605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Control of geometry, grain size, residual stress, distortion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19DA2-37D0-28DA-232B-0EC67A6D31C7}"/>
              </a:ext>
            </a:extLst>
          </p:cNvPr>
          <p:cNvSpPr txBox="1"/>
          <p:nvPr/>
        </p:nvSpPr>
        <p:spPr>
          <a:xfrm>
            <a:off x="7829451" y="4345250"/>
            <a:ext cx="3605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Control of defect formation, solidification morphology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EC3C3-7329-D3BF-95B8-0C3FB6A4918E}"/>
              </a:ext>
            </a:extLst>
          </p:cNvPr>
          <p:cNvSpPr txBox="1"/>
          <p:nvPr/>
        </p:nvSpPr>
        <p:spPr>
          <a:xfrm>
            <a:off x="3501786" y="5461939"/>
            <a:ext cx="3605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Linear regression, neural network, Bayesian network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CF487F-0724-9F59-F1EF-44D210DF5A40}"/>
              </a:ext>
            </a:extLst>
          </p:cNvPr>
          <p:cNvSpPr txBox="1"/>
          <p:nvPr/>
        </p:nvSpPr>
        <p:spPr>
          <a:xfrm>
            <a:off x="7829450" y="5461939"/>
            <a:ext cx="3605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CC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Decision tree, random forest, support vector machines</a:t>
            </a:r>
          </a:p>
        </p:txBody>
      </p:sp>
    </p:spTree>
    <p:extLst>
      <p:ext uri="{BB962C8B-B14F-4D97-AF65-F5344CB8AC3E}">
        <p14:creationId xmlns:p14="http://schemas.microsoft.com/office/powerpoint/2010/main" val="368733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05707-4C54-1A42-BB8D-F2F1F2165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EBDD66-018C-093F-98F2-F146FB01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6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7AD09E-8289-44A0-45B9-823DE8F1ECCA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C6DBB46-054F-E31A-2696-8973AA8A26A5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Physics-informed machine learning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618CA8-F4E9-1C3D-8D22-89F2C1478E6F}"/>
              </a:ext>
            </a:extLst>
          </p:cNvPr>
          <p:cNvGrpSpPr/>
          <p:nvPr/>
        </p:nvGrpSpPr>
        <p:grpSpPr>
          <a:xfrm>
            <a:off x="531396" y="2517883"/>
            <a:ext cx="2743201" cy="1938713"/>
            <a:chOff x="4045425" y="895338"/>
            <a:chExt cx="2325054" cy="14758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69A40-7892-FB78-9657-4580143A0E20}"/>
                </a:ext>
              </a:extLst>
            </p:cNvPr>
            <p:cNvSpPr/>
            <p:nvPr/>
          </p:nvSpPr>
          <p:spPr>
            <a:xfrm>
              <a:off x="5050053" y="1653100"/>
              <a:ext cx="908434" cy="423585"/>
            </a:xfrm>
            <a:prstGeom prst="rect">
              <a:avLst/>
            </a:prstGeom>
            <a:solidFill>
              <a:schemeClr val="accent6">
                <a:lumMod val="75000"/>
                <a:alpha val="22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20F587B2-47DB-CA94-A8FA-2B13B56EFD8C}"/>
                </a:ext>
              </a:extLst>
            </p:cNvPr>
            <p:cNvSpPr/>
            <p:nvPr/>
          </p:nvSpPr>
          <p:spPr>
            <a:xfrm>
              <a:off x="4793855" y="1913351"/>
              <a:ext cx="427841" cy="246362"/>
            </a:xfrm>
            <a:prstGeom prst="cube">
              <a:avLst>
                <a:gd name="adj" fmla="val 64269"/>
              </a:avLst>
            </a:prstGeom>
            <a:solidFill>
              <a:schemeClr val="bg2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DEA16BE4-0AC1-357B-0D49-C473FEDDBC6C}"/>
                </a:ext>
              </a:extLst>
            </p:cNvPr>
            <p:cNvSpPr/>
            <p:nvPr/>
          </p:nvSpPr>
          <p:spPr>
            <a:xfrm>
              <a:off x="4736426" y="1486087"/>
              <a:ext cx="503598" cy="596565"/>
            </a:xfrm>
            <a:prstGeom prst="cube">
              <a:avLst>
                <a:gd name="adj" fmla="val 33867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  <a:scene3d>
              <a:camera prst="orthographicFront">
                <a:rot lat="0" lon="19199985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F6EDDB0-A435-C289-9EEB-E08E5D466947}"/>
                </a:ext>
              </a:extLst>
            </p:cNvPr>
            <p:cNvSpPr/>
            <p:nvPr/>
          </p:nvSpPr>
          <p:spPr>
            <a:xfrm flipV="1">
              <a:off x="5499845" y="1146109"/>
              <a:ext cx="45719" cy="504259"/>
            </a:xfrm>
            <a:prstGeom prst="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AC7C57-7850-ED6E-3D7B-0981FB25907E}"/>
                </a:ext>
              </a:extLst>
            </p:cNvPr>
            <p:cNvSpPr/>
            <p:nvPr/>
          </p:nvSpPr>
          <p:spPr>
            <a:xfrm>
              <a:off x="5056465" y="1486534"/>
              <a:ext cx="122274" cy="590107"/>
            </a:xfrm>
            <a:custGeom>
              <a:avLst/>
              <a:gdLst>
                <a:gd name="connsiteX0" fmla="*/ 0 w 122274"/>
                <a:gd name="connsiteY0" fmla="*/ 164804 h 590107"/>
                <a:gd name="connsiteX1" fmla="*/ 122274 w 122274"/>
                <a:gd name="connsiteY1" fmla="*/ 0 h 590107"/>
                <a:gd name="connsiteX2" fmla="*/ 122274 w 122274"/>
                <a:gd name="connsiteY2" fmla="*/ 430618 h 590107"/>
                <a:gd name="connsiteX3" fmla="*/ 0 w 122274"/>
                <a:gd name="connsiteY3" fmla="*/ 590107 h 590107"/>
                <a:gd name="connsiteX4" fmla="*/ 0 w 122274"/>
                <a:gd name="connsiteY4" fmla="*/ 164804 h 59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74" h="590107">
                  <a:moveTo>
                    <a:pt x="0" y="164804"/>
                  </a:moveTo>
                  <a:lnTo>
                    <a:pt x="122274" y="0"/>
                  </a:lnTo>
                  <a:lnTo>
                    <a:pt x="122274" y="430618"/>
                  </a:lnTo>
                  <a:lnTo>
                    <a:pt x="0" y="590107"/>
                  </a:lnTo>
                  <a:lnTo>
                    <a:pt x="0" y="164804"/>
                  </a:lnTo>
                  <a:close/>
                </a:path>
              </a:pathLst>
            </a:custGeom>
            <a:solidFill>
              <a:schemeClr val="accent6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86524-445B-DB62-9FA8-291C60E41754}"/>
                </a:ext>
              </a:extLst>
            </p:cNvPr>
            <p:cNvSpPr/>
            <p:nvPr/>
          </p:nvSpPr>
          <p:spPr>
            <a:xfrm>
              <a:off x="5050052" y="2076225"/>
              <a:ext cx="908435" cy="83488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12">
              <a:extLst>
                <a:ext uri="{FF2B5EF4-FFF2-40B4-BE49-F238E27FC236}">
                  <a16:creationId xmlns:a16="http://schemas.microsoft.com/office/drawing/2014/main" id="{6C8EBB87-BF2F-2218-DF09-D0C5F22C485F}"/>
                </a:ext>
              </a:extLst>
            </p:cNvPr>
            <p:cNvSpPr/>
            <p:nvPr/>
          </p:nvSpPr>
          <p:spPr>
            <a:xfrm>
              <a:off x="5050052" y="1911836"/>
              <a:ext cx="908435" cy="164389"/>
            </a:xfrm>
            <a:prstGeom prst="trapezoid">
              <a:avLst>
                <a:gd name="adj" fmla="val 74132"/>
              </a:avLst>
            </a:prstGeom>
            <a:solidFill>
              <a:schemeClr val="bg1">
                <a:lumMod val="8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>
              <a:extLst>
                <a:ext uri="{FF2B5EF4-FFF2-40B4-BE49-F238E27FC236}">
                  <a16:creationId xmlns:a16="http://schemas.microsoft.com/office/drawing/2014/main" id="{C086F743-B5B2-C1C0-C11A-B9E29DE3DD48}"/>
                </a:ext>
              </a:extLst>
            </p:cNvPr>
            <p:cNvSpPr/>
            <p:nvPr/>
          </p:nvSpPr>
          <p:spPr>
            <a:xfrm>
              <a:off x="5050051" y="1489122"/>
              <a:ext cx="908435" cy="164389"/>
            </a:xfrm>
            <a:prstGeom prst="trapezoid">
              <a:avLst>
                <a:gd name="adj" fmla="val 74132"/>
              </a:avLst>
            </a:prstGeom>
            <a:solidFill>
              <a:schemeClr val="accent6">
                <a:lumMod val="75000"/>
                <a:alpha val="22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37C79F-BEA6-ED23-656D-71A9A2586C3C}"/>
                </a:ext>
              </a:extLst>
            </p:cNvPr>
            <p:cNvSpPr/>
            <p:nvPr/>
          </p:nvSpPr>
          <p:spPr>
            <a:xfrm flipH="1">
              <a:off x="5836213" y="1486088"/>
              <a:ext cx="122274" cy="590107"/>
            </a:xfrm>
            <a:custGeom>
              <a:avLst/>
              <a:gdLst>
                <a:gd name="connsiteX0" fmla="*/ 0 w 122274"/>
                <a:gd name="connsiteY0" fmla="*/ 164804 h 590107"/>
                <a:gd name="connsiteX1" fmla="*/ 122274 w 122274"/>
                <a:gd name="connsiteY1" fmla="*/ 0 h 590107"/>
                <a:gd name="connsiteX2" fmla="*/ 122274 w 122274"/>
                <a:gd name="connsiteY2" fmla="*/ 430618 h 590107"/>
                <a:gd name="connsiteX3" fmla="*/ 0 w 122274"/>
                <a:gd name="connsiteY3" fmla="*/ 590107 h 590107"/>
                <a:gd name="connsiteX4" fmla="*/ 0 w 122274"/>
                <a:gd name="connsiteY4" fmla="*/ 164804 h 59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74" h="590107">
                  <a:moveTo>
                    <a:pt x="0" y="164804"/>
                  </a:moveTo>
                  <a:lnTo>
                    <a:pt x="122274" y="0"/>
                  </a:lnTo>
                  <a:lnTo>
                    <a:pt x="122274" y="430618"/>
                  </a:lnTo>
                  <a:lnTo>
                    <a:pt x="0" y="590107"/>
                  </a:lnTo>
                  <a:lnTo>
                    <a:pt x="0" y="164804"/>
                  </a:lnTo>
                  <a:close/>
                </a:path>
              </a:pathLst>
            </a:custGeom>
            <a:solidFill>
              <a:schemeClr val="accent6">
                <a:lumMod val="75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6" name="3D Model 15" descr="Light Gray Tube">
                  <a:extLst>
                    <a:ext uri="{FF2B5EF4-FFF2-40B4-BE49-F238E27FC236}">
                      <a16:creationId xmlns:a16="http://schemas.microsoft.com/office/drawing/2014/main" id="{CF568A18-FA1F-7DDB-1B6D-8E81BF78BCB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5400000">
                <a:off x="4885930" y="1015163"/>
                <a:ext cx="204978" cy="274321"/>
              </p:xfrm>
              <a:graphic>
                <a:graphicData uri="http://schemas.microsoft.com/office/drawing/2017/model3d">
                  <am3d:model3d r:embed="rId2">
                    <am3d:spPr>
                      <a:xfrm rot="5400000">
                        <a:off x="0" y="0"/>
                        <a:ext cx="204978" cy="274321"/>
                      </a:xfrm>
                      <a:prstGeom prst="rect">
                        <a:avLst/>
                      </a:prstGeom>
                    </am3d:spPr>
                    <am3d:camera>
                      <am3d:pos x="0" y="0" z="6278280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59681" d="1000000"/>
                      <am3d:preTrans dx="22" dy="-18000000" dz="6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5400000" ay="3600000" az="5400000"/>
                      <am3d:postTrans dx="0" dy="0" dz="0"/>
                    </am3d:trans>
                    <am3d:raster rName="Office3DRenderer" rVer="16.0.8326">
                      <am3d:blip r:embed="rId3"/>
                    </am3d:raster>
                    <am3d:objViewport viewportSz="39203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6" name="3D Model 15" descr="Light Gray Tube">
                  <a:extLst>
                    <a:ext uri="{FF2B5EF4-FFF2-40B4-BE49-F238E27FC236}">
                      <a16:creationId xmlns:a16="http://schemas.microsoft.com/office/drawing/2014/main" id="{CF568A18-FA1F-7DDB-1B6D-8E81BF78BCB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5400000">
                  <a:off x="1509353" y="2693630"/>
                  <a:ext cx="269258" cy="323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7" name="3D Model 16" descr="Light Gray Capsule">
                  <a:extLst>
                    <a:ext uri="{FF2B5EF4-FFF2-40B4-BE49-F238E27FC236}">
                      <a16:creationId xmlns:a16="http://schemas.microsoft.com/office/drawing/2014/main" id="{1E04DBAB-B020-1C1D-7624-2A478F0E8F4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2909492">
                <a:off x="4748262" y="1308556"/>
                <a:ext cx="228232" cy="399406"/>
              </p:xfrm>
              <a:graphic>
                <a:graphicData uri="http://schemas.microsoft.com/office/drawing/2017/model3d">
                  <am3d:model3d r:embed="rId4">
                    <am3d:spPr>
                      <a:xfrm rot="2909492">
                        <a:off x="0" y="0"/>
                        <a:ext cx="228232" cy="399406"/>
                      </a:xfrm>
                      <a:prstGeom prst="rect">
                        <a:avLst/>
                      </a:prstGeom>
                      <a:scene3d>
                        <a:camera prst="orthographicFront"/>
                        <a:lightRig rig="flood" dir="t"/>
                      </a:scene3d>
                      <a:sp3d prstMaterial="metal"/>
                    </am3d:spPr>
                    <am3d:camera>
                      <am3d:pos x="0" y="0" z="55557500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7143637" d="1000000"/>
                      <am3d:preTrans dx="0" dy="-18000000" dz="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9390490" ay="1290991" az="-10256545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53139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7" name="3D Model 16" descr="Light Gray Capsule">
                  <a:extLst>
                    <a:ext uri="{FF2B5EF4-FFF2-40B4-BE49-F238E27FC236}">
                      <a16:creationId xmlns:a16="http://schemas.microsoft.com/office/drawing/2014/main" id="{1E04DBAB-B020-1C1D-7624-2A478F0E8F4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2909492">
                  <a:off x="1345371" y="3087394"/>
                  <a:ext cx="299804" cy="471237"/>
                </a:xfrm>
                <a:prstGeom prst="rect">
                  <a:avLst/>
                </a:prstGeom>
                <a:scene3d>
                  <a:camera prst="orthographicFront"/>
                  <a:lightRig rig="flood" dir="t"/>
                </a:scene3d>
                <a:sp3d prstMaterial="metal"/>
              </p:spPr>
            </p:pic>
          </mc:Fallback>
        </mc:AlternateContent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E4E5F8-94AD-F9CE-1156-286B8DCC46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93382" y="1147246"/>
              <a:ext cx="4433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3638A2-FBDF-48B2-F2F2-43682FC5CFCB}"/>
                </a:ext>
              </a:extLst>
            </p:cNvPr>
            <p:cNvSpPr/>
            <p:nvPr/>
          </p:nvSpPr>
          <p:spPr>
            <a:xfrm rot="3019326">
              <a:off x="5369758" y="1103258"/>
              <a:ext cx="365760" cy="55127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75000"/>
                    <a:shade val="30000"/>
                    <a:satMod val="115000"/>
                  </a:schemeClr>
                </a:gs>
                <a:gs pos="50000">
                  <a:schemeClr val="bg2">
                    <a:lumMod val="75000"/>
                    <a:shade val="67500"/>
                    <a:satMod val="115000"/>
                  </a:schemeClr>
                </a:gs>
                <a:gs pos="100000">
                  <a:schemeClr val="bg2">
                    <a:lumMod val="7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C007F9-071F-AFB1-61A4-966D0BFC312B}"/>
                </a:ext>
              </a:extLst>
            </p:cNvPr>
            <p:cNvSpPr txBox="1"/>
            <p:nvPr/>
          </p:nvSpPr>
          <p:spPr>
            <a:xfrm>
              <a:off x="4389110" y="909034"/>
              <a:ext cx="1032315" cy="17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Heat source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EF3E71-D7F7-3150-1B03-9403A471AE48}"/>
                </a:ext>
              </a:extLst>
            </p:cNvPr>
            <p:cNvSpPr txBox="1"/>
            <p:nvPr/>
          </p:nvSpPr>
          <p:spPr>
            <a:xfrm>
              <a:off x="5598371" y="895338"/>
              <a:ext cx="590726" cy="17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Mirror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3F1712-CECA-97C6-61D1-2F06F8A7C300}"/>
                </a:ext>
              </a:extLst>
            </p:cNvPr>
            <p:cNvSpPr txBox="1"/>
            <p:nvPr/>
          </p:nvSpPr>
          <p:spPr>
            <a:xfrm>
              <a:off x="4045425" y="1761439"/>
              <a:ext cx="781914" cy="325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Powder spreader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B7B457C-0C73-15DB-8A98-E399FB0BD7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02466" y="1597525"/>
              <a:ext cx="121520" cy="178868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 w="sm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Graphic 23" descr="Line arrow: Rotate left">
              <a:extLst>
                <a:ext uri="{FF2B5EF4-FFF2-40B4-BE49-F238E27FC236}">
                  <a16:creationId xmlns:a16="http://schemas.microsoft.com/office/drawing/2014/main" id="{EFF8409B-DFAF-2C1C-CB40-C79669E94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761289" flipH="1">
              <a:off x="4816818" y="1229000"/>
              <a:ext cx="221619" cy="22161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2DF19CE-3442-DF2E-951E-188D6F96F634}"/>
                </a:ext>
              </a:extLst>
            </p:cNvPr>
            <p:cNvSpPr txBox="1"/>
            <p:nvPr/>
          </p:nvSpPr>
          <p:spPr>
            <a:xfrm>
              <a:off x="4413684" y="1235501"/>
              <a:ext cx="458066" cy="17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Roll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A6ADA69-E5A7-C336-C010-3C9ED50B88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4182" y="1556288"/>
              <a:ext cx="142411" cy="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 w="sm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7A2D8F75-B03B-88FF-5420-77F0A58A0C1A}"/>
                </a:ext>
              </a:extLst>
            </p:cNvPr>
            <p:cNvSpPr/>
            <p:nvPr/>
          </p:nvSpPr>
          <p:spPr>
            <a:xfrm rot="730405">
              <a:off x="5288002" y="948602"/>
              <a:ext cx="441251" cy="375525"/>
            </a:xfrm>
            <a:prstGeom prst="arc">
              <a:avLst/>
            </a:prstGeom>
            <a:ln w="1270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BAD4EF4-8CB3-5B8E-0A06-CEE5EC241846}"/>
                </a:ext>
              </a:extLst>
            </p:cNvPr>
            <p:cNvSpPr txBox="1"/>
            <p:nvPr/>
          </p:nvSpPr>
          <p:spPr>
            <a:xfrm>
              <a:off x="5063177" y="2201037"/>
              <a:ext cx="842899" cy="17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Substrate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8D8BA0-6EAA-0EB0-FC15-D1237F367F8F}"/>
                </a:ext>
              </a:extLst>
            </p:cNvPr>
            <p:cNvSpPr txBox="1"/>
            <p:nvPr/>
          </p:nvSpPr>
          <p:spPr>
            <a:xfrm>
              <a:off x="5641433" y="1190067"/>
              <a:ext cx="729046" cy="325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2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Powder bed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971855A-727B-121E-2B96-7D736929F4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1433" y="1372085"/>
              <a:ext cx="181948" cy="238806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arrow" w="sm" len="med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70CE1712-996D-3551-9267-81DB6D4C901F}"/>
                </a:ext>
              </a:extLst>
            </p:cNvPr>
            <p:cNvSpPr/>
            <p:nvPr/>
          </p:nvSpPr>
          <p:spPr>
            <a:xfrm>
              <a:off x="5280508" y="1673565"/>
              <a:ext cx="443620" cy="341533"/>
            </a:xfrm>
            <a:prstGeom prst="ca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196183-F545-9200-A952-D79401C93897}"/>
                </a:ext>
              </a:extLst>
            </p:cNvPr>
            <p:cNvSpPr txBox="1"/>
            <p:nvPr/>
          </p:nvSpPr>
          <p:spPr>
            <a:xfrm>
              <a:off x="5264340" y="1809200"/>
              <a:ext cx="471010" cy="17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800"/>
                </a:lnSpc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Part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A28E794-878C-87BD-B286-6E39C6901B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9614" y="859267"/>
            <a:ext cx="2743201" cy="19752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6A59E6F-7966-5F0B-09C5-6419616F3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9714" y="4123924"/>
            <a:ext cx="2386211" cy="208053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A434B88-39E4-B9D6-48CC-ECBD027207A2}"/>
              </a:ext>
            </a:extLst>
          </p:cNvPr>
          <p:cNvSpPr/>
          <p:nvPr/>
        </p:nvSpPr>
        <p:spPr>
          <a:xfrm>
            <a:off x="7714106" y="724544"/>
            <a:ext cx="41269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  <a:p>
            <a:endParaRPr lang="en-US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Calculates variables that affect structure, properties, and defects</a:t>
            </a:r>
          </a:p>
          <a:p>
            <a:endParaRPr lang="en-US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scientific insights</a:t>
            </a:r>
          </a:p>
          <a:p>
            <a:endParaRPr lang="en-US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Guides experiments by selecting appropriate process conditions </a:t>
            </a:r>
          </a:p>
        </p:txBody>
      </p:sp>
      <p:sp>
        <p:nvSpPr>
          <p:cNvPr id="36" name="Arrow: Right 35">
            <a:extLst>
              <a:ext uri="{FF2B5EF4-FFF2-40B4-BE49-F238E27FC236}">
                <a16:creationId xmlns:a16="http://schemas.microsoft.com/office/drawing/2014/main" id="{16999C78-C09B-BEBF-D0E2-932A85EC2340}"/>
              </a:ext>
            </a:extLst>
          </p:cNvPr>
          <p:cNvSpPr/>
          <p:nvPr/>
        </p:nvSpPr>
        <p:spPr>
          <a:xfrm rot="20138750">
            <a:off x="3461728" y="2247647"/>
            <a:ext cx="608898" cy="39169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D0CF9704-692A-16D7-B750-05997D6ABCB3}"/>
              </a:ext>
            </a:extLst>
          </p:cNvPr>
          <p:cNvSpPr/>
          <p:nvPr/>
        </p:nvSpPr>
        <p:spPr>
          <a:xfrm rot="1461250" flipV="1">
            <a:off x="3461729" y="4513028"/>
            <a:ext cx="608898" cy="39169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1C8071A-D552-B1AA-C661-A95D507ABF6E}"/>
              </a:ext>
            </a:extLst>
          </p:cNvPr>
          <p:cNvSpPr/>
          <p:nvPr/>
        </p:nvSpPr>
        <p:spPr>
          <a:xfrm rot="5400000" flipV="1">
            <a:off x="5378370" y="3553940"/>
            <a:ext cx="608898" cy="391696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B73E229-069A-19D9-4D4D-CA89D472379F}"/>
              </a:ext>
            </a:extLst>
          </p:cNvPr>
          <p:cNvSpPr txBox="1"/>
          <p:nvPr/>
        </p:nvSpPr>
        <p:spPr>
          <a:xfrm>
            <a:off x="4305669" y="6311904"/>
            <a:ext cx="2743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learning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BEB55A-9057-1697-092C-4D9EFB26B507}"/>
              </a:ext>
            </a:extLst>
          </p:cNvPr>
          <p:cNvSpPr txBox="1"/>
          <p:nvPr/>
        </p:nvSpPr>
        <p:spPr>
          <a:xfrm>
            <a:off x="4389614" y="2846753"/>
            <a:ext cx="27432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Mechanistic modeling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A7D7E7-DB2B-5B37-9BB0-7AA3261CF377}"/>
              </a:ext>
            </a:extLst>
          </p:cNvPr>
          <p:cNvSpPr txBox="1"/>
          <p:nvPr/>
        </p:nvSpPr>
        <p:spPr>
          <a:xfrm>
            <a:off x="353086" y="4455813"/>
            <a:ext cx="30308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manufacturing experiments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9F76A4-6F13-8B11-8D58-7AEDA6A8D17F}"/>
              </a:ext>
            </a:extLst>
          </p:cNvPr>
          <p:cNvSpPr/>
          <p:nvPr/>
        </p:nvSpPr>
        <p:spPr>
          <a:xfrm>
            <a:off x="7714106" y="4049809"/>
            <a:ext cx="41269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  <a:p>
            <a:endParaRPr lang="en-US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not need phenomenological understanding</a:t>
            </a:r>
          </a:p>
          <a:p>
            <a:endParaRPr lang="en-US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 prediction with less data</a:t>
            </a:r>
          </a:p>
          <a:p>
            <a:endParaRPr lang="en-US" sz="1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Hierarchical importance of variables</a:t>
            </a:r>
          </a:p>
        </p:txBody>
      </p:sp>
    </p:spTree>
    <p:extLst>
      <p:ext uri="{BB962C8B-B14F-4D97-AF65-F5344CB8AC3E}">
        <p14:creationId xmlns:p14="http://schemas.microsoft.com/office/powerpoint/2010/main" val="140148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8" grpId="0" animBg="1"/>
      <p:bldP spid="39" grpId="0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74540-2B9C-5A1B-65CC-87CE19B7B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4B2D56-C27D-1F4E-CA99-B9BECD2D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7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C73E65-F30C-6379-E15F-D0F470C6347E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24B0CC7-3F7C-8F02-8EE0-F3257E6F4E4D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Deep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AE964-025E-CFE1-C355-4F2C93BD7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9488" y="1126092"/>
            <a:ext cx="2828925" cy="22479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AB88BD-7096-48FF-1C40-A6D4CEA69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" t="743" r="774" b="670"/>
          <a:stretch/>
        </p:blipFill>
        <p:spPr>
          <a:xfrm rot="5400000">
            <a:off x="6817089" y="2366877"/>
            <a:ext cx="4892258" cy="24106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28964-2E64-4B44-ED4A-FC8EC8ECF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6452" y="3497302"/>
            <a:ext cx="3016452" cy="2613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D0C8E9-4E9C-BCA6-18ED-B50760D164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77"/>
          <a:stretch/>
        </p:blipFill>
        <p:spPr>
          <a:xfrm>
            <a:off x="634796" y="3568101"/>
            <a:ext cx="2943503" cy="245024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91EA6F-1843-39FF-E7A5-A798103B9017}"/>
              </a:ext>
            </a:extLst>
          </p:cNvPr>
          <p:cNvSpPr/>
          <p:nvPr/>
        </p:nvSpPr>
        <p:spPr>
          <a:xfrm>
            <a:off x="7457223" y="2226822"/>
            <a:ext cx="539548" cy="360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EAEFBA8-2107-8A27-7CBB-D3F9915514C5}"/>
              </a:ext>
            </a:extLst>
          </p:cNvPr>
          <p:cNvSpPr/>
          <p:nvPr/>
        </p:nvSpPr>
        <p:spPr>
          <a:xfrm flipH="1">
            <a:off x="7457223" y="4611670"/>
            <a:ext cx="539548" cy="360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F12E6-5A18-F87D-4B11-B4E280B93015}"/>
              </a:ext>
            </a:extLst>
          </p:cNvPr>
          <p:cNvSpPr txBox="1"/>
          <p:nvPr/>
        </p:nvSpPr>
        <p:spPr>
          <a:xfrm>
            <a:off x="5051436" y="6018350"/>
            <a:ext cx="181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Sample number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873AF4-FD11-5F00-F6DC-9A3E6EB54F4C}"/>
              </a:ext>
            </a:extLst>
          </p:cNvPr>
          <p:cNvSpPr txBox="1"/>
          <p:nvPr/>
        </p:nvSpPr>
        <p:spPr>
          <a:xfrm rot="16200000">
            <a:off x="3824566" y="4605213"/>
            <a:ext cx="101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63AE98F8-6817-97CD-9F66-5CB04945CC5D}"/>
              </a:ext>
            </a:extLst>
          </p:cNvPr>
          <p:cNvSpPr/>
          <p:nvPr/>
        </p:nvSpPr>
        <p:spPr>
          <a:xfrm flipH="1">
            <a:off x="3630166" y="4611670"/>
            <a:ext cx="539548" cy="360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286A73-A389-1EDF-CE3E-DBA5527C56DA}"/>
              </a:ext>
            </a:extLst>
          </p:cNvPr>
          <p:cNvSpPr txBox="1"/>
          <p:nvPr/>
        </p:nvSpPr>
        <p:spPr>
          <a:xfrm>
            <a:off x="1113723" y="6018350"/>
            <a:ext cx="181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Parameter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F0E4A1-1AD6-0C21-5B79-AE8CC19C2D73}"/>
              </a:ext>
            </a:extLst>
          </p:cNvPr>
          <p:cNvSpPr txBox="1"/>
          <p:nvPr/>
        </p:nvSpPr>
        <p:spPr>
          <a:xfrm rot="16200000">
            <a:off x="-336617" y="4605212"/>
            <a:ext cx="1512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Parameter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54B662-B974-2728-1153-A735A7BA7A66}"/>
              </a:ext>
            </a:extLst>
          </p:cNvPr>
          <p:cNvSpPr txBox="1"/>
          <p:nvPr/>
        </p:nvSpPr>
        <p:spPr>
          <a:xfrm>
            <a:off x="5044168" y="722813"/>
            <a:ext cx="181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(b) Printed part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E875DD-71EB-5C4F-A4C3-228BA49EDA61}"/>
              </a:ext>
            </a:extLst>
          </p:cNvPr>
          <p:cNvSpPr txBox="1"/>
          <p:nvPr/>
        </p:nvSpPr>
        <p:spPr>
          <a:xfrm>
            <a:off x="8057872" y="722813"/>
            <a:ext cx="2410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(c) CT image of part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8E9B3E-EC98-8632-0A77-2C371B226398}"/>
              </a:ext>
            </a:extLst>
          </p:cNvPr>
          <p:cNvSpPr txBox="1"/>
          <p:nvPr/>
        </p:nvSpPr>
        <p:spPr>
          <a:xfrm>
            <a:off x="8060603" y="6110656"/>
            <a:ext cx="2410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 images capture the defect formation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696A28-70AA-80AA-B4B1-7D6E64D12A16}"/>
              </a:ext>
            </a:extLst>
          </p:cNvPr>
          <p:cNvSpPr txBox="1"/>
          <p:nvPr/>
        </p:nvSpPr>
        <p:spPr>
          <a:xfrm>
            <a:off x="4539488" y="6258351"/>
            <a:ext cx="2828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(d) Raw data distribution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6D67A-B383-38A7-14B7-7F0695019707}"/>
              </a:ext>
            </a:extLst>
          </p:cNvPr>
          <p:cNvSpPr txBox="1"/>
          <p:nvPr/>
        </p:nvSpPr>
        <p:spPr>
          <a:xfrm>
            <a:off x="537223" y="5214898"/>
            <a:ext cx="260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learning results support experiments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F38DE9-9B0B-2A85-B638-D0E68EBC75BF}"/>
              </a:ext>
            </a:extLst>
          </p:cNvPr>
          <p:cNvSpPr txBox="1"/>
          <p:nvPr/>
        </p:nvSpPr>
        <p:spPr>
          <a:xfrm>
            <a:off x="634797" y="6258351"/>
            <a:ext cx="2941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(e) Deep learning results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28AFE0-42BA-7423-399A-84396B1649B0}"/>
              </a:ext>
            </a:extLst>
          </p:cNvPr>
          <p:cNvSpPr txBox="1"/>
          <p:nvPr/>
        </p:nvSpPr>
        <p:spPr>
          <a:xfrm>
            <a:off x="1113723" y="722813"/>
            <a:ext cx="1819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AM process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62C03824-272F-DA10-37D9-A0638E633EA1}"/>
              </a:ext>
            </a:extLst>
          </p:cNvPr>
          <p:cNvSpPr/>
          <p:nvPr/>
        </p:nvSpPr>
        <p:spPr>
          <a:xfrm>
            <a:off x="3760840" y="2226822"/>
            <a:ext cx="539548" cy="360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95DB9E-E759-7211-D071-EE12B5004A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046" y="978315"/>
            <a:ext cx="2992643" cy="2149053"/>
          </a:xfrm>
          <a:prstGeom prst="rect">
            <a:avLst/>
          </a:prstGeom>
        </p:spPr>
      </p:pic>
      <p:sp>
        <p:nvSpPr>
          <p:cNvPr id="27" name="Arrow: Right 26">
            <a:extLst>
              <a:ext uri="{FF2B5EF4-FFF2-40B4-BE49-F238E27FC236}">
                <a16:creationId xmlns:a16="http://schemas.microsoft.com/office/drawing/2014/main" id="{1BC8DFC6-CFAA-A313-A42D-AAD12302259F}"/>
              </a:ext>
            </a:extLst>
          </p:cNvPr>
          <p:cNvSpPr/>
          <p:nvPr/>
        </p:nvSpPr>
        <p:spPr>
          <a:xfrm rot="16200000">
            <a:off x="1741772" y="3149153"/>
            <a:ext cx="369333" cy="36021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24CBC3-96AD-B90B-3AB1-667A873493E9}"/>
              </a:ext>
            </a:extLst>
          </p:cNvPr>
          <p:cNvSpPr txBox="1"/>
          <p:nvPr/>
        </p:nvSpPr>
        <p:spPr>
          <a:xfrm>
            <a:off x="10560988" y="5295540"/>
            <a:ext cx="15692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Adapted from Yao et al. JMSE, 2018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9F74D2-E468-19FD-7B3D-6265BFC8BD80}"/>
              </a:ext>
            </a:extLst>
          </p:cNvPr>
          <p:cNvSpPr txBox="1"/>
          <p:nvPr/>
        </p:nvSpPr>
        <p:spPr>
          <a:xfrm>
            <a:off x="10742929" y="2544432"/>
            <a:ext cx="1205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handle large dataset</a:t>
            </a:r>
          </a:p>
        </p:txBody>
      </p:sp>
    </p:spTree>
    <p:extLst>
      <p:ext uri="{BB962C8B-B14F-4D97-AF65-F5344CB8AC3E}">
        <p14:creationId xmlns:p14="http://schemas.microsoft.com/office/powerpoint/2010/main" val="173597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2090C-B73A-1F08-7557-8F368E6D5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FBBFB3-5371-1415-C8E5-2F2E8E04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8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E74A7FC-E9B4-2F97-34DF-069B81D532B6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970FFE5-E70A-9C26-4EA0-CC5AD9567388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Control of grain structure using machine learning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1D171B-8632-4581-20D2-7FD01011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125" y="3176833"/>
            <a:ext cx="3556743" cy="35250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9F874E-B035-E554-CF0D-8F3847762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09" y="3178839"/>
            <a:ext cx="3556742" cy="3564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4C5AEF-DE9A-D4C2-BF80-EF4B4611A52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6605" y="813918"/>
            <a:ext cx="4034672" cy="3449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56AA7D-0A9D-8C30-ED30-952E492D3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91" y="787981"/>
            <a:ext cx="5415493" cy="21488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82BAE7-6F77-D54E-8DB9-C90427FE9E57}"/>
              </a:ext>
            </a:extLst>
          </p:cNvPr>
          <p:cNvSpPr txBox="1"/>
          <p:nvPr/>
        </p:nvSpPr>
        <p:spPr>
          <a:xfrm>
            <a:off x="8051779" y="4392501"/>
            <a:ext cx="33169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process model &amp; </a:t>
            </a:r>
          </a:p>
          <a:p>
            <a:pPr algn="ctr"/>
            <a:r>
              <a:rPr lang="en-US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kinetic Monte Carlo grain growth model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4E4B7B-401E-A4FD-B1DA-F8C93D830427}"/>
              </a:ext>
            </a:extLst>
          </p:cNvPr>
          <p:cNvSpPr txBox="1"/>
          <p:nvPr/>
        </p:nvSpPr>
        <p:spPr>
          <a:xfrm>
            <a:off x="8005289" y="5709429"/>
            <a:ext cx="3409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work at </a:t>
            </a: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Iowa State University</a:t>
            </a: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D2BE641-7ABE-EFBB-4DFA-2F70C7C93082}"/>
              </a:ext>
            </a:extLst>
          </p:cNvPr>
          <p:cNvSpPr/>
          <p:nvPr/>
        </p:nvSpPr>
        <p:spPr>
          <a:xfrm>
            <a:off x="6438507" y="1862401"/>
            <a:ext cx="791852" cy="47544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2F5F5E8-CC15-F399-A518-494BB11D01FA}"/>
              </a:ext>
            </a:extLst>
          </p:cNvPr>
          <p:cNvSpPr/>
          <p:nvPr/>
        </p:nvSpPr>
        <p:spPr>
          <a:xfrm rot="5400000">
            <a:off x="3802751" y="3059371"/>
            <a:ext cx="548640" cy="47544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1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D1BBF-5AA0-C51C-984D-DEE0D0497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571A9-B6D6-5A38-E2FD-931772F9F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726D8-CFF9-411E-8619-F42BC8C2066B}" type="slidenum">
              <a:rPr lang="en-US" smtClean="0"/>
              <a:t>9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675AC04-C513-A390-F915-ECA8B2A5ACFE}"/>
              </a:ext>
            </a:extLst>
          </p:cNvPr>
          <p:cNvCxnSpPr/>
          <p:nvPr/>
        </p:nvCxnSpPr>
        <p:spPr>
          <a:xfrm>
            <a:off x="-8878" y="665827"/>
            <a:ext cx="12192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74C8D89-6965-2056-724B-4B01F6E8161A}"/>
              </a:ext>
            </a:extLst>
          </p:cNvPr>
          <p:cNvSpPr txBox="1"/>
          <p:nvPr/>
        </p:nvSpPr>
        <p:spPr>
          <a:xfrm>
            <a:off x="405411" y="20087"/>
            <a:ext cx="11452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Control of grain structure using machine 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89AA8-36E8-2E68-558E-170FB7095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4" y="687655"/>
            <a:ext cx="7238875" cy="602202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DBF7B8-DA37-A1B1-7A8E-BE7CB73344F0}"/>
              </a:ext>
            </a:extLst>
          </p:cNvPr>
          <p:cNvSpPr txBox="1"/>
          <p:nvPr/>
        </p:nvSpPr>
        <p:spPr>
          <a:xfrm>
            <a:off x="8169015" y="5107554"/>
            <a:ext cx="34099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DebRoy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Mukherjee,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Wei et al. Nature Reviews Materials.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731C8A-1D6E-BCF7-A998-DF66F1D8BCD0}"/>
              </a:ext>
            </a:extLst>
          </p:cNvPr>
          <p:cNvSpPr txBox="1"/>
          <p:nvPr/>
        </p:nvSpPr>
        <p:spPr>
          <a:xfrm>
            <a:off x="8012316" y="1827432"/>
            <a:ext cx="372332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grain growth is computed using a Monte Carlo model.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Grain size versus frequency data in longitudinal and transverse directions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data are used to train a neural network that could then calculate grain 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0E4EF-78E9-AA43-A162-9653DD3CB23A}"/>
              </a:ext>
            </a:extLst>
          </p:cNvPr>
          <p:cNvSpPr txBox="1"/>
          <p:nvPr/>
        </p:nvSpPr>
        <p:spPr>
          <a:xfrm>
            <a:off x="8169015" y="5770985"/>
            <a:ext cx="3409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Khanzadeh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SMEJMP. 2018</a:t>
            </a:r>
          </a:p>
        </p:txBody>
      </p:sp>
    </p:spTree>
    <p:extLst>
      <p:ext uri="{BB962C8B-B14F-4D97-AF65-F5344CB8AC3E}">
        <p14:creationId xmlns:p14="http://schemas.microsoft.com/office/powerpoint/2010/main" val="317347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10072</TotalTime>
  <Words>1203</Words>
  <Application>Microsoft Office PowerPoint</Application>
  <PresentationFormat>Widescreen</PresentationFormat>
  <Paragraphs>223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Univers 47 Condensed Light</vt:lpstr>
      <vt:lpstr>Univers 55 Oblique</vt:lpstr>
      <vt:lpstr>Univers 75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Mukherjee, Tuhin</dc:creator>
  <cp:lastModifiedBy>Mukherjee, Tuhin [M E]</cp:lastModifiedBy>
  <cp:revision>722</cp:revision>
  <dcterms:created xsi:type="dcterms:W3CDTF">2023-08-12T17:37:35Z</dcterms:created>
  <dcterms:modified xsi:type="dcterms:W3CDTF">2025-06-20T23:02:16Z</dcterms:modified>
</cp:coreProperties>
</file>