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4"/>
    <p:sldMasterId id="2147483711" r:id="rId5"/>
    <p:sldMasterId id="2147483681" r:id="rId6"/>
    <p:sldMasterId id="2147483705" r:id="rId7"/>
  </p:sldMasterIdLst>
  <p:notesMasterIdLst>
    <p:notesMasterId r:id="rId34"/>
  </p:notesMasterIdLst>
  <p:handoutMasterIdLst>
    <p:handoutMasterId r:id="rId35"/>
  </p:handoutMasterIdLst>
  <p:sldIdLst>
    <p:sldId id="256" r:id="rId8"/>
    <p:sldId id="257" r:id="rId9"/>
    <p:sldId id="258" r:id="rId10"/>
    <p:sldId id="275" r:id="rId11"/>
    <p:sldId id="273" r:id="rId12"/>
    <p:sldId id="274" r:id="rId13"/>
    <p:sldId id="279" r:id="rId14"/>
    <p:sldId id="280" r:id="rId15"/>
    <p:sldId id="265" r:id="rId16"/>
    <p:sldId id="288" r:id="rId17"/>
    <p:sldId id="281" r:id="rId18"/>
    <p:sldId id="282" r:id="rId19"/>
    <p:sldId id="289" r:id="rId20"/>
    <p:sldId id="290" r:id="rId21"/>
    <p:sldId id="291" r:id="rId22"/>
    <p:sldId id="292" r:id="rId23"/>
    <p:sldId id="293" r:id="rId24"/>
    <p:sldId id="294" r:id="rId25"/>
    <p:sldId id="261" r:id="rId26"/>
    <p:sldId id="264" r:id="rId27"/>
    <p:sldId id="295" r:id="rId28"/>
    <p:sldId id="286" r:id="rId29"/>
    <p:sldId id="266" r:id="rId30"/>
    <p:sldId id="284" r:id="rId31"/>
    <p:sldId id="287" r:id="rId32"/>
    <p:sldId id="296" r:id="rId33"/>
  </p:sldIdLst>
  <p:sldSz cx="20105688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637" userDrawn="1">
          <p15:clr>
            <a:srgbClr val="A4A3A4"/>
          </p15:clr>
        </p15:guide>
        <p15:guide id="3" pos="1190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DFE5"/>
    <a:srgbClr val="002554"/>
    <a:srgbClr val="172852"/>
    <a:srgbClr val="E8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26D4C6-7A65-46B1-BDC2-267144734BF8}" v="285" dt="2025-06-24T12:51:00.97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23" autoAdjust="0"/>
    <p:restoredTop sz="94647" autoAdjust="0"/>
  </p:normalViewPr>
  <p:slideViewPr>
    <p:cSldViewPr snapToGrid="0">
      <p:cViewPr varScale="1">
        <p:scale>
          <a:sx n="48" d="100"/>
          <a:sy n="48" d="100"/>
        </p:scale>
        <p:origin x="763" y="72"/>
      </p:cViewPr>
      <p:guideLst>
        <p:guide orient="horz" pos="2880"/>
        <p:guide pos="637"/>
        <p:guide pos="119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816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, Himal - SDSMT Student" userId="0a150de0-efee-4060-9bf4-34d11ee7315f" providerId="ADAL" clId="{5326D4C6-7A65-46B1-BDC2-267144734BF8}"/>
    <pc:docChg chg="undo redo custSel addSld delSld modSld sldOrd">
      <pc:chgData name="Oli, Himal - SDSMT Student" userId="0a150de0-efee-4060-9bf4-34d11ee7315f" providerId="ADAL" clId="{5326D4C6-7A65-46B1-BDC2-267144734BF8}" dt="2025-06-24T12:52:38.098" v="3095" actId="478"/>
      <pc:docMkLst>
        <pc:docMk/>
      </pc:docMkLst>
      <pc:sldChg chg="modSp mod modNotesTx">
        <pc:chgData name="Oli, Himal - SDSMT Student" userId="0a150de0-efee-4060-9bf4-34d11ee7315f" providerId="ADAL" clId="{5326D4C6-7A65-46B1-BDC2-267144734BF8}" dt="2025-06-24T12:18:31.460" v="3034" actId="20577"/>
        <pc:sldMkLst>
          <pc:docMk/>
          <pc:sldMk cId="2422022955" sldId="256"/>
        </pc:sldMkLst>
        <pc:spChg chg="mod">
          <ac:chgData name="Oli, Himal - SDSMT Student" userId="0a150de0-efee-4060-9bf4-34d11ee7315f" providerId="ADAL" clId="{5326D4C6-7A65-46B1-BDC2-267144734BF8}" dt="2025-06-21T19:08:34.547" v="2321" actId="121"/>
          <ac:spMkLst>
            <pc:docMk/>
            <pc:sldMk cId="2422022955" sldId="256"/>
            <ac:spMk id="2" creationId="{8900B7BB-0077-4A6F-B531-407546945243}"/>
          </ac:spMkLst>
        </pc:spChg>
        <pc:spChg chg="mod">
          <ac:chgData name="Oli, Himal - SDSMT Student" userId="0a150de0-efee-4060-9bf4-34d11ee7315f" providerId="ADAL" clId="{5326D4C6-7A65-46B1-BDC2-267144734BF8}" dt="2025-06-20T19:45:48.694" v="2309" actId="20577"/>
          <ac:spMkLst>
            <pc:docMk/>
            <pc:sldMk cId="2422022955" sldId="256"/>
            <ac:spMk id="5" creationId="{E5B56B65-B6A6-7B97-4C58-1BFA40784F32}"/>
          </ac:spMkLst>
        </pc:spChg>
      </pc:sldChg>
      <pc:sldChg chg="modSp mod">
        <pc:chgData name="Oli, Himal - SDSMT Student" userId="0a150de0-efee-4060-9bf4-34d11ee7315f" providerId="ADAL" clId="{5326D4C6-7A65-46B1-BDC2-267144734BF8}" dt="2025-06-24T12:19:31.847" v="3045" actId="27636"/>
        <pc:sldMkLst>
          <pc:docMk/>
          <pc:sldMk cId="3885075867" sldId="257"/>
        </pc:sldMkLst>
        <pc:spChg chg="mod">
          <ac:chgData name="Oli, Himal - SDSMT Student" userId="0a150de0-efee-4060-9bf4-34d11ee7315f" providerId="ADAL" clId="{5326D4C6-7A65-46B1-BDC2-267144734BF8}" dt="2025-06-24T12:19:31.847" v="3045" actId="27636"/>
          <ac:spMkLst>
            <pc:docMk/>
            <pc:sldMk cId="3885075867" sldId="257"/>
            <ac:spMk id="2" creationId="{E5A7F39B-B01C-E3B5-B16F-6F98E0D9FC84}"/>
          </ac:spMkLst>
        </pc:spChg>
      </pc:sldChg>
      <pc:sldChg chg="modSp mod">
        <pc:chgData name="Oli, Himal - SDSMT Student" userId="0a150de0-efee-4060-9bf4-34d11ee7315f" providerId="ADAL" clId="{5326D4C6-7A65-46B1-BDC2-267144734BF8}" dt="2025-06-23T05:26:58.203" v="2576" actId="1076"/>
        <pc:sldMkLst>
          <pc:docMk/>
          <pc:sldMk cId="551209448" sldId="258"/>
        </pc:sldMkLst>
        <pc:spChg chg="mod">
          <ac:chgData name="Oli, Himal - SDSMT Student" userId="0a150de0-efee-4060-9bf4-34d11ee7315f" providerId="ADAL" clId="{5326D4C6-7A65-46B1-BDC2-267144734BF8}" dt="2025-06-23T05:25:50.999" v="2575" actId="14100"/>
          <ac:spMkLst>
            <pc:docMk/>
            <pc:sldMk cId="551209448" sldId="258"/>
            <ac:spMk id="16" creationId="{5F1806FF-C11E-5CEF-B4E7-E5314F5088A7}"/>
          </ac:spMkLst>
        </pc:spChg>
        <pc:spChg chg="mod">
          <ac:chgData name="Oli, Himal - SDSMT Student" userId="0a150de0-efee-4060-9bf4-34d11ee7315f" providerId="ADAL" clId="{5326D4C6-7A65-46B1-BDC2-267144734BF8}" dt="2025-06-23T05:25:25.266" v="2574" actId="20577"/>
          <ac:spMkLst>
            <pc:docMk/>
            <pc:sldMk cId="551209448" sldId="258"/>
            <ac:spMk id="20" creationId="{B854055B-732B-1788-FC7C-5C2CC2F467E0}"/>
          </ac:spMkLst>
        </pc:spChg>
        <pc:spChg chg="mod">
          <ac:chgData name="Oli, Himal - SDSMT Student" userId="0a150de0-efee-4060-9bf4-34d11ee7315f" providerId="ADAL" clId="{5326D4C6-7A65-46B1-BDC2-267144734BF8}" dt="2025-06-23T05:26:58.203" v="2576" actId="1076"/>
          <ac:spMkLst>
            <pc:docMk/>
            <pc:sldMk cId="551209448" sldId="258"/>
            <ac:spMk id="25" creationId="{237F1F5C-3B1A-245E-5B86-06732A7D4843}"/>
          </ac:spMkLst>
        </pc:spChg>
      </pc:sldChg>
      <pc:sldChg chg="delSp modSp mod ord">
        <pc:chgData name="Oli, Himal - SDSMT Student" userId="0a150de0-efee-4060-9bf4-34d11ee7315f" providerId="ADAL" clId="{5326D4C6-7A65-46B1-BDC2-267144734BF8}" dt="2025-06-24T12:21:16.683" v="3053" actId="20577"/>
        <pc:sldMkLst>
          <pc:docMk/>
          <pc:sldMk cId="3814980340" sldId="261"/>
        </pc:sldMkLst>
        <pc:spChg chg="mod">
          <ac:chgData name="Oli, Himal - SDSMT Student" userId="0a150de0-efee-4060-9bf4-34d11ee7315f" providerId="ADAL" clId="{5326D4C6-7A65-46B1-BDC2-267144734BF8}" dt="2025-06-24T12:21:16.683" v="3053" actId="20577"/>
          <ac:spMkLst>
            <pc:docMk/>
            <pc:sldMk cId="3814980340" sldId="261"/>
            <ac:spMk id="2" creationId="{D213098B-0D81-0A62-4C88-0B8607CBDA2A}"/>
          </ac:spMkLst>
        </pc:spChg>
        <pc:spChg chg="mod">
          <ac:chgData name="Oli, Himal - SDSMT Student" userId="0a150de0-efee-4060-9bf4-34d11ee7315f" providerId="ADAL" clId="{5326D4C6-7A65-46B1-BDC2-267144734BF8}" dt="2025-06-24T12:20:36.130" v="3046" actId="20577"/>
          <ac:spMkLst>
            <pc:docMk/>
            <pc:sldMk cId="3814980340" sldId="261"/>
            <ac:spMk id="4" creationId="{5571352B-CDC2-4523-324A-E6CA1FDD9F36}"/>
          </ac:spMkLst>
        </pc:spChg>
        <pc:spChg chg="del mod">
          <ac:chgData name="Oli, Himal - SDSMT Student" userId="0a150de0-efee-4060-9bf4-34d11ee7315f" providerId="ADAL" clId="{5326D4C6-7A65-46B1-BDC2-267144734BF8}" dt="2025-06-24T12:20:48.275" v="3047" actId="478"/>
          <ac:spMkLst>
            <pc:docMk/>
            <pc:sldMk cId="3814980340" sldId="261"/>
            <ac:spMk id="45" creationId="{814BF468-C7D9-BB11-120A-C5D986F6A576}"/>
          </ac:spMkLst>
        </pc:spChg>
      </pc:sldChg>
      <pc:sldChg chg="addSp modSp mod ord modNotesTx">
        <pc:chgData name="Oli, Himal - SDSMT Student" userId="0a150de0-efee-4060-9bf4-34d11ee7315f" providerId="ADAL" clId="{5326D4C6-7A65-46B1-BDC2-267144734BF8}" dt="2025-06-24T12:39:30.178" v="3077" actId="113"/>
        <pc:sldMkLst>
          <pc:docMk/>
          <pc:sldMk cId="2395694348" sldId="264"/>
        </pc:sldMkLst>
        <pc:spChg chg="mod">
          <ac:chgData name="Oli, Himal - SDSMT Student" userId="0a150de0-efee-4060-9bf4-34d11ee7315f" providerId="ADAL" clId="{5326D4C6-7A65-46B1-BDC2-267144734BF8}" dt="2025-06-24T04:24:31.177" v="2956" actId="20577"/>
          <ac:spMkLst>
            <pc:docMk/>
            <pc:sldMk cId="2395694348" sldId="264"/>
            <ac:spMk id="4" creationId="{E661E31C-12ED-B3E1-97D8-DC3038E5DBD3}"/>
          </ac:spMkLst>
        </pc:spChg>
        <pc:spChg chg="mod">
          <ac:chgData name="Oli, Himal - SDSMT Student" userId="0a150de0-efee-4060-9bf4-34d11ee7315f" providerId="ADAL" clId="{5326D4C6-7A65-46B1-BDC2-267144734BF8}" dt="2025-06-24T12:37:56.836" v="3076" actId="20577"/>
          <ac:spMkLst>
            <pc:docMk/>
            <pc:sldMk cId="2395694348" sldId="264"/>
            <ac:spMk id="6" creationId="{AFFA5D55-06A1-C13F-A804-946669EB7458}"/>
          </ac:spMkLst>
        </pc:spChg>
      </pc:sldChg>
      <pc:sldChg chg="modSp mod ord">
        <pc:chgData name="Oli, Himal - SDSMT Student" userId="0a150de0-efee-4060-9bf4-34d11ee7315f" providerId="ADAL" clId="{5326D4C6-7A65-46B1-BDC2-267144734BF8}" dt="2025-06-24T05:52:08.938" v="3031"/>
        <pc:sldMkLst>
          <pc:docMk/>
          <pc:sldMk cId="2752344248" sldId="265"/>
        </pc:sldMkLst>
        <pc:spChg chg="mod">
          <ac:chgData name="Oli, Himal - SDSMT Student" userId="0a150de0-efee-4060-9bf4-34d11ee7315f" providerId="ADAL" clId="{5326D4C6-7A65-46B1-BDC2-267144734BF8}" dt="2025-06-23T05:32:25.556" v="2600"/>
          <ac:spMkLst>
            <pc:docMk/>
            <pc:sldMk cId="2752344248" sldId="265"/>
            <ac:spMk id="4" creationId="{A72198C5-D47E-8352-11B2-EA2447471662}"/>
          </ac:spMkLst>
        </pc:spChg>
      </pc:sldChg>
      <pc:sldChg chg="del">
        <pc:chgData name="Oli, Himal - SDSMT Student" userId="0a150de0-efee-4060-9bf4-34d11ee7315f" providerId="ADAL" clId="{5326D4C6-7A65-46B1-BDC2-267144734BF8}" dt="2025-06-23T06:36:46.422" v="2754" actId="2696"/>
        <pc:sldMkLst>
          <pc:docMk/>
          <pc:sldMk cId="2144877086" sldId="267"/>
        </pc:sldMkLst>
      </pc:sldChg>
      <pc:sldChg chg="delSp modSp mod delAnim modNotesTx">
        <pc:chgData name="Oli, Himal - SDSMT Student" userId="0a150de0-efee-4060-9bf4-34d11ee7315f" providerId="ADAL" clId="{5326D4C6-7A65-46B1-BDC2-267144734BF8}" dt="2025-06-24T12:32:23.441" v="3063" actId="20577"/>
        <pc:sldMkLst>
          <pc:docMk/>
          <pc:sldMk cId="2211743825" sldId="273"/>
        </pc:sldMkLst>
        <pc:spChg chg="mod">
          <ac:chgData name="Oli, Himal - SDSMT Student" userId="0a150de0-efee-4060-9bf4-34d11ee7315f" providerId="ADAL" clId="{5326D4C6-7A65-46B1-BDC2-267144734BF8}" dt="2025-06-22T14:49:19.445" v="2519" actId="1076"/>
          <ac:spMkLst>
            <pc:docMk/>
            <pc:sldMk cId="2211743825" sldId="273"/>
            <ac:spMk id="2" creationId="{4E50C9BF-176F-838C-8C0D-F6B1E5712A3D}"/>
          </ac:spMkLst>
        </pc:spChg>
        <pc:spChg chg="mod">
          <ac:chgData name="Oli, Himal - SDSMT Student" userId="0a150de0-efee-4060-9bf4-34d11ee7315f" providerId="ADAL" clId="{5326D4C6-7A65-46B1-BDC2-267144734BF8}" dt="2025-06-22T14:48:53.155" v="2514" actId="20577"/>
          <ac:spMkLst>
            <pc:docMk/>
            <pc:sldMk cId="2211743825" sldId="273"/>
            <ac:spMk id="4" creationId="{4010A10B-7E21-BF7A-A0BF-4DA21E1E6664}"/>
          </ac:spMkLst>
        </pc:spChg>
        <pc:spChg chg="mod">
          <ac:chgData name="Oli, Himal - SDSMT Student" userId="0a150de0-efee-4060-9bf4-34d11ee7315f" providerId="ADAL" clId="{5326D4C6-7A65-46B1-BDC2-267144734BF8}" dt="2025-06-22T14:49:49.529" v="2526" actId="1076"/>
          <ac:spMkLst>
            <pc:docMk/>
            <pc:sldMk cId="2211743825" sldId="273"/>
            <ac:spMk id="5" creationId="{2CB81A1B-424B-87C2-CBF1-CD43E63E9707}"/>
          </ac:spMkLst>
        </pc:spChg>
        <pc:spChg chg="mod">
          <ac:chgData name="Oli, Himal - SDSMT Student" userId="0a150de0-efee-4060-9bf4-34d11ee7315f" providerId="ADAL" clId="{5326D4C6-7A65-46B1-BDC2-267144734BF8}" dt="2025-06-22T14:49:30.275" v="2521" actId="1076"/>
          <ac:spMkLst>
            <pc:docMk/>
            <pc:sldMk cId="2211743825" sldId="273"/>
            <ac:spMk id="10" creationId="{7DC87245-FAC9-DAC3-47F7-19E7349BF497}"/>
          </ac:spMkLst>
        </pc:spChg>
        <pc:picChg chg="mod">
          <ac:chgData name="Oli, Himal - SDSMT Student" userId="0a150de0-efee-4060-9bf4-34d11ee7315f" providerId="ADAL" clId="{5326D4C6-7A65-46B1-BDC2-267144734BF8}" dt="2025-06-22T14:49:09.136" v="2518" actId="1076"/>
          <ac:picMkLst>
            <pc:docMk/>
            <pc:sldMk cId="2211743825" sldId="273"/>
            <ac:picMk id="18" creationId="{D6B354C8-DF12-DEA5-7ED1-1C234F879E11}"/>
          </ac:picMkLst>
        </pc:picChg>
      </pc:sldChg>
      <pc:sldChg chg="addSp delSp modSp mod delAnim modAnim">
        <pc:chgData name="Oli, Himal - SDSMT Student" userId="0a150de0-efee-4060-9bf4-34d11ee7315f" providerId="ADAL" clId="{5326D4C6-7A65-46B1-BDC2-267144734BF8}" dt="2025-06-22T14:59:26.465" v="2549"/>
        <pc:sldMkLst>
          <pc:docMk/>
          <pc:sldMk cId="501963590" sldId="274"/>
        </pc:sldMkLst>
        <pc:spChg chg="add mod">
          <ac:chgData name="Oli, Himal - SDSMT Student" userId="0a150de0-efee-4060-9bf4-34d11ee7315f" providerId="ADAL" clId="{5326D4C6-7A65-46B1-BDC2-267144734BF8}" dt="2025-06-22T14:57:08.529" v="2542" actId="14100"/>
          <ac:spMkLst>
            <pc:docMk/>
            <pc:sldMk cId="501963590" sldId="274"/>
            <ac:spMk id="3" creationId="{CB9CBE0B-012B-1CCD-E4CF-1BB30AD076BB}"/>
          </ac:spMkLst>
        </pc:spChg>
        <pc:spChg chg="mod">
          <ac:chgData name="Oli, Himal - SDSMT Student" userId="0a150de0-efee-4060-9bf4-34d11ee7315f" providerId="ADAL" clId="{5326D4C6-7A65-46B1-BDC2-267144734BF8}" dt="2025-06-22T14:56:16.565" v="2534" actId="1076"/>
          <ac:spMkLst>
            <pc:docMk/>
            <pc:sldMk cId="501963590" sldId="274"/>
            <ac:spMk id="8" creationId="{02E28918-38D6-9791-BCD0-CB5F2F28C3D6}"/>
          </ac:spMkLst>
        </pc:spChg>
        <pc:spChg chg="mod">
          <ac:chgData name="Oli, Himal - SDSMT Student" userId="0a150de0-efee-4060-9bf4-34d11ee7315f" providerId="ADAL" clId="{5326D4C6-7A65-46B1-BDC2-267144734BF8}" dt="2025-06-22T14:55:44.884" v="2529" actId="1076"/>
          <ac:spMkLst>
            <pc:docMk/>
            <pc:sldMk cId="501963590" sldId="274"/>
            <ac:spMk id="9" creationId="{9BA80DAA-F1FC-6E2B-0846-C24F31DB20BC}"/>
          </ac:spMkLst>
        </pc:spChg>
        <pc:spChg chg="mod">
          <ac:chgData name="Oli, Himal - SDSMT Student" userId="0a150de0-efee-4060-9bf4-34d11ee7315f" providerId="ADAL" clId="{5326D4C6-7A65-46B1-BDC2-267144734BF8}" dt="2025-06-22T14:56:37.185" v="2537" actId="1076"/>
          <ac:spMkLst>
            <pc:docMk/>
            <pc:sldMk cId="501963590" sldId="274"/>
            <ac:spMk id="12" creationId="{A2093852-D1EC-842B-11B7-8343EF908F4E}"/>
          </ac:spMkLst>
        </pc:spChg>
        <pc:spChg chg="mod">
          <ac:chgData name="Oli, Himal - SDSMT Student" userId="0a150de0-efee-4060-9bf4-34d11ee7315f" providerId="ADAL" clId="{5326D4C6-7A65-46B1-BDC2-267144734BF8}" dt="2025-06-22T14:56:49.857" v="2539" actId="1076"/>
          <ac:spMkLst>
            <pc:docMk/>
            <pc:sldMk cId="501963590" sldId="274"/>
            <ac:spMk id="22" creationId="{67CB62C9-2193-2EB4-0BD0-A2020D6BEFED}"/>
          </ac:spMkLst>
        </pc:spChg>
        <pc:picChg chg="mod">
          <ac:chgData name="Oli, Himal - SDSMT Student" userId="0a150de0-efee-4060-9bf4-34d11ee7315f" providerId="ADAL" clId="{5326D4C6-7A65-46B1-BDC2-267144734BF8}" dt="2025-06-22T14:56:09.661" v="2533" actId="1076"/>
          <ac:picMkLst>
            <pc:docMk/>
            <pc:sldMk cId="501963590" sldId="274"/>
            <ac:picMk id="5" creationId="{40FE32C6-8C16-F07D-E0FF-4459B99DC9E1}"/>
          </ac:picMkLst>
        </pc:picChg>
        <pc:picChg chg="mod">
          <ac:chgData name="Oli, Himal - SDSMT Student" userId="0a150de0-efee-4060-9bf4-34d11ee7315f" providerId="ADAL" clId="{5326D4C6-7A65-46B1-BDC2-267144734BF8}" dt="2025-06-22T14:56:09.661" v="2533" actId="1076"/>
          <ac:picMkLst>
            <pc:docMk/>
            <pc:sldMk cId="501963590" sldId="274"/>
            <ac:picMk id="13" creationId="{7E3F1CDA-A3D0-9FE0-313C-971007B4C93A}"/>
          </ac:picMkLst>
        </pc:picChg>
      </pc:sldChg>
      <pc:sldChg chg="addSp modSp mod addAnim delAnim modAnim">
        <pc:chgData name="Oli, Himal - SDSMT Student" userId="0a150de0-efee-4060-9bf4-34d11ee7315f" providerId="ADAL" clId="{5326D4C6-7A65-46B1-BDC2-267144734BF8}" dt="2025-06-23T19:25:30.320" v="2781"/>
        <pc:sldMkLst>
          <pc:docMk/>
          <pc:sldMk cId="2885894732" sldId="275"/>
        </pc:sldMkLst>
        <pc:spChg chg="mod">
          <ac:chgData name="Oli, Himal - SDSMT Student" userId="0a150de0-efee-4060-9bf4-34d11ee7315f" providerId="ADAL" clId="{5326D4C6-7A65-46B1-BDC2-267144734BF8}" dt="2025-06-23T05:29:41.660" v="2588" actId="14100"/>
          <ac:spMkLst>
            <pc:docMk/>
            <pc:sldMk cId="2885894732" sldId="275"/>
            <ac:spMk id="2" creationId="{9EA79ECA-31DC-9D1B-60D8-07C5F427B419}"/>
          </ac:spMkLst>
        </pc:spChg>
        <pc:spChg chg="add mod">
          <ac:chgData name="Oli, Himal - SDSMT Student" userId="0a150de0-efee-4060-9bf4-34d11ee7315f" providerId="ADAL" clId="{5326D4C6-7A65-46B1-BDC2-267144734BF8}" dt="2025-06-23T06:44:16.192" v="2760" actId="207"/>
          <ac:spMkLst>
            <pc:docMk/>
            <pc:sldMk cId="2885894732" sldId="275"/>
            <ac:spMk id="17" creationId="{FE90083A-091E-CF85-F291-2DFE8F37BFAA}"/>
          </ac:spMkLst>
        </pc:spChg>
      </pc:sldChg>
      <pc:sldChg chg="modNotesTx">
        <pc:chgData name="Oli, Himal - SDSMT Student" userId="0a150de0-efee-4060-9bf4-34d11ee7315f" providerId="ADAL" clId="{5326D4C6-7A65-46B1-BDC2-267144734BF8}" dt="2025-06-24T12:32:44.096" v="3064" actId="20577"/>
        <pc:sldMkLst>
          <pc:docMk/>
          <pc:sldMk cId="1599642431" sldId="279"/>
        </pc:sldMkLst>
      </pc:sldChg>
      <pc:sldChg chg="modSp mod modNotesTx">
        <pc:chgData name="Oli, Himal - SDSMT Student" userId="0a150de0-efee-4060-9bf4-34d11ee7315f" providerId="ADAL" clId="{5326D4C6-7A65-46B1-BDC2-267144734BF8}" dt="2025-06-23T05:31:03.236" v="2598" actId="27636"/>
        <pc:sldMkLst>
          <pc:docMk/>
          <pc:sldMk cId="2642292176" sldId="280"/>
        </pc:sldMkLst>
        <pc:spChg chg="mod">
          <ac:chgData name="Oli, Himal - SDSMT Student" userId="0a150de0-efee-4060-9bf4-34d11ee7315f" providerId="ADAL" clId="{5326D4C6-7A65-46B1-BDC2-267144734BF8}" dt="2025-06-23T05:31:03.236" v="2598" actId="27636"/>
          <ac:spMkLst>
            <pc:docMk/>
            <pc:sldMk cId="2642292176" sldId="280"/>
            <ac:spMk id="4" creationId="{E7AEB4A3-47DB-4F18-4510-5F921181182B}"/>
          </ac:spMkLst>
        </pc:spChg>
      </pc:sldChg>
      <pc:sldChg chg="modSp mod">
        <pc:chgData name="Oli, Himal - SDSMT Student" userId="0a150de0-efee-4060-9bf4-34d11ee7315f" providerId="ADAL" clId="{5326D4C6-7A65-46B1-BDC2-267144734BF8}" dt="2025-06-23T05:32:35.607" v="2601"/>
        <pc:sldMkLst>
          <pc:docMk/>
          <pc:sldMk cId="3907115236" sldId="281"/>
        </pc:sldMkLst>
        <pc:spChg chg="mod">
          <ac:chgData name="Oli, Himal - SDSMT Student" userId="0a150de0-efee-4060-9bf4-34d11ee7315f" providerId="ADAL" clId="{5326D4C6-7A65-46B1-BDC2-267144734BF8}" dt="2025-06-23T05:32:35.607" v="2601"/>
          <ac:spMkLst>
            <pc:docMk/>
            <pc:sldMk cId="3907115236" sldId="281"/>
            <ac:spMk id="4" creationId="{31FDD1D2-7B50-511B-1F01-21EC805BE184}"/>
          </ac:spMkLst>
        </pc:spChg>
      </pc:sldChg>
      <pc:sldChg chg="modSp mod">
        <pc:chgData name="Oli, Himal - SDSMT Student" userId="0a150de0-efee-4060-9bf4-34d11ee7315f" providerId="ADAL" clId="{5326D4C6-7A65-46B1-BDC2-267144734BF8}" dt="2025-06-23T05:32:57.994" v="2602"/>
        <pc:sldMkLst>
          <pc:docMk/>
          <pc:sldMk cId="2383402566" sldId="282"/>
        </pc:sldMkLst>
        <pc:spChg chg="mod">
          <ac:chgData name="Oli, Himal - SDSMT Student" userId="0a150de0-efee-4060-9bf4-34d11ee7315f" providerId="ADAL" clId="{5326D4C6-7A65-46B1-BDC2-267144734BF8}" dt="2025-06-23T05:32:57.994" v="2602"/>
          <ac:spMkLst>
            <pc:docMk/>
            <pc:sldMk cId="2383402566" sldId="282"/>
            <ac:spMk id="4" creationId="{EE2B604F-12D3-8C06-A327-811910F5866F}"/>
          </ac:spMkLst>
        </pc:spChg>
      </pc:sldChg>
      <pc:sldChg chg="del ord">
        <pc:chgData name="Oli, Himal - SDSMT Student" userId="0a150de0-efee-4060-9bf4-34d11ee7315f" providerId="ADAL" clId="{5326D4C6-7A65-46B1-BDC2-267144734BF8}" dt="2025-06-24T12:31:08.296" v="3061" actId="2696"/>
        <pc:sldMkLst>
          <pc:docMk/>
          <pc:sldMk cId="2787674408" sldId="283"/>
        </pc:sldMkLst>
      </pc:sldChg>
      <pc:sldChg chg="addSp delSp modSp mod">
        <pc:chgData name="Oli, Himal - SDSMT Student" userId="0a150de0-efee-4060-9bf4-34d11ee7315f" providerId="ADAL" clId="{5326D4C6-7A65-46B1-BDC2-267144734BF8}" dt="2025-06-20T04:33:55.780" v="509" actId="1076"/>
        <pc:sldMkLst>
          <pc:docMk/>
          <pc:sldMk cId="3198253970" sldId="286"/>
        </pc:sldMkLst>
        <pc:spChg chg="mod">
          <ac:chgData name="Oli, Himal - SDSMT Student" userId="0a150de0-efee-4060-9bf4-34d11ee7315f" providerId="ADAL" clId="{5326D4C6-7A65-46B1-BDC2-267144734BF8}" dt="2025-06-20T04:33:54.453" v="507" actId="1076"/>
          <ac:spMkLst>
            <pc:docMk/>
            <pc:sldMk cId="3198253970" sldId="286"/>
            <ac:spMk id="45" creationId="{3530244B-6889-6E9B-192C-C7D60810C970}"/>
          </ac:spMkLst>
        </pc:spChg>
        <pc:picChg chg="mod">
          <ac:chgData name="Oli, Himal - SDSMT Student" userId="0a150de0-efee-4060-9bf4-34d11ee7315f" providerId="ADAL" clId="{5326D4C6-7A65-46B1-BDC2-267144734BF8}" dt="2025-06-20T04:33:55.179" v="508" actId="1076"/>
          <ac:picMkLst>
            <pc:docMk/>
            <pc:sldMk cId="3198253970" sldId="286"/>
            <ac:picMk id="1028" creationId="{F3E812C1-D94E-4DE8-F610-A4482511E801}"/>
          </ac:picMkLst>
        </pc:picChg>
      </pc:sldChg>
      <pc:sldChg chg="modSp mod modNotesTx">
        <pc:chgData name="Oli, Himal - SDSMT Student" userId="0a150de0-efee-4060-9bf4-34d11ee7315f" providerId="ADAL" clId="{5326D4C6-7A65-46B1-BDC2-267144734BF8}" dt="2025-06-24T12:32:54.298" v="3065" actId="20577"/>
        <pc:sldMkLst>
          <pc:docMk/>
          <pc:sldMk cId="1585181965" sldId="288"/>
        </pc:sldMkLst>
        <pc:spChg chg="mod">
          <ac:chgData name="Oli, Himal - SDSMT Student" userId="0a150de0-efee-4060-9bf4-34d11ee7315f" providerId="ADAL" clId="{5326D4C6-7A65-46B1-BDC2-267144734BF8}" dt="2025-06-23T05:32:15.868" v="2599"/>
          <ac:spMkLst>
            <pc:docMk/>
            <pc:sldMk cId="1585181965" sldId="288"/>
            <ac:spMk id="4" creationId="{93A74A0F-ABAB-D243-9486-BA21748FA6CD}"/>
          </ac:spMkLst>
        </pc:spChg>
      </pc:sldChg>
      <pc:sldChg chg="addSp delSp modSp add mod delAnim modAnim">
        <pc:chgData name="Oli, Himal - SDSMT Student" userId="0a150de0-efee-4060-9bf4-34d11ee7315f" providerId="ADAL" clId="{5326D4C6-7A65-46B1-BDC2-267144734BF8}" dt="2025-06-24T12:52:38.098" v="3095" actId="478"/>
        <pc:sldMkLst>
          <pc:docMk/>
          <pc:sldMk cId="4027985566" sldId="289"/>
        </pc:sldMkLst>
        <pc:spChg chg="mod">
          <ac:chgData name="Oli, Himal - SDSMT Student" userId="0a150de0-efee-4060-9bf4-34d11ee7315f" providerId="ADAL" clId="{5326D4C6-7A65-46B1-BDC2-267144734BF8}" dt="2025-06-23T05:33:13.390" v="2604" actId="20577"/>
          <ac:spMkLst>
            <pc:docMk/>
            <pc:sldMk cId="4027985566" sldId="289"/>
            <ac:spMk id="4" creationId="{EF383697-09E1-CDCF-6521-9CDADF401BDF}"/>
          </ac:spMkLst>
        </pc:spChg>
        <pc:picChg chg="add mod">
          <ac:chgData name="Oli, Himal - SDSMT Student" userId="0a150de0-efee-4060-9bf4-34d11ee7315f" providerId="ADAL" clId="{5326D4C6-7A65-46B1-BDC2-267144734BF8}" dt="2025-06-17T16:48:55.563" v="160" actId="1076"/>
          <ac:picMkLst>
            <pc:docMk/>
            <pc:sldMk cId="4027985566" sldId="289"/>
            <ac:picMk id="2" creationId="{439CA92B-ACCE-C110-9218-6A7E011F9037}"/>
          </ac:picMkLst>
        </pc:picChg>
        <pc:picChg chg="add mod modCrop">
          <ac:chgData name="Oli, Himal - SDSMT Student" userId="0a150de0-efee-4060-9bf4-34d11ee7315f" providerId="ADAL" clId="{5326D4C6-7A65-46B1-BDC2-267144734BF8}" dt="2025-06-18T19:05:02.475" v="472" actId="1076"/>
          <ac:picMkLst>
            <pc:docMk/>
            <pc:sldMk cId="4027985566" sldId="289"/>
            <ac:picMk id="3" creationId="{E64F99FD-B21A-3245-60EE-A6638AC7512A}"/>
          </ac:picMkLst>
        </pc:picChg>
        <pc:picChg chg="add del mod modCrop">
          <ac:chgData name="Oli, Himal - SDSMT Student" userId="0a150de0-efee-4060-9bf4-34d11ee7315f" providerId="ADAL" clId="{5326D4C6-7A65-46B1-BDC2-267144734BF8}" dt="2025-06-24T12:52:38.098" v="3095" actId="478"/>
          <ac:picMkLst>
            <pc:docMk/>
            <pc:sldMk cId="4027985566" sldId="289"/>
            <ac:picMk id="6" creationId="{75FC9F08-EF37-FA40-44BD-BC069B3C0C39}"/>
          </ac:picMkLst>
        </pc:picChg>
        <pc:picChg chg="add mod">
          <ac:chgData name="Oli, Himal - SDSMT Student" userId="0a150de0-efee-4060-9bf4-34d11ee7315f" providerId="ADAL" clId="{5326D4C6-7A65-46B1-BDC2-267144734BF8}" dt="2025-06-21T23:46:09.205" v="2400" actId="14100"/>
          <ac:picMkLst>
            <pc:docMk/>
            <pc:sldMk cId="4027985566" sldId="289"/>
            <ac:picMk id="11" creationId="{F6959E9D-6F22-C902-0E72-A20E6EDC28CC}"/>
          </ac:picMkLst>
        </pc:picChg>
        <pc:picChg chg="add mod modCrop">
          <ac:chgData name="Oli, Himal - SDSMT Student" userId="0a150de0-efee-4060-9bf4-34d11ee7315f" providerId="ADAL" clId="{5326D4C6-7A65-46B1-BDC2-267144734BF8}" dt="2025-06-24T12:52:14.527" v="3093" actId="1076"/>
          <ac:picMkLst>
            <pc:docMk/>
            <pc:sldMk cId="4027985566" sldId="289"/>
            <ac:picMk id="22" creationId="{6E91F645-905D-5360-E304-B7B683F57BEC}"/>
          </ac:picMkLst>
        </pc:picChg>
        <pc:cxnChg chg="add mod">
          <ac:chgData name="Oli, Himal - SDSMT Student" userId="0a150de0-efee-4060-9bf4-34d11ee7315f" providerId="ADAL" clId="{5326D4C6-7A65-46B1-BDC2-267144734BF8}" dt="2025-06-23T06:11:26.930" v="2628" actId="14100"/>
          <ac:cxnSpMkLst>
            <pc:docMk/>
            <pc:sldMk cId="4027985566" sldId="289"/>
            <ac:cxnSpMk id="12" creationId="{E74F1C4E-4568-102D-9E91-9C3479D66BC4}"/>
          </ac:cxnSpMkLst>
        </pc:cxnChg>
        <pc:cxnChg chg="add mod">
          <ac:chgData name="Oli, Himal - SDSMT Student" userId="0a150de0-efee-4060-9bf4-34d11ee7315f" providerId="ADAL" clId="{5326D4C6-7A65-46B1-BDC2-267144734BF8}" dt="2025-06-23T06:11:17.766" v="2627" actId="14100"/>
          <ac:cxnSpMkLst>
            <pc:docMk/>
            <pc:sldMk cId="4027985566" sldId="289"/>
            <ac:cxnSpMk id="13" creationId="{485792C6-FA67-AE48-635C-2285B0B3D44B}"/>
          </ac:cxnSpMkLst>
        </pc:cxnChg>
      </pc:sldChg>
      <pc:sldChg chg="addSp delSp modSp add mod modAnim">
        <pc:chgData name="Oli, Himal - SDSMT Student" userId="0a150de0-efee-4060-9bf4-34d11ee7315f" providerId="ADAL" clId="{5326D4C6-7A65-46B1-BDC2-267144734BF8}" dt="2025-06-24T12:43:19.598" v="3082" actId="14100"/>
        <pc:sldMkLst>
          <pc:docMk/>
          <pc:sldMk cId="3525229338" sldId="290"/>
        </pc:sldMkLst>
        <pc:spChg chg="mod">
          <ac:chgData name="Oli, Himal - SDSMT Student" userId="0a150de0-efee-4060-9bf4-34d11ee7315f" providerId="ADAL" clId="{5326D4C6-7A65-46B1-BDC2-267144734BF8}" dt="2025-06-23T05:35:50.338" v="2605"/>
          <ac:spMkLst>
            <pc:docMk/>
            <pc:sldMk cId="3525229338" sldId="290"/>
            <ac:spMk id="4" creationId="{5B552164-ABC7-E21C-2C63-22BC4C01CB28}"/>
          </ac:spMkLst>
        </pc:spChg>
        <pc:spChg chg="add mod">
          <ac:chgData name="Oli, Himal - SDSMT Student" userId="0a150de0-efee-4060-9bf4-34d11ee7315f" providerId="ADAL" clId="{5326D4C6-7A65-46B1-BDC2-267144734BF8}" dt="2025-06-17T16:59:02.301" v="167" actId="1076"/>
          <ac:spMkLst>
            <pc:docMk/>
            <pc:sldMk cId="3525229338" sldId="290"/>
            <ac:spMk id="6" creationId="{40E84B4D-3322-5F69-3AAE-6A85DF579CB4}"/>
          </ac:spMkLst>
        </pc:spChg>
        <pc:picChg chg="add mod">
          <ac:chgData name="Oli, Himal - SDSMT Student" userId="0a150de0-efee-4060-9bf4-34d11ee7315f" providerId="ADAL" clId="{5326D4C6-7A65-46B1-BDC2-267144734BF8}" dt="2025-06-17T16:59:02.301" v="167" actId="1076"/>
          <ac:picMkLst>
            <pc:docMk/>
            <pc:sldMk cId="3525229338" sldId="290"/>
            <ac:picMk id="8" creationId="{165EF448-3920-A300-289A-B8204AA132CB}"/>
          </ac:picMkLst>
        </pc:picChg>
        <pc:picChg chg="add mod">
          <ac:chgData name="Oli, Himal - SDSMT Student" userId="0a150de0-efee-4060-9bf4-34d11ee7315f" providerId="ADAL" clId="{5326D4C6-7A65-46B1-BDC2-267144734BF8}" dt="2025-06-17T17:04:48.547" v="278" actId="1076"/>
          <ac:picMkLst>
            <pc:docMk/>
            <pc:sldMk cId="3525229338" sldId="290"/>
            <ac:picMk id="9" creationId="{CCBFE5B2-ADC4-5B4C-A030-7F6D2943285A}"/>
          </ac:picMkLst>
        </pc:picChg>
        <pc:picChg chg="add mod">
          <ac:chgData name="Oli, Himal - SDSMT Student" userId="0a150de0-efee-4060-9bf4-34d11ee7315f" providerId="ADAL" clId="{5326D4C6-7A65-46B1-BDC2-267144734BF8}" dt="2025-06-24T12:43:19.598" v="3082" actId="14100"/>
          <ac:picMkLst>
            <pc:docMk/>
            <pc:sldMk cId="3525229338" sldId="290"/>
            <ac:picMk id="11" creationId="{B5403769-2735-58BE-CD24-74102CA7D948}"/>
          </ac:picMkLst>
        </pc:picChg>
        <pc:cxnChg chg="add mod">
          <ac:chgData name="Oli, Himal - SDSMT Student" userId="0a150de0-efee-4060-9bf4-34d11ee7315f" providerId="ADAL" clId="{5326D4C6-7A65-46B1-BDC2-267144734BF8}" dt="2025-06-17T16:59:02.301" v="167" actId="1076"/>
          <ac:cxnSpMkLst>
            <pc:docMk/>
            <pc:sldMk cId="3525229338" sldId="290"/>
            <ac:cxnSpMk id="10" creationId="{AEBCACE5-36C2-52E2-4C73-4F0E7F5A6127}"/>
          </ac:cxnSpMkLst>
        </pc:cxnChg>
      </pc:sldChg>
      <pc:sldChg chg="addSp delSp modSp add mod">
        <pc:chgData name="Oli, Himal - SDSMT Student" userId="0a150de0-efee-4060-9bf4-34d11ee7315f" providerId="ADAL" clId="{5326D4C6-7A65-46B1-BDC2-267144734BF8}" dt="2025-06-23T05:36:01.358" v="2606"/>
        <pc:sldMkLst>
          <pc:docMk/>
          <pc:sldMk cId="2805654358" sldId="291"/>
        </pc:sldMkLst>
        <pc:spChg chg="mod">
          <ac:chgData name="Oli, Himal - SDSMT Student" userId="0a150de0-efee-4060-9bf4-34d11ee7315f" providerId="ADAL" clId="{5326D4C6-7A65-46B1-BDC2-267144734BF8}" dt="2025-06-23T05:36:01.358" v="2606"/>
          <ac:spMkLst>
            <pc:docMk/>
            <pc:sldMk cId="2805654358" sldId="291"/>
            <ac:spMk id="4" creationId="{51C253F8-E9E2-8A34-3F0B-AAAC976EE828}"/>
          </ac:spMkLst>
        </pc:spChg>
        <pc:picChg chg="add mod">
          <ac:chgData name="Oli, Himal - SDSMT Student" userId="0a150de0-efee-4060-9bf4-34d11ee7315f" providerId="ADAL" clId="{5326D4C6-7A65-46B1-BDC2-267144734BF8}" dt="2025-06-21T19:46:26.894" v="2334" actId="1076"/>
          <ac:picMkLst>
            <pc:docMk/>
            <pc:sldMk cId="2805654358" sldId="291"/>
            <ac:picMk id="2" creationId="{182592D5-4895-5F37-1533-C56026D0C93E}"/>
          </ac:picMkLst>
        </pc:picChg>
        <pc:picChg chg="add mod modCrop">
          <ac:chgData name="Oli, Himal - SDSMT Student" userId="0a150de0-efee-4060-9bf4-34d11ee7315f" providerId="ADAL" clId="{5326D4C6-7A65-46B1-BDC2-267144734BF8}" dt="2025-06-21T19:47:17.520" v="2340" actId="1076"/>
          <ac:picMkLst>
            <pc:docMk/>
            <pc:sldMk cId="2805654358" sldId="291"/>
            <ac:picMk id="3" creationId="{A44F06EF-584E-89A6-B794-D6E6834C2303}"/>
          </ac:picMkLst>
        </pc:picChg>
        <pc:picChg chg="add mod modCrop">
          <ac:chgData name="Oli, Himal - SDSMT Student" userId="0a150de0-efee-4060-9bf4-34d11ee7315f" providerId="ADAL" clId="{5326D4C6-7A65-46B1-BDC2-267144734BF8}" dt="2025-06-21T19:47:09.392" v="2339" actId="1076"/>
          <ac:picMkLst>
            <pc:docMk/>
            <pc:sldMk cId="2805654358" sldId="291"/>
            <ac:picMk id="8" creationId="{C4DF293F-309D-AC49-6490-3833931CF24A}"/>
          </ac:picMkLst>
        </pc:picChg>
        <pc:cxnChg chg="add mod">
          <ac:chgData name="Oli, Himal - SDSMT Student" userId="0a150de0-efee-4060-9bf4-34d11ee7315f" providerId="ADAL" clId="{5326D4C6-7A65-46B1-BDC2-267144734BF8}" dt="2025-06-21T19:46:41.081" v="2336" actId="14100"/>
          <ac:cxnSpMkLst>
            <pc:docMk/>
            <pc:sldMk cId="2805654358" sldId="291"/>
            <ac:cxnSpMk id="5" creationId="{14819600-F962-559E-4333-35E65D5904F1}"/>
          </ac:cxnSpMkLst>
        </pc:cxnChg>
        <pc:cxnChg chg="add mod">
          <ac:chgData name="Oli, Himal - SDSMT Student" userId="0a150de0-efee-4060-9bf4-34d11ee7315f" providerId="ADAL" clId="{5326D4C6-7A65-46B1-BDC2-267144734BF8}" dt="2025-06-21T19:49:16.463" v="2343" actId="14100"/>
          <ac:cxnSpMkLst>
            <pc:docMk/>
            <pc:sldMk cId="2805654358" sldId="291"/>
            <ac:cxnSpMk id="12" creationId="{7DF2B3FD-664C-7485-B04A-30C6F3780276}"/>
          </ac:cxnSpMkLst>
        </pc:cxnChg>
      </pc:sldChg>
      <pc:sldChg chg="addSp delSp modSp add mod modAnim">
        <pc:chgData name="Oli, Himal - SDSMT Student" userId="0a150de0-efee-4060-9bf4-34d11ee7315f" providerId="ADAL" clId="{5326D4C6-7A65-46B1-BDC2-267144734BF8}" dt="2025-06-23T05:36:10.463" v="2607"/>
        <pc:sldMkLst>
          <pc:docMk/>
          <pc:sldMk cId="1780091292" sldId="292"/>
        </pc:sldMkLst>
        <pc:spChg chg="mod">
          <ac:chgData name="Oli, Himal - SDSMT Student" userId="0a150de0-efee-4060-9bf4-34d11ee7315f" providerId="ADAL" clId="{5326D4C6-7A65-46B1-BDC2-267144734BF8}" dt="2025-06-23T05:36:10.463" v="2607"/>
          <ac:spMkLst>
            <pc:docMk/>
            <pc:sldMk cId="1780091292" sldId="292"/>
            <ac:spMk id="4" creationId="{FF34AC26-4535-6701-84D5-F3E9ADEEDAAC}"/>
          </ac:spMkLst>
        </pc:spChg>
        <pc:picChg chg="add mod">
          <ac:chgData name="Oli, Himal - SDSMT Student" userId="0a150de0-efee-4060-9bf4-34d11ee7315f" providerId="ADAL" clId="{5326D4C6-7A65-46B1-BDC2-267144734BF8}" dt="2025-06-17T19:30:06.185" v="339" actId="1076"/>
          <ac:picMkLst>
            <pc:docMk/>
            <pc:sldMk cId="1780091292" sldId="292"/>
            <ac:picMk id="6" creationId="{9DB009C0-D64F-8836-7E3C-614107B4A06A}"/>
          </ac:picMkLst>
        </pc:picChg>
        <pc:picChg chg="add mod">
          <ac:chgData name="Oli, Himal - SDSMT Student" userId="0a150de0-efee-4060-9bf4-34d11ee7315f" providerId="ADAL" clId="{5326D4C6-7A65-46B1-BDC2-267144734BF8}" dt="2025-06-21T23:44:58.995" v="2393" actId="1076"/>
          <ac:picMkLst>
            <pc:docMk/>
            <pc:sldMk cId="1780091292" sldId="292"/>
            <ac:picMk id="9" creationId="{21F0CD9F-D60B-4D21-68D5-180CEA6E1A38}"/>
          </ac:picMkLst>
        </pc:picChg>
      </pc:sldChg>
      <pc:sldChg chg="addSp delSp modSp add mod modAnim">
        <pc:chgData name="Oli, Himal - SDSMT Student" userId="0a150de0-efee-4060-9bf4-34d11ee7315f" providerId="ADAL" clId="{5326D4C6-7A65-46B1-BDC2-267144734BF8}" dt="2025-06-24T12:42:17.689" v="3081" actId="1076"/>
        <pc:sldMkLst>
          <pc:docMk/>
          <pc:sldMk cId="2408322395" sldId="293"/>
        </pc:sldMkLst>
        <pc:spChg chg="mod">
          <ac:chgData name="Oli, Himal - SDSMT Student" userId="0a150de0-efee-4060-9bf4-34d11ee7315f" providerId="ADAL" clId="{5326D4C6-7A65-46B1-BDC2-267144734BF8}" dt="2025-06-23T06:23:55.456" v="2753" actId="13926"/>
          <ac:spMkLst>
            <pc:docMk/>
            <pc:sldMk cId="2408322395" sldId="293"/>
            <ac:spMk id="4" creationId="{B80B0FE3-F4FC-09DA-DA73-EE9A7623E175}"/>
          </ac:spMkLst>
        </pc:spChg>
        <pc:spChg chg="add del mod">
          <ac:chgData name="Oli, Himal - SDSMT Student" userId="0a150de0-efee-4060-9bf4-34d11ee7315f" providerId="ADAL" clId="{5326D4C6-7A65-46B1-BDC2-267144734BF8}" dt="2025-06-23T06:23:39.572" v="2752" actId="11529"/>
          <ac:spMkLst>
            <pc:docMk/>
            <pc:sldMk cId="2408322395" sldId="293"/>
            <ac:spMk id="5" creationId="{DBB9D56D-A41D-FD8D-B28B-7CE115612FE1}"/>
          </ac:spMkLst>
        </pc:spChg>
        <pc:picChg chg="add mod">
          <ac:chgData name="Oli, Himal - SDSMT Student" userId="0a150de0-efee-4060-9bf4-34d11ee7315f" providerId="ADAL" clId="{5326D4C6-7A65-46B1-BDC2-267144734BF8}" dt="2025-06-24T12:42:17.689" v="3081" actId="1076"/>
          <ac:picMkLst>
            <pc:docMk/>
            <pc:sldMk cId="2408322395" sldId="293"/>
            <ac:picMk id="3" creationId="{A5221443-D8EA-4B63-5EE4-E0653CB5E195}"/>
          </ac:picMkLst>
        </pc:picChg>
        <pc:picChg chg="add mod">
          <ac:chgData name="Oli, Himal - SDSMT Student" userId="0a150de0-efee-4060-9bf4-34d11ee7315f" providerId="ADAL" clId="{5326D4C6-7A65-46B1-BDC2-267144734BF8}" dt="2025-06-24T12:42:00.711" v="3079" actId="1076"/>
          <ac:picMkLst>
            <pc:docMk/>
            <pc:sldMk cId="2408322395" sldId="293"/>
            <ac:picMk id="10" creationId="{6F9A83AE-1FDA-E902-C836-DDC4CBC4FB1D}"/>
          </ac:picMkLst>
        </pc:picChg>
      </pc:sldChg>
      <pc:sldChg chg="addSp delSp modSp add mod">
        <pc:chgData name="Oli, Himal - SDSMT Student" userId="0a150de0-efee-4060-9bf4-34d11ee7315f" providerId="ADAL" clId="{5326D4C6-7A65-46B1-BDC2-267144734BF8}" dt="2025-06-23T05:36:41.388" v="2609"/>
        <pc:sldMkLst>
          <pc:docMk/>
          <pc:sldMk cId="1724475645" sldId="294"/>
        </pc:sldMkLst>
        <pc:spChg chg="mod">
          <ac:chgData name="Oli, Himal - SDSMT Student" userId="0a150de0-efee-4060-9bf4-34d11ee7315f" providerId="ADAL" clId="{5326D4C6-7A65-46B1-BDC2-267144734BF8}" dt="2025-06-23T05:36:41.388" v="2609"/>
          <ac:spMkLst>
            <pc:docMk/>
            <pc:sldMk cId="1724475645" sldId="294"/>
            <ac:spMk id="4" creationId="{B24C4FE2-2187-D372-90B0-4C4F13926131}"/>
          </ac:spMkLst>
        </pc:spChg>
        <pc:picChg chg="add mod">
          <ac:chgData name="Oli, Himal - SDSMT Student" userId="0a150de0-efee-4060-9bf4-34d11ee7315f" providerId="ADAL" clId="{5326D4C6-7A65-46B1-BDC2-267144734BF8}" dt="2025-06-17T19:38:46.896" v="443" actId="14100"/>
          <ac:picMkLst>
            <pc:docMk/>
            <pc:sldMk cId="1724475645" sldId="294"/>
            <ac:picMk id="2" creationId="{9F994353-52C2-8F59-1AE5-037D75684A04}"/>
          </ac:picMkLst>
        </pc:picChg>
      </pc:sldChg>
      <pc:sldChg chg="addSp delSp modSp add del mod">
        <pc:chgData name="Oli, Himal - SDSMT Student" userId="0a150de0-efee-4060-9bf4-34d11ee7315f" providerId="ADAL" clId="{5326D4C6-7A65-46B1-BDC2-267144734BF8}" dt="2025-06-18T19:11:15.276" v="490" actId="2696"/>
        <pc:sldMkLst>
          <pc:docMk/>
          <pc:sldMk cId="283860161" sldId="295"/>
        </pc:sldMkLst>
      </pc:sldChg>
      <pc:sldChg chg="modSp add mod">
        <pc:chgData name="Oli, Himal - SDSMT Student" userId="0a150de0-efee-4060-9bf4-34d11ee7315f" providerId="ADAL" clId="{5326D4C6-7A65-46B1-BDC2-267144734BF8}" dt="2025-06-23T06:21:33.885" v="2742" actId="20577"/>
        <pc:sldMkLst>
          <pc:docMk/>
          <pc:sldMk cId="3173967565" sldId="295"/>
        </pc:sldMkLst>
        <pc:spChg chg="mod">
          <ac:chgData name="Oli, Himal - SDSMT Student" userId="0a150de0-efee-4060-9bf4-34d11ee7315f" providerId="ADAL" clId="{5326D4C6-7A65-46B1-BDC2-267144734BF8}" dt="2025-06-23T06:21:33.885" v="2742" actId="20577"/>
          <ac:spMkLst>
            <pc:docMk/>
            <pc:sldMk cId="3173967565" sldId="295"/>
            <ac:spMk id="6" creationId="{97111FD6-D173-13CD-A742-13C8DD6EFB18}"/>
          </ac:spMkLst>
        </pc:spChg>
      </pc:sldChg>
      <pc:sldChg chg="addSp delSp modSp add mod ord delAnim">
        <pc:chgData name="Oli, Himal - SDSMT Student" userId="0a150de0-efee-4060-9bf4-34d11ee7315f" providerId="ADAL" clId="{5326D4C6-7A65-46B1-BDC2-267144734BF8}" dt="2025-06-24T12:31:41.029" v="3062"/>
        <pc:sldMkLst>
          <pc:docMk/>
          <pc:sldMk cId="3656228578" sldId="296"/>
        </pc:sldMkLst>
        <pc:spChg chg="mod">
          <ac:chgData name="Oli, Himal - SDSMT Student" userId="0a150de0-efee-4060-9bf4-34d11ee7315f" providerId="ADAL" clId="{5326D4C6-7A65-46B1-BDC2-267144734BF8}" dt="2025-06-24T12:31:41.029" v="3062"/>
          <ac:spMkLst>
            <pc:docMk/>
            <pc:sldMk cId="3656228578" sldId="296"/>
            <ac:spMk id="4" creationId="{3D32958F-DD77-F45F-FCEC-BC1E5615428E}"/>
          </ac:spMkLst>
        </pc:spChg>
        <pc:picChg chg="add mod">
          <ac:chgData name="Oli, Himal - SDSMT Student" userId="0a150de0-efee-4060-9bf4-34d11ee7315f" providerId="ADAL" clId="{5326D4C6-7A65-46B1-BDC2-267144734BF8}" dt="2025-06-22T14:35:35.125" v="2486" actId="1076"/>
          <ac:picMkLst>
            <pc:docMk/>
            <pc:sldMk cId="3656228578" sldId="296"/>
            <ac:picMk id="2" creationId="{6318DC6D-DB21-E277-D771-4CC7E6C1ADF8}"/>
          </ac:picMkLst>
        </pc:picChg>
        <pc:picChg chg="add mod">
          <ac:chgData name="Oli, Himal - SDSMT Student" userId="0a150de0-efee-4060-9bf4-34d11ee7315f" providerId="ADAL" clId="{5326D4C6-7A65-46B1-BDC2-267144734BF8}" dt="2025-06-22T14:35:51.242" v="2488" actId="1076"/>
          <ac:picMkLst>
            <pc:docMk/>
            <pc:sldMk cId="3656228578" sldId="296"/>
            <ac:picMk id="3" creationId="{938EBF30-460F-F0DA-DC1A-0689CCE4C041}"/>
          </ac:picMkLst>
        </pc:picChg>
        <pc:picChg chg="add mod">
          <ac:chgData name="Oli, Himal - SDSMT Student" userId="0a150de0-efee-4060-9bf4-34d11ee7315f" providerId="ADAL" clId="{5326D4C6-7A65-46B1-BDC2-267144734BF8}" dt="2025-06-22T14:35:38.345" v="2487" actId="1076"/>
          <ac:picMkLst>
            <pc:docMk/>
            <pc:sldMk cId="3656228578" sldId="296"/>
            <ac:picMk id="5" creationId="{71D7DD63-2E75-7C67-7D98-4C91CA353028}"/>
          </ac:picMkLst>
        </pc:picChg>
        <pc:picChg chg="add mod">
          <ac:chgData name="Oli, Himal - SDSMT Student" userId="0a150de0-efee-4060-9bf4-34d11ee7315f" providerId="ADAL" clId="{5326D4C6-7A65-46B1-BDC2-267144734BF8}" dt="2025-06-22T14:36:10.810" v="2492" actId="1076"/>
          <ac:picMkLst>
            <pc:docMk/>
            <pc:sldMk cId="3656228578" sldId="296"/>
            <ac:picMk id="12" creationId="{94177FE8-15C5-69CC-B99B-29610A8A3C8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D8DB36F-484B-4E0A-9533-A5482876B84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873C93-613B-40BF-9432-24F09360D1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C13102-9ABE-4083-A2B8-46584A59D3A6}" type="datetimeFigureOut">
              <a:rPr lang="en-US" smtClean="0"/>
              <a:t>6/21/2025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FBE08D-49BF-43B7-87BD-CA7981B3C3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2EFB7C-DFA8-4EBF-A906-C993A8BC89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AEB44-A643-4E85-A4E7-E1CC46208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4086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55F7E6-C85F-4317-8DA0-0335868794E8}" type="datetimeFigureOut">
              <a:rPr lang="en-US" smtClean="0"/>
              <a:t>6/21/2025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61150" y="1414463"/>
            <a:ext cx="6781800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5B068A-E738-4A2E-A829-6928A143F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6884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B068A-E738-4A2E-A829-6928A143F1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210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CA47C-0CFD-7E93-4D2D-F915EE0A6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E9B58C-70F0-4DC2-9C92-9505CB0681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0B354C-1CA0-237B-0B16-9AA7C0F9E9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D836FE-3975-EED0-9B83-9F1E7E2431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B068A-E738-4A2E-A829-6928A143F15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94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85176-B3DA-66D5-8E65-E71622A37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76F152-B470-73EC-4B48-76640FB21D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351668-9A30-473F-5BB8-4861C4E11B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3229B7-4921-3436-52AA-12DE0D6215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B068A-E738-4A2E-A829-6928A143F15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145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49887-0BAE-F678-5A21-468913141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74A5D9-46B2-D505-B57C-565E441911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F3E0CD-B1D7-7906-F6A1-6F14F33D9A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FC07AB-9733-3A6D-B107-B004BB7699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B068A-E738-4A2E-A829-6928A143F15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670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DB380-5EDB-545B-727A-CAFA9D008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D15E19-8180-B652-2671-12EA220947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35C4CD-7C2F-BDA4-D47F-86E414C496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2E62B-5B45-3997-4603-46144CA310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B068A-E738-4A2E-A829-6928A143F15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9493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28D8A-588E-3B13-ED40-79450081B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9C1BD1-A764-44E4-C256-47A2183E74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EE285C-F185-9A7F-C316-14815109D9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7AD20D-A818-2AE7-37F6-6635887833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B068A-E738-4A2E-A829-6928A143F15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745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FEDF3-5750-EB9E-79DC-56CC4514C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EF93EA-DB73-2E71-C8DC-D37A7C2578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A188DA-12F3-A54F-753E-A09597BB45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6250BC-3EA1-0146-9A1C-B98CAC1A9A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B068A-E738-4A2E-A829-6928A143F15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10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nonlinear optical response is highly sensitive to the number of layers. Isolating mono- and bilayers without damaging the sample or altering its structure presents a fabrication and reproducibility challenge.</a:t>
            </a:r>
          </a:p>
          <a:p>
            <a:r>
              <a:rPr lang="en-US" dirty="0"/>
              <a:t>This allows </a:t>
            </a:r>
            <a:r>
              <a:rPr lang="en-US" b="0" dirty="0"/>
              <a:t>rapid computational screening </a:t>
            </a:r>
            <a:r>
              <a:rPr lang="en-US" dirty="0"/>
              <a:t>to identify promising candidate materials without performing full DFT/BSE calculations.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B068A-E738-4A2E-A829-6928A143F15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057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CFBFF-E3F8-6732-BA7C-B8ABA1BDE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15C5D4-9ECD-300C-610D-47B10DE71E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16078A-C060-C9D7-6616-941F5B0004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FAA30F-F15A-8FED-7B7E-7FBA7B73C2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B068A-E738-4A2E-A829-6928A143F15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620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B068A-E738-4A2E-A829-6928A143F1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35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B068A-E738-4A2E-A829-6928A143F1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941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A245F-E7B6-7EBB-791E-594DC2C3E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8476EB-545B-629D-8D6D-13A79E5EE6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3C2FB9-BCB5-A830-4DEF-92B2C57EC2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48D99F-201A-27C0-6CB6-37027FED27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B068A-E738-4A2E-A829-6928A143F15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9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B1389-4CB0-3248-EB81-C4A80A2C0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15BF65-5DF8-E803-1083-8E849473A6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7FDBE8-AFDC-5D46-B7FF-A291029F7A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AI can be used to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E1FDF6-FB6C-861A-7C4E-D089411D83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B068A-E738-4A2E-A829-6928A143F1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30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B068A-E738-4A2E-A829-6928A143F15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39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D959C-33CC-258C-37D1-ADB023835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D6E31B-E10F-B947-E707-C4D62CC5B2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BD6F7D-372F-E081-AA7B-D0CA2449F1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C78C5-25A2-1D0D-5291-3477885F63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B068A-E738-4A2E-A829-6928A143F15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111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8EF1C-BE33-5D18-D1EB-CD0F99F9F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D04F4D-9D81-FFF0-D152-6EC8F228FC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43E140-9988-3F8A-C69D-4D92514545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89A0F-CED6-B216-8958-617463A5B2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B068A-E738-4A2E-A829-6928A143F15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46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A38E0-DF98-0AE2-3B11-E466923FD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1C08A9-6293-D380-3B0F-21D94B6D82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8CB031-1A79-2228-526A-5B4E76E045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0EFD9D-8CE9-2908-8D13-610993C6B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B068A-E738-4A2E-A829-6928A143F15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839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snow covered mountain&#10;&#10;Description automatically generated">
            <a:extLst>
              <a:ext uri="{FF2B5EF4-FFF2-40B4-BE49-F238E27FC236}">
                <a16:creationId xmlns:a16="http://schemas.microsoft.com/office/drawing/2014/main" id="{255DD844-F505-4168-BBFC-794F2AAA3E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1" t="6531" r="9811" b="6531"/>
          <a:stretch/>
        </p:blipFill>
        <p:spPr>
          <a:xfrm>
            <a:off x="-1" y="0"/>
            <a:ext cx="20105688" cy="1130935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4467D5-801D-429C-8918-430F3D1FF2E5}"/>
              </a:ext>
            </a:extLst>
          </p:cNvPr>
          <p:cNvCxnSpPr/>
          <p:nvPr userDrawn="1"/>
        </p:nvCxnSpPr>
        <p:spPr>
          <a:xfrm>
            <a:off x="7004924" y="3269100"/>
            <a:ext cx="0" cy="4823977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09464A41-3E62-43DE-BE3A-AB47DE2463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04924" y="4479033"/>
            <a:ext cx="11886878" cy="13207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anchor="b">
            <a:noAutofit/>
          </a:bodyPr>
          <a:lstStyle>
            <a:lvl1pPr algn="r">
              <a:defRPr sz="60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FCE708D-CF74-4BE0-8EA6-FA0DFBD2B9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4924" y="5799831"/>
            <a:ext cx="11886878" cy="12264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/>
          <a:lstStyle>
            <a:lvl1pPr marL="0" indent="0" algn="r">
              <a:buNone/>
              <a:defRPr sz="40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pic>
        <p:nvPicPr>
          <p:cNvPr id="11" name="Graphic 11">
            <a:extLst>
              <a:ext uri="{FF2B5EF4-FFF2-40B4-BE49-F238E27FC236}">
                <a16:creationId xmlns:a16="http://schemas.microsoft.com/office/drawing/2014/main" id="{CBF1FA6D-7BAD-4383-8813-DC0C68CC84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8860" y="4073480"/>
            <a:ext cx="2244541" cy="310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63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410" userDrawn="1">
          <p15:clr>
            <a:srgbClr val="FBAE40"/>
          </p15:clr>
        </p15:guide>
        <p15:guide id="2" pos="1341" userDrawn="1">
          <p15:clr>
            <a:srgbClr val="FBAE40"/>
          </p15:clr>
        </p15:guide>
        <p15:guide id="3" pos="6333" userDrawn="1">
          <p15:clr>
            <a:srgbClr val="FBAE40"/>
          </p15:clr>
        </p15:guide>
        <p15:guide id="4" orient="horz" pos="4714" userDrawn="1">
          <p15:clr>
            <a:srgbClr val="FBAE40"/>
          </p15:clr>
        </p15:guide>
        <p15:guide id="5" pos="11325" userDrawn="1">
          <p15:clr>
            <a:srgbClr val="FBAE40"/>
          </p15:clr>
        </p15:guide>
        <p15:guide id="6" orient="horz" pos="356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6F90F-C9F2-5357-686A-381111EF6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819400"/>
            <a:ext cx="17341850" cy="47037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76F2D-502C-76DF-1DAC-E6C0C9C62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7567613"/>
            <a:ext cx="17341850" cy="247491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F09EC-5BC9-56C3-4C6F-4C1D0ABBC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688A0-426D-A8EF-8B5E-BD78A6398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B0DCF-393F-3FE9-C33E-F6C7F9209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FCF6-74FA-4BB5-8268-994B0F95F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37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09F4E-FA7A-D407-ACFA-09A2DC98D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C01C4-382E-655F-2FA7-ABE0E5933F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2713" y="3009900"/>
            <a:ext cx="8593137" cy="7177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3025E0-C4EF-C028-8000-4E02D18A37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28250" y="3009900"/>
            <a:ext cx="8594725" cy="7177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482CA4-70AB-DBB1-E17F-63A44795F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D368D-F9A5-4DE2-5CAB-342C0C893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06FE63-F7E0-AA74-DEAE-FCF5141F7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FCF6-74FA-4BB5-8268-994B0F95F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808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AF673-650F-2802-FB8D-905BF368A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300" y="601663"/>
            <a:ext cx="17341850" cy="21859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3A691C-73D9-D3E7-F106-20EE54095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4300" y="2771775"/>
            <a:ext cx="8505825" cy="13589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21379A-464D-6AEA-F05C-E226B19F7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4300" y="4130675"/>
            <a:ext cx="8505825" cy="6076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0D0B57-6287-A7C5-BF0E-BCCA610288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179050" y="2771775"/>
            <a:ext cx="8547100" cy="13589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969DAF-C3D0-F783-8442-6B756CC3A2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179050" y="4130675"/>
            <a:ext cx="8547100" cy="6076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07849F-8AEA-E4B4-6866-FC1BC6DD1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B0F614-9D6B-81C0-D563-2328ED0D3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6C494D-D327-DD3A-00F9-0F2C6C887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FCF6-74FA-4BB5-8268-994B0F95F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21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B5348-1D91-86F1-62FA-7DFABEC32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DC4BEE-C923-27CA-97EE-010268F7A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C4E523-BA7F-4D72-C1E2-11A3B610B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EC8006-C696-7C3E-E1B7-D7068CB92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FCF6-74FA-4BB5-8268-994B0F95F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94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22CC42-395F-AC7B-5B87-E9DDB7428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468399-7DB8-97DA-FC64-48FAC7648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6449A-C046-E2F9-5240-21F970F87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FCF6-74FA-4BB5-8268-994B0F95F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118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115B2-0607-1052-D9B9-E143643F0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300" y="754063"/>
            <a:ext cx="6484938" cy="26384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07C46-1F61-AF16-C95C-E2CF78B09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7100" y="1628775"/>
            <a:ext cx="10179050" cy="80359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03F0DE-1684-3E3D-4B0B-F4C1F6F34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300" y="3392488"/>
            <a:ext cx="6484938" cy="62865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557CE4-8057-76EA-B2C5-3EA80E45B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3954B4-C152-AE94-E7C6-2DD1AD587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A5E4BE-50E8-7B2F-0D01-0593E3F98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FCF6-74FA-4BB5-8268-994B0F95F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1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4812F-9669-4FC4-0987-9909BC8CA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300" y="754063"/>
            <a:ext cx="6484938" cy="26384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0FE6F4-273C-1B20-9603-B31AECA218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547100" y="1628775"/>
            <a:ext cx="10179050" cy="803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D16A92-DC93-F7E1-A3A0-37DBDFC497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300" y="3392488"/>
            <a:ext cx="6484938" cy="62865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B72F3A-F112-63C3-8751-FAB89CF71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6D6C87-1DBD-B4B8-D7DE-E1A655BEF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E833E1-2B30-7ED4-8219-C59EE1AEA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FCF6-74FA-4BB5-8268-994B0F95F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644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2F4A-87D3-E4D6-61C0-96F73478A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3113C4-1DE1-3BC3-525A-1B2DD2A30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6A3B45-F054-D27C-2B27-5A90E97B6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1557C-5AA8-6136-57CF-1302351D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737665-9128-0ED9-6691-A1DACC370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FCF6-74FA-4BB5-8268-994B0F95F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4660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194C74-E746-88A3-FD5D-BF009178C7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4389100" y="601663"/>
            <a:ext cx="4333875" cy="9585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8F042A-5CE0-6ED9-A128-0B1532AF0D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82713" y="601663"/>
            <a:ext cx="12853987" cy="9585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6AFBFF-1EA1-DAC9-825F-AF26B9AC7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8C143-846F-E2FC-CBE9-2FABFFAA1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1C875-3B74-9D0F-8D7D-BB8D41B4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FCF6-74FA-4BB5-8268-994B0F95F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94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1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CE7B4-BF48-4C10-9531-8BC65AA85D3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83279" y="3168067"/>
            <a:ext cx="15819120" cy="7314196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942BE66-3550-46D8-99A0-3A1E7EBBC1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3280" y="601666"/>
            <a:ext cx="15819120" cy="19628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2F8725C-7B91-43AC-9777-348BB91286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3279" y="2564572"/>
            <a:ext cx="15819120" cy="5694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E5865-8BD1-2D69-4661-D8AF12A1995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0FBD10-382E-6A7C-B928-A66F161B7EE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8350C-E018-B368-8EAC-214AEFF7FA4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CDE6F26-894E-440C-9347-FA773B67F6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245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B2BAF5-A7C8-4C9A-AA5C-BFF3D3DFD0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3" r="12493"/>
          <a:stretch/>
        </p:blipFill>
        <p:spPr>
          <a:xfrm>
            <a:off x="-1" y="0"/>
            <a:ext cx="20105688" cy="1130935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58452AE-8387-440E-8F94-4E1F924FD9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4080" y="4130050"/>
            <a:ext cx="2203651" cy="30486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43EEE7-F607-4F0F-AF54-DFB5B3D720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04924" y="4479033"/>
            <a:ext cx="11886878" cy="13207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anchor="b">
            <a:noAutofit/>
          </a:bodyPr>
          <a:lstStyle>
            <a:lvl1pPr algn="r">
              <a:defRPr sz="6000" b="1" cap="all" baseline="0">
                <a:solidFill>
                  <a:srgbClr val="002554"/>
                </a:solidFill>
                <a:latin typeface="+mj-lt"/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2377C2-2524-41AB-85DB-95B7BB35BAD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4924" y="5799831"/>
            <a:ext cx="11886878" cy="12264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/>
          <a:lstStyle>
            <a:lvl1pPr marL="0" indent="0" algn="r">
              <a:buNone/>
              <a:defRPr sz="4000">
                <a:solidFill>
                  <a:srgbClr val="002554"/>
                </a:solidFill>
              </a:defRPr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4467D5-801D-429C-8918-430F3D1FF2E5}"/>
              </a:ext>
            </a:extLst>
          </p:cNvPr>
          <p:cNvCxnSpPr/>
          <p:nvPr userDrawn="1"/>
        </p:nvCxnSpPr>
        <p:spPr>
          <a:xfrm>
            <a:off x="7004924" y="3269100"/>
            <a:ext cx="0" cy="4823977"/>
          </a:xfrm>
          <a:prstGeom prst="line">
            <a:avLst/>
          </a:prstGeom>
          <a:ln>
            <a:solidFill>
              <a:srgbClr val="17285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07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1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9CCE9-F3BF-4A08-83B9-B05EE854C63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383280" y="3168067"/>
            <a:ext cx="7543800" cy="72966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4B23AF-08CC-415F-9A33-CED1BCA2945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1612880" y="3168067"/>
            <a:ext cx="7543800" cy="72966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626830-A935-43E9-ABD3-2431F63A4B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3280" y="601666"/>
            <a:ext cx="15822558" cy="19628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AE50D06-F812-4890-AE80-E9D0CCC257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3280" y="2564572"/>
            <a:ext cx="15819120" cy="5694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64C0C-0672-AEE4-9665-88058CA4E1E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5E185-6709-90FD-712A-34090DF310F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9B49EE-A946-E75D-8AB7-96D3F387E4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CDE6F26-894E-440C-9347-FA773B67F6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873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S1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CE7B4-BF48-4C10-9531-8BC65AA85D3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83279" y="3168067"/>
            <a:ext cx="15819120" cy="7314196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942BE66-3550-46D8-99A0-3A1E7EBBC1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3279" y="601666"/>
            <a:ext cx="15819120" cy="19628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2F8725C-7B91-43AC-9777-348BB91286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3279" y="2564572"/>
            <a:ext cx="15819120" cy="5694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DF011025-9133-4D77-B077-EBCA673449A6}"/>
              </a:ext>
            </a:extLst>
          </p:cNvPr>
          <p:cNvSpPr/>
          <p:nvPr userDrawn="1"/>
        </p:nvSpPr>
        <p:spPr>
          <a:xfrm flipH="1">
            <a:off x="13581539" y="6416684"/>
            <a:ext cx="6520080" cy="4890189"/>
          </a:xfrm>
          <a:prstGeom prst="rtTriangle">
            <a:avLst/>
          </a:prstGeom>
          <a:solidFill>
            <a:srgbClr val="172852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172852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1BFA41-2B78-AA59-15CE-4FA0EB2E1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68B8F7-A559-33D2-B36E-C83063B10E2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A72314-D364-6CE8-2A82-827F3B574D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CDE6F26-894E-440C-9347-FA773B67F6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124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S1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9CCE9-F3BF-4A08-83B9-B05EE854C63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383280" y="3168067"/>
            <a:ext cx="7543800" cy="72966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4B23AF-08CC-415F-9A33-CED1BCA2945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1635663" y="3168067"/>
            <a:ext cx="7543800" cy="72966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626830-A935-43E9-ABD3-2431F63A4B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3280" y="601666"/>
            <a:ext cx="15822558" cy="19628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AE50D06-F812-4890-AE80-E9D0CCC257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3280" y="2564572"/>
            <a:ext cx="15819120" cy="5694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407A5F06-B375-4E7B-8BAF-55B2020F7A1D}"/>
              </a:ext>
            </a:extLst>
          </p:cNvPr>
          <p:cNvSpPr/>
          <p:nvPr userDrawn="1"/>
        </p:nvSpPr>
        <p:spPr>
          <a:xfrm flipH="1">
            <a:off x="13581539" y="6416684"/>
            <a:ext cx="6520080" cy="4890189"/>
          </a:xfrm>
          <a:prstGeom prst="rtTriangle">
            <a:avLst/>
          </a:prstGeom>
          <a:solidFill>
            <a:srgbClr val="172852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172852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0C33D3-01B6-C6FC-4ACD-5B20FA25C4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53B2BB-F9D8-19DE-5654-539DE944D26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5B3C4F-0AFC-D844-306D-6B94412DA61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CDE6F26-894E-440C-9347-FA773B67F6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456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2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CE7B4-BF48-4C10-9531-8BC65AA85D3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83280" y="3168072"/>
            <a:ext cx="15819120" cy="7314197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F40E1-FC46-4711-9BF9-547949952D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2956F7-F5C5-405E-BF9A-295DE948C9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3280" y="2564572"/>
            <a:ext cx="15819120" cy="569413"/>
          </a:xfrm>
        </p:spPr>
        <p:txBody>
          <a:bodyPr>
            <a:noAutofit/>
          </a:bodyPr>
          <a:lstStyle>
            <a:lvl1pPr marL="0" indent="0">
              <a:buNone/>
              <a:defRPr sz="4000" b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4EAB1-9825-027D-0C2D-334612013B1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F65DA1-659E-8774-2223-A9B9D368078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80C7A3-17C4-4C7F-AE45-0D04DF156EE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076032" y="10768341"/>
            <a:ext cx="9029656" cy="524466"/>
          </a:xfrm>
        </p:spPr>
        <p:txBody>
          <a:bodyPr/>
          <a:lstStyle/>
          <a:p>
            <a:fld id="{CCDE6F26-894E-440C-9347-FA773B67F6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9733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2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9CCE9-F3BF-4A08-83B9-B05EE854C63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383279" y="3168067"/>
            <a:ext cx="7543800" cy="7296612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4B23AF-08CC-415F-9A33-CED1BCA2945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1612880" y="3168067"/>
            <a:ext cx="7543800" cy="7296612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01FCC8A-9E40-47E8-820A-EF90FD39E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06C3E3B-DE2C-4CD7-A5B9-0CE32116D9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3280" y="2564572"/>
            <a:ext cx="15819120" cy="569413"/>
          </a:xfrm>
        </p:spPr>
        <p:txBody>
          <a:bodyPr>
            <a:noAutofit/>
          </a:bodyPr>
          <a:lstStyle>
            <a:lvl1pPr marL="0" indent="0">
              <a:buNone/>
              <a:defRPr sz="4000" b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B8D654-4AC1-BB8C-FE74-0E7EB883555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E7347D-BA87-B08B-3BA9-626FFCFC7C9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F8A84EB-1E67-9A4F-4025-3EF11CBF5B6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CDE6F26-894E-440C-9347-FA773B67F6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11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S2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CE7B4-BF48-4C10-9531-8BC65AA85D3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83280" y="3168072"/>
            <a:ext cx="15819120" cy="7314197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F40E1-FC46-4711-9BF9-547949952D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2956F7-F5C5-405E-BF9A-295DE948C9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3280" y="2564572"/>
            <a:ext cx="15819120" cy="569413"/>
          </a:xfrm>
        </p:spPr>
        <p:txBody>
          <a:bodyPr>
            <a:noAutofit/>
          </a:bodyPr>
          <a:lstStyle>
            <a:lvl1pPr marL="0" indent="0">
              <a:buNone/>
              <a:defRPr sz="4000" b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3208400D-2B5A-4D0B-A86D-FFD6D3D5872E}"/>
              </a:ext>
            </a:extLst>
          </p:cNvPr>
          <p:cNvSpPr/>
          <p:nvPr userDrawn="1"/>
        </p:nvSpPr>
        <p:spPr>
          <a:xfrm flipH="1">
            <a:off x="13581539" y="6416684"/>
            <a:ext cx="6520080" cy="4890189"/>
          </a:xfrm>
          <a:prstGeom prst="rtTriangle">
            <a:avLst/>
          </a:prstGeom>
          <a:solidFill>
            <a:srgbClr val="172852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172852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21448-36FB-A72E-1C71-D63D5F4C7D2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7EC0296-39A0-EAEB-F1EC-7C5940903DF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55A2ED6-47DB-A004-813A-45276D927CB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CDE6F26-894E-440C-9347-FA773B67F6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064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S2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9CCE9-F3BF-4A08-83B9-B05EE854C63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383280" y="3168067"/>
            <a:ext cx="7543800" cy="7296612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4B23AF-08CC-415F-9A33-CED1BCA2945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1612879" y="3168067"/>
            <a:ext cx="7543800" cy="7296612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01FCC8A-9E40-47E8-820A-EF90FD39E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06C3E3B-DE2C-4CD7-A5B9-0CE32116D9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3280" y="2564572"/>
            <a:ext cx="15819120" cy="569413"/>
          </a:xfrm>
        </p:spPr>
        <p:txBody>
          <a:bodyPr>
            <a:noAutofit/>
          </a:bodyPr>
          <a:lstStyle>
            <a:lvl1pPr marL="0" indent="0">
              <a:buNone/>
              <a:defRPr sz="4000" b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B94310D8-DF15-4B1C-9701-E2D240BE1775}"/>
              </a:ext>
            </a:extLst>
          </p:cNvPr>
          <p:cNvSpPr/>
          <p:nvPr userDrawn="1"/>
        </p:nvSpPr>
        <p:spPr>
          <a:xfrm flipH="1">
            <a:off x="13585608" y="6611556"/>
            <a:ext cx="6520080" cy="4890189"/>
          </a:xfrm>
          <a:prstGeom prst="rtTriangle">
            <a:avLst/>
          </a:prstGeom>
          <a:solidFill>
            <a:srgbClr val="172852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172852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3FFE62-32D2-D171-2E64-B1EF3160FF0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53AE4D-3DC7-7EDD-4012-64F1B34D49C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32AA6E-F76B-2964-4FEB-E2F93FE12B6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076032" y="10707686"/>
            <a:ext cx="9029656" cy="524466"/>
          </a:xfrm>
        </p:spPr>
        <p:txBody>
          <a:bodyPr/>
          <a:lstStyle/>
          <a:p>
            <a:fld id="{CCDE6F26-894E-440C-9347-FA773B67F6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66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snow covered mountain&#10;&#10;Description automatically generated">
            <a:extLst>
              <a:ext uri="{FF2B5EF4-FFF2-40B4-BE49-F238E27FC236}">
                <a16:creationId xmlns:a16="http://schemas.microsoft.com/office/drawing/2014/main" id="{255DD844-F505-4168-BBFC-794F2AAA3E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1" t="6531" r="9811" b="6531"/>
          <a:stretch/>
        </p:blipFill>
        <p:spPr>
          <a:xfrm>
            <a:off x="-1" y="0"/>
            <a:ext cx="20105688" cy="1130935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58452AE-8387-440E-8F94-4E1F924FD9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4847" y="5197475"/>
            <a:ext cx="5769284" cy="1725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43EEE7-F607-4F0F-AF54-DFB5B3D720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0706" y="7222233"/>
            <a:ext cx="17477917" cy="13207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anchor="b">
            <a:normAutofit/>
          </a:bodyPr>
          <a:lstStyle>
            <a:lvl1pPr algn="r">
              <a:defRPr sz="60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2377C2-2524-41AB-85DB-95B7BB35BAD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0706" y="8543031"/>
            <a:ext cx="17477917" cy="12264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/>
          <a:lstStyle>
            <a:lvl1pPr marL="0" indent="0" algn="r">
              <a:buNone/>
              <a:defRPr sz="40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BB6BF3-9BE4-420F-8858-F7FE5A3E645D}"/>
              </a:ext>
            </a:extLst>
          </p:cNvPr>
          <p:cNvCxnSpPr/>
          <p:nvPr userDrawn="1"/>
        </p:nvCxnSpPr>
        <p:spPr>
          <a:xfrm>
            <a:off x="1210706" y="7102475"/>
            <a:ext cx="174779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60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55DD844-F505-4168-BBFC-794F2AAA3E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3" r="12493"/>
          <a:stretch/>
        </p:blipFill>
        <p:spPr>
          <a:xfrm>
            <a:off x="-1" y="0"/>
            <a:ext cx="20105688" cy="11309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43EEE7-F607-4F0F-AF54-DFB5B3D720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0706" y="7222240"/>
            <a:ext cx="17477917" cy="13207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anchor="b">
            <a:noAutofit/>
          </a:bodyPr>
          <a:lstStyle>
            <a:lvl1pPr algn="r">
              <a:defRPr sz="6000" b="1" cap="all" baseline="0">
                <a:solidFill>
                  <a:srgbClr val="002554"/>
                </a:solidFill>
                <a:latin typeface="+mj-lt"/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2377C2-2524-41AB-85DB-95B7BB35BAD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0706" y="8543031"/>
            <a:ext cx="17477917" cy="12264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/>
          <a:lstStyle>
            <a:lvl1pPr marL="0" indent="0" algn="r">
              <a:buNone/>
              <a:defRPr sz="4000" baseline="0">
                <a:solidFill>
                  <a:srgbClr val="002554"/>
                </a:solidFill>
              </a:defRPr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pic>
        <p:nvPicPr>
          <p:cNvPr id="6" name="Graphic 11">
            <a:extLst>
              <a:ext uri="{FF2B5EF4-FFF2-40B4-BE49-F238E27FC236}">
                <a16:creationId xmlns:a16="http://schemas.microsoft.com/office/drawing/2014/main" id="{617200BC-E6EE-4A32-B54D-284EC25E0A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047" y="5197475"/>
            <a:ext cx="5764884" cy="172506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256626-305C-41AC-B5E0-3E45D2750738}"/>
              </a:ext>
            </a:extLst>
          </p:cNvPr>
          <p:cNvCxnSpPr/>
          <p:nvPr userDrawn="1"/>
        </p:nvCxnSpPr>
        <p:spPr>
          <a:xfrm>
            <a:off x="1210706" y="7102475"/>
            <a:ext cx="17477917" cy="0"/>
          </a:xfrm>
          <a:prstGeom prst="line">
            <a:avLst/>
          </a:prstGeom>
          <a:ln>
            <a:solidFill>
              <a:srgbClr val="0025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64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 3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snow covered mountain&#10;&#10;Description automatically generated">
            <a:extLst>
              <a:ext uri="{FF2B5EF4-FFF2-40B4-BE49-F238E27FC236}">
                <a16:creationId xmlns:a16="http://schemas.microsoft.com/office/drawing/2014/main" id="{FDDE6D9C-3C2D-409D-93CB-C76857148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1" t="6531" r="9811" b="6531"/>
          <a:stretch/>
        </p:blipFill>
        <p:spPr>
          <a:xfrm>
            <a:off x="-1" y="0"/>
            <a:ext cx="20105688" cy="11309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5B2CA1-AEF1-434E-8859-DBF3C46BC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64" y="7407275"/>
            <a:ext cx="17341394" cy="1600200"/>
          </a:xfrm>
          <a:prstGeom prst="rect">
            <a:avLst/>
          </a:prstGeom>
        </p:spPr>
        <p:txBody>
          <a:bodyPr anchor="b"/>
          <a:lstStyle>
            <a:lvl1pPr algn="ctr">
              <a:defRPr sz="6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7740DD-799A-4678-ACDB-A7A3B787A82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71564" y="9007475"/>
            <a:ext cx="17341394" cy="2057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aseline="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Text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BBC65C-5DAD-49A8-9D45-21F283B4B2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3221" y="5353183"/>
            <a:ext cx="5779241" cy="1728041"/>
          </a:xfrm>
          <a:prstGeom prst="rect">
            <a:avLst/>
          </a:prstGeom>
        </p:spPr>
      </p:pic>
      <p:sp>
        <p:nvSpPr>
          <p:cNvPr id="9" name="object 54">
            <a:extLst>
              <a:ext uri="{FF2B5EF4-FFF2-40B4-BE49-F238E27FC236}">
                <a16:creationId xmlns:a16="http://schemas.microsoft.com/office/drawing/2014/main" id="{ED9D2826-68AF-4F80-953E-C0105F0A5174}"/>
              </a:ext>
            </a:extLst>
          </p:cNvPr>
          <p:cNvSpPr/>
          <p:nvPr userDrawn="1"/>
        </p:nvSpPr>
        <p:spPr>
          <a:xfrm>
            <a:off x="8291806" y="7712075"/>
            <a:ext cx="3522074" cy="0"/>
          </a:xfrm>
          <a:custGeom>
            <a:avLst/>
            <a:gdLst/>
            <a:ahLst/>
            <a:cxnLst/>
            <a:rect l="l" t="t" r="r" b="b"/>
            <a:pathLst>
              <a:path w="4083684">
                <a:moveTo>
                  <a:pt x="0" y="0"/>
                </a:moveTo>
                <a:lnTo>
                  <a:pt x="4083645" y="0"/>
                </a:lnTo>
              </a:path>
            </a:pathLst>
          </a:cu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sz="655"/>
          </a:p>
        </p:txBody>
      </p:sp>
    </p:spTree>
    <p:extLst>
      <p:ext uri="{BB962C8B-B14F-4D97-AF65-F5344CB8AC3E}">
        <p14:creationId xmlns:p14="http://schemas.microsoft.com/office/powerpoint/2010/main" val="155789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 3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1F230A9-311E-4716-B855-7CEF44EBFD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3" r="12493"/>
          <a:stretch/>
        </p:blipFill>
        <p:spPr>
          <a:xfrm>
            <a:off x="-1" y="0"/>
            <a:ext cx="20105688" cy="11309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5B2CA1-AEF1-434E-8859-DBF3C46BC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64" y="7407275"/>
            <a:ext cx="17341394" cy="1600200"/>
          </a:xfrm>
          <a:prstGeom prst="rect">
            <a:avLst/>
          </a:prstGeom>
        </p:spPr>
        <p:txBody>
          <a:bodyPr anchor="b"/>
          <a:lstStyle>
            <a:lvl1pPr algn="ctr">
              <a:defRPr sz="6000" b="1" cap="all" baseline="0">
                <a:solidFill>
                  <a:srgbClr val="172852"/>
                </a:solidFill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7740DD-799A-4678-ACDB-A7A3B787A82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71564" y="9007475"/>
            <a:ext cx="17341394" cy="2057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aseline="0">
                <a:solidFill>
                  <a:srgbClr val="17285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9" name="object 54">
            <a:extLst>
              <a:ext uri="{FF2B5EF4-FFF2-40B4-BE49-F238E27FC236}">
                <a16:creationId xmlns:a16="http://schemas.microsoft.com/office/drawing/2014/main" id="{ED9D2826-68AF-4F80-953E-C0105F0A5174}"/>
              </a:ext>
            </a:extLst>
          </p:cNvPr>
          <p:cNvSpPr/>
          <p:nvPr userDrawn="1"/>
        </p:nvSpPr>
        <p:spPr>
          <a:xfrm>
            <a:off x="8291806" y="7712075"/>
            <a:ext cx="3522074" cy="0"/>
          </a:xfrm>
          <a:custGeom>
            <a:avLst/>
            <a:gdLst/>
            <a:ahLst/>
            <a:cxnLst/>
            <a:rect l="l" t="t" r="r" b="b"/>
            <a:pathLst>
              <a:path w="4083684">
                <a:moveTo>
                  <a:pt x="0" y="0"/>
                </a:moveTo>
                <a:lnTo>
                  <a:pt x="4083645" y="0"/>
                </a:lnTo>
              </a:path>
            </a:pathLst>
          </a:custGeom>
          <a:ln w="10470">
            <a:solidFill>
              <a:srgbClr val="002553"/>
            </a:solidFill>
          </a:ln>
        </p:spPr>
        <p:txBody>
          <a:bodyPr wrap="square" lIns="0" tIns="0" rIns="0" bIns="0" rtlCol="0"/>
          <a:lstStyle/>
          <a:p>
            <a:endParaRPr sz="655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8A5D91-C5F9-4B1C-8C4D-E1168C5732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5424" y="5353183"/>
            <a:ext cx="5774832" cy="172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1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14E7D-70FB-DA58-9CE0-CDEA49EAA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8AB971-7F2D-9F76-A70A-BDEBFDF0A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F63C34-82CE-DA2E-3160-F7E541BF8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B881E2-2B15-D5A9-B71D-DB8BC8B21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46938-5387-466A-BBB6-4FFA9BC55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5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DBF79-C99E-CA88-900D-3716A553BC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1851025"/>
            <a:ext cx="15079662" cy="3937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8CC299-B9A2-AE12-AAC3-8424736C51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425"/>
            <a:ext cx="15079662" cy="27305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79E5D-8A59-955D-7898-FEEB86611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13A41-6CA8-7934-FF8C-3E096FAC4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76342-964C-C987-7EE7-F960BF871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FCF6-74FA-4BB5-8268-994B0F95F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70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64ADF-B83F-8C94-5A8E-492C262AB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B7E37-D807-1EA9-E80E-F483F25D8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92A6A-8E7B-53F1-0E13-46F63605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1B5DF-942A-070B-11F2-85F85CA9F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55FD9-EB94-71B0-0BB9-B51050B7A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FCF6-74FA-4BB5-8268-994B0F95F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75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02327-862F-46CA-B6EB-DBCCBA713D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82154" y="10482263"/>
            <a:ext cx="4523197" cy="601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01CEF-EF1B-4028-8659-B0D9F77C83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60981" y="10482263"/>
            <a:ext cx="6783737" cy="601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82AB8-E5A1-440D-82BF-2D2E6F1D2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200349" y="10482263"/>
            <a:ext cx="4523197" cy="601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46938-5387-466A-BBB6-4FFA9BC55D7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B2BEBB-B44E-3EF7-68B8-502616F15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713" y="601663"/>
            <a:ext cx="17340262" cy="2185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D71EA6-A416-826B-2CB2-4FF4FBC53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713" y="3009900"/>
            <a:ext cx="17340262" cy="7177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2656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0" r:id="rId3"/>
    <p:sldLayoutId id="2147483673" r:id="rId4"/>
    <p:sldLayoutId id="2147483672" r:id="rId5"/>
    <p:sldLayoutId id="2147483674" r:id="rId6"/>
    <p:sldLayoutId id="2147483677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332" userDrawn="1">
          <p15:clr>
            <a:srgbClr val="F26B43"/>
          </p15:clr>
        </p15:guide>
        <p15:guide id="2" orient="horz" pos="3562" userDrawn="1">
          <p15:clr>
            <a:srgbClr val="F26B43"/>
          </p15:clr>
        </p15:guide>
        <p15:guide id="3" pos="10941" userDrawn="1">
          <p15:clr>
            <a:srgbClr val="F26B43"/>
          </p15:clr>
        </p15:guide>
        <p15:guide id="4" pos="1725" userDrawn="1">
          <p15:clr>
            <a:srgbClr val="F26B43"/>
          </p15:clr>
        </p15:guide>
        <p15:guide id="5" orient="horz" pos="1258" userDrawn="1">
          <p15:clr>
            <a:srgbClr val="F26B43"/>
          </p15:clr>
        </p15:guide>
        <p15:guide id="6" orient="horz" pos="5866" userDrawn="1">
          <p15:clr>
            <a:srgbClr val="F26B43"/>
          </p15:clr>
        </p15:guide>
        <p15:guide id="7" orient="horz" pos="658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1403F3-C514-D203-481C-150727BBB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713" y="601663"/>
            <a:ext cx="17340262" cy="2185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F8E681-B24F-D8AA-E844-956B791AA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713" y="3009900"/>
            <a:ext cx="17340262" cy="7177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C7052-87C3-B661-C89D-290BA0B965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82713" y="10482263"/>
            <a:ext cx="4522787" cy="601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2F570-5DC4-5A93-F1F5-4F4F5202C1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9563" y="10482263"/>
            <a:ext cx="6786562" cy="601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4FB9C-D9B9-532E-ABC8-A95292E08E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200188" y="10482263"/>
            <a:ext cx="4522787" cy="601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5FCF6-74FA-4BB5-8268-994B0F95F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snow covered mountain&#10;&#10;Description automatically generated">
            <a:extLst>
              <a:ext uri="{FF2B5EF4-FFF2-40B4-BE49-F238E27FC236}">
                <a16:creationId xmlns:a16="http://schemas.microsoft.com/office/drawing/2014/main" id="{D00D7122-BD78-42D0-8093-B49B42EAE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8" t="6531" r="32143" b="6531"/>
          <a:stretch/>
        </p:blipFill>
        <p:spPr>
          <a:xfrm>
            <a:off x="0" y="0"/>
            <a:ext cx="3265638" cy="11309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A7858A-C096-4862-987F-F49425BC45A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731" y="368698"/>
            <a:ext cx="1396944" cy="19325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1ED1B8-B890-4357-BEBF-1A6D15421CA1}"/>
              </a:ext>
            </a:extLst>
          </p:cNvPr>
          <p:cNvSpPr txBox="1"/>
          <p:nvPr userDrawn="1"/>
        </p:nvSpPr>
        <p:spPr>
          <a:xfrm>
            <a:off x="625603" y="10446410"/>
            <a:ext cx="20144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6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CURIOUS</a:t>
            </a:r>
          </a:p>
          <a:p>
            <a:r>
              <a:rPr lang="en-US" sz="1400" b="1" spc="6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SMART</a:t>
            </a:r>
          </a:p>
          <a:p>
            <a:r>
              <a:rPr lang="en-US" sz="1400" b="1" spc="6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TENACIOUS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760A01C-DBFB-4601-B12D-BA8CC95BE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83280" y="3168067"/>
            <a:ext cx="15819120" cy="7288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86B77F-7861-419C-9129-F4B5EDD93E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1" t="-25278" b="-6"/>
          <a:stretch/>
        </p:blipFill>
        <p:spPr>
          <a:xfrm flipH="1" flipV="1">
            <a:off x="3486198" y="2087439"/>
            <a:ext cx="16619490" cy="214436"/>
          </a:xfrm>
          <a:prstGeom prst="rect">
            <a:avLst/>
          </a:prstGeom>
        </p:spPr>
      </p:pic>
      <p:sp>
        <p:nvSpPr>
          <p:cNvPr id="18" name="Title Placeholder 3">
            <a:extLst>
              <a:ext uri="{FF2B5EF4-FFF2-40B4-BE49-F238E27FC236}">
                <a16:creationId xmlns:a16="http://schemas.microsoft.com/office/drawing/2014/main" id="{5D60B594-63A5-474D-A51C-64BE8614C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0" y="601664"/>
            <a:ext cx="15819120" cy="1962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Text</a:t>
            </a:r>
          </a:p>
        </p:txBody>
      </p:sp>
      <p:sp>
        <p:nvSpPr>
          <p:cNvPr id="19" name="Footer Placeholder 9">
            <a:extLst>
              <a:ext uri="{FF2B5EF4-FFF2-40B4-BE49-F238E27FC236}">
                <a16:creationId xmlns:a16="http://schemas.microsoft.com/office/drawing/2014/main" id="{50D0E1F9-957F-48CF-99DD-4201B37C5D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9724" y="10784883"/>
            <a:ext cx="8589804" cy="52446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0" name="Date Placeholder 8">
            <a:extLst>
              <a:ext uri="{FF2B5EF4-FFF2-40B4-BE49-F238E27FC236}">
                <a16:creationId xmlns:a16="http://schemas.microsoft.com/office/drawing/2014/main" id="{98CC8A98-3ABE-4DDB-995B-5C15349E2C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12451" y="10784883"/>
            <a:ext cx="11410662" cy="5244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1" name="Slide Number Placeholder 10">
            <a:extLst>
              <a:ext uri="{FF2B5EF4-FFF2-40B4-BE49-F238E27FC236}">
                <a16:creationId xmlns:a16="http://schemas.microsoft.com/office/drawing/2014/main" id="{B6078411-4F63-4E79-A7D8-E0919998D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5884" y="10784884"/>
            <a:ext cx="8589804" cy="524466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CCDE6F26-894E-440C-9347-FA773B67F6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257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5" r:id="rId2"/>
    <p:sldLayoutId id="2147483686" r:id="rId3"/>
    <p:sldLayoutId id="2147483710" r:id="rId4"/>
  </p:sldLayoutIdLst>
  <p:hf hdr="0" ftr="0" dt="0"/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60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86DBC9-E665-4BE7-8717-C5794F11A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83280" y="3168067"/>
            <a:ext cx="15819120" cy="7288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6A0262-EA64-4F7C-B0B8-FC291A3D26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1" t="-25278" b="-6"/>
          <a:stretch/>
        </p:blipFill>
        <p:spPr>
          <a:xfrm flipH="1" flipV="1">
            <a:off x="3486198" y="2087439"/>
            <a:ext cx="16619490" cy="214436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593300DF-D0B2-47DC-8614-C34A933A5F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652" y="5456538"/>
            <a:ext cx="5844385" cy="396274"/>
          </a:xfrm>
          <a:prstGeom prst="rect">
            <a:avLst/>
          </a:prstGeom>
        </p:spPr>
      </p:pic>
      <p:sp>
        <p:nvSpPr>
          <p:cNvPr id="20" name="object 5">
            <a:extLst>
              <a:ext uri="{FF2B5EF4-FFF2-40B4-BE49-F238E27FC236}">
                <a16:creationId xmlns:a16="http://schemas.microsoft.com/office/drawing/2014/main" id="{396794E1-3370-4AAD-ADC0-F7B706807E2A}"/>
              </a:ext>
            </a:extLst>
          </p:cNvPr>
          <p:cNvSpPr/>
          <p:nvPr userDrawn="1"/>
        </p:nvSpPr>
        <p:spPr>
          <a:xfrm flipV="1">
            <a:off x="8770924" y="10456455"/>
            <a:ext cx="4754333" cy="45719"/>
          </a:xfrm>
          <a:custGeom>
            <a:avLst/>
            <a:gdLst/>
            <a:ahLst/>
            <a:cxnLst/>
            <a:rect l="l" t="t" r="r" b="b"/>
            <a:pathLst>
              <a:path w="4083684">
                <a:moveTo>
                  <a:pt x="0" y="0"/>
                </a:moveTo>
                <a:lnTo>
                  <a:pt x="4083645" y="0"/>
                </a:lnTo>
              </a:path>
            </a:pathLst>
          </a:custGeom>
          <a:ln w="6350">
            <a:solidFill>
              <a:srgbClr val="002553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751A50-3979-4EDF-939F-C2920175D9D5}"/>
              </a:ext>
            </a:extLst>
          </p:cNvPr>
          <p:cNvSpPr txBox="1">
            <a:spLocks/>
          </p:cNvSpPr>
          <p:nvPr userDrawn="1"/>
        </p:nvSpPr>
        <p:spPr>
          <a:xfrm>
            <a:off x="8427292" y="10832794"/>
            <a:ext cx="5644799" cy="182880"/>
          </a:xfrm>
          <a:custGeom>
            <a:avLst/>
            <a:gdLst/>
            <a:ahLst/>
            <a:cxnLst/>
            <a:rect l="l" t="t" r="r" b="b"/>
            <a:pathLst>
              <a:path w="5428059" h="167989">
                <a:moveTo>
                  <a:pt x="2737433" y="30919"/>
                </a:moveTo>
                <a:lnTo>
                  <a:pt x="2737433" y="75009"/>
                </a:lnTo>
                <a:lnTo>
                  <a:pt x="2748595" y="75009"/>
                </a:lnTo>
                <a:cubicBezTo>
                  <a:pt x="2759534" y="75009"/>
                  <a:pt x="2767608" y="73186"/>
                  <a:pt x="2772817" y="69540"/>
                </a:cubicBezTo>
                <a:cubicBezTo>
                  <a:pt x="2778026" y="65893"/>
                  <a:pt x="2780630" y="60163"/>
                  <a:pt x="2780630" y="52350"/>
                </a:cubicBezTo>
                <a:cubicBezTo>
                  <a:pt x="2780630" y="44611"/>
                  <a:pt x="2777970" y="39104"/>
                  <a:pt x="2772649" y="35830"/>
                </a:cubicBezTo>
                <a:cubicBezTo>
                  <a:pt x="2767329" y="32556"/>
                  <a:pt x="2759087" y="30919"/>
                  <a:pt x="2747925" y="30919"/>
                </a:cubicBezTo>
                <a:close/>
                <a:moveTo>
                  <a:pt x="508583" y="30919"/>
                </a:moveTo>
                <a:lnTo>
                  <a:pt x="508583" y="75009"/>
                </a:lnTo>
                <a:lnTo>
                  <a:pt x="519745" y="75009"/>
                </a:lnTo>
                <a:cubicBezTo>
                  <a:pt x="530684" y="75009"/>
                  <a:pt x="538758" y="73186"/>
                  <a:pt x="543967" y="69540"/>
                </a:cubicBezTo>
                <a:cubicBezTo>
                  <a:pt x="549176" y="65893"/>
                  <a:pt x="551780" y="60163"/>
                  <a:pt x="551780" y="52350"/>
                </a:cubicBezTo>
                <a:cubicBezTo>
                  <a:pt x="551780" y="44611"/>
                  <a:pt x="549120" y="39104"/>
                  <a:pt x="543799" y="35830"/>
                </a:cubicBezTo>
                <a:cubicBezTo>
                  <a:pt x="538479" y="32556"/>
                  <a:pt x="530238" y="30919"/>
                  <a:pt x="519075" y="30919"/>
                </a:cubicBezTo>
                <a:close/>
                <a:moveTo>
                  <a:pt x="4897561" y="28798"/>
                </a:moveTo>
                <a:cubicBezTo>
                  <a:pt x="4883795" y="28798"/>
                  <a:pt x="4873414" y="33430"/>
                  <a:pt x="4866419" y="42695"/>
                </a:cubicBezTo>
                <a:cubicBezTo>
                  <a:pt x="4859424" y="51959"/>
                  <a:pt x="4855927" y="65707"/>
                  <a:pt x="4855927" y="83939"/>
                </a:cubicBezTo>
                <a:cubicBezTo>
                  <a:pt x="4855927" y="102170"/>
                  <a:pt x="4859387" y="115900"/>
                  <a:pt x="4866307" y="125127"/>
                </a:cubicBezTo>
                <a:cubicBezTo>
                  <a:pt x="4873228" y="134354"/>
                  <a:pt x="4883571" y="138968"/>
                  <a:pt x="4897338" y="138968"/>
                </a:cubicBezTo>
                <a:cubicBezTo>
                  <a:pt x="4924945" y="138968"/>
                  <a:pt x="4938749" y="120625"/>
                  <a:pt x="4938749" y="83939"/>
                </a:cubicBezTo>
                <a:cubicBezTo>
                  <a:pt x="4938749" y="47178"/>
                  <a:pt x="4925020" y="28798"/>
                  <a:pt x="4897561" y="28798"/>
                </a:cubicBezTo>
                <a:close/>
                <a:moveTo>
                  <a:pt x="925637" y="28798"/>
                </a:moveTo>
                <a:cubicBezTo>
                  <a:pt x="911870" y="28798"/>
                  <a:pt x="901489" y="33430"/>
                  <a:pt x="894494" y="42695"/>
                </a:cubicBezTo>
                <a:cubicBezTo>
                  <a:pt x="887500" y="51959"/>
                  <a:pt x="884002" y="65707"/>
                  <a:pt x="884002" y="83939"/>
                </a:cubicBezTo>
                <a:cubicBezTo>
                  <a:pt x="884002" y="102170"/>
                  <a:pt x="887462" y="115900"/>
                  <a:pt x="894383" y="125127"/>
                </a:cubicBezTo>
                <a:cubicBezTo>
                  <a:pt x="901303" y="134354"/>
                  <a:pt x="911647" y="138968"/>
                  <a:pt x="925413" y="138968"/>
                </a:cubicBezTo>
                <a:cubicBezTo>
                  <a:pt x="953021" y="138968"/>
                  <a:pt x="966825" y="120625"/>
                  <a:pt x="966825" y="83939"/>
                </a:cubicBezTo>
                <a:cubicBezTo>
                  <a:pt x="966825" y="47178"/>
                  <a:pt x="953095" y="28798"/>
                  <a:pt x="925637" y="28798"/>
                </a:cubicBezTo>
                <a:close/>
                <a:moveTo>
                  <a:pt x="4275683" y="27235"/>
                </a:moveTo>
                <a:cubicBezTo>
                  <a:pt x="4273227" y="36760"/>
                  <a:pt x="4266195" y="60312"/>
                  <a:pt x="4254587" y="97891"/>
                </a:cubicBezTo>
                <a:lnTo>
                  <a:pt x="4297115" y="97891"/>
                </a:lnTo>
                <a:cubicBezTo>
                  <a:pt x="4286175" y="62694"/>
                  <a:pt x="4280018" y="42788"/>
                  <a:pt x="4278641" y="38174"/>
                </a:cubicBezTo>
                <a:cubicBezTo>
                  <a:pt x="4277265" y="33560"/>
                  <a:pt x="4276279" y="29914"/>
                  <a:pt x="4275683" y="27235"/>
                </a:cubicBezTo>
                <a:close/>
                <a:moveTo>
                  <a:pt x="2523083" y="27235"/>
                </a:moveTo>
                <a:cubicBezTo>
                  <a:pt x="2520627" y="36760"/>
                  <a:pt x="2513595" y="60312"/>
                  <a:pt x="2501987" y="97891"/>
                </a:cubicBezTo>
                <a:lnTo>
                  <a:pt x="2544515" y="97891"/>
                </a:lnTo>
                <a:cubicBezTo>
                  <a:pt x="2533575" y="62694"/>
                  <a:pt x="2527418" y="42788"/>
                  <a:pt x="2526041" y="38174"/>
                </a:cubicBezTo>
                <a:cubicBezTo>
                  <a:pt x="2524665" y="33560"/>
                  <a:pt x="2523679" y="29914"/>
                  <a:pt x="2523083" y="27235"/>
                </a:cubicBezTo>
                <a:close/>
                <a:moveTo>
                  <a:pt x="5082964" y="2567"/>
                </a:moveTo>
                <a:lnTo>
                  <a:pt x="5117455" y="2567"/>
                </a:lnTo>
                <a:lnTo>
                  <a:pt x="5117455" y="102468"/>
                </a:lnTo>
                <a:cubicBezTo>
                  <a:pt x="5117455" y="115044"/>
                  <a:pt x="5119985" y="124271"/>
                  <a:pt x="5125045" y="130150"/>
                </a:cubicBezTo>
                <a:cubicBezTo>
                  <a:pt x="5130105" y="136029"/>
                  <a:pt x="5138477" y="138968"/>
                  <a:pt x="5150160" y="138968"/>
                </a:cubicBezTo>
                <a:cubicBezTo>
                  <a:pt x="5161471" y="138968"/>
                  <a:pt x="5169675" y="136010"/>
                  <a:pt x="5174772" y="130094"/>
                </a:cubicBezTo>
                <a:cubicBezTo>
                  <a:pt x="5179869" y="124178"/>
                  <a:pt x="5182418" y="114895"/>
                  <a:pt x="5182418" y="102245"/>
                </a:cubicBezTo>
                <a:lnTo>
                  <a:pt x="5182418" y="2567"/>
                </a:lnTo>
                <a:lnTo>
                  <a:pt x="5216909" y="2567"/>
                </a:lnTo>
                <a:lnTo>
                  <a:pt x="5216909" y="108161"/>
                </a:lnTo>
                <a:cubicBezTo>
                  <a:pt x="5216909" y="120216"/>
                  <a:pt x="5214211" y="130782"/>
                  <a:pt x="5208817" y="139861"/>
                </a:cubicBezTo>
                <a:cubicBezTo>
                  <a:pt x="5203421" y="148939"/>
                  <a:pt x="5195627" y="155897"/>
                  <a:pt x="5185432" y="160734"/>
                </a:cubicBezTo>
                <a:cubicBezTo>
                  <a:pt x="5175237" y="165571"/>
                  <a:pt x="5163182" y="167989"/>
                  <a:pt x="5149267" y="167989"/>
                </a:cubicBezTo>
                <a:cubicBezTo>
                  <a:pt x="5128282" y="167989"/>
                  <a:pt x="5111985" y="162613"/>
                  <a:pt x="5100377" y="151860"/>
                </a:cubicBezTo>
                <a:cubicBezTo>
                  <a:pt x="5088768" y="141107"/>
                  <a:pt x="5082964" y="126392"/>
                  <a:pt x="5082964" y="107714"/>
                </a:cubicBezTo>
                <a:close/>
                <a:moveTo>
                  <a:pt x="4674505" y="2567"/>
                </a:moveTo>
                <a:lnTo>
                  <a:pt x="4709108" y="2567"/>
                </a:lnTo>
                <a:lnTo>
                  <a:pt x="4709108" y="165757"/>
                </a:lnTo>
                <a:lnTo>
                  <a:pt x="4674505" y="165757"/>
                </a:lnTo>
                <a:close/>
                <a:moveTo>
                  <a:pt x="3950605" y="2567"/>
                </a:moveTo>
                <a:lnTo>
                  <a:pt x="3994249" y="2567"/>
                </a:lnTo>
                <a:lnTo>
                  <a:pt x="4065129" y="124792"/>
                </a:lnTo>
                <a:lnTo>
                  <a:pt x="4065910" y="124792"/>
                </a:lnTo>
                <a:cubicBezTo>
                  <a:pt x="4064793" y="103584"/>
                  <a:pt x="4064235" y="88590"/>
                  <a:pt x="4064235" y="79809"/>
                </a:cubicBezTo>
                <a:lnTo>
                  <a:pt x="4064235" y="2567"/>
                </a:lnTo>
                <a:lnTo>
                  <a:pt x="4095378" y="2567"/>
                </a:lnTo>
                <a:lnTo>
                  <a:pt x="4095378" y="165757"/>
                </a:lnTo>
                <a:lnTo>
                  <a:pt x="4051399" y="165757"/>
                </a:lnTo>
                <a:lnTo>
                  <a:pt x="3980408" y="42304"/>
                </a:lnTo>
                <a:lnTo>
                  <a:pt x="3979403" y="42304"/>
                </a:lnTo>
                <a:cubicBezTo>
                  <a:pt x="3980817" y="64107"/>
                  <a:pt x="3981525" y="79660"/>
                  <a:pt x="3981525" y="88962"/>
                </a:cubicBezTo>
                <a:lnTo>
                  <a:pt x="3981525" y="165757"/>
                </a:lnTo>
                <a:lnTo>
                  <a:pt x="3950605" y="165757"/>
                </a:lnTo>
                <a:close/>
                <a:moveTo>
                  <a:pt x="3750580" y="2567"/>
                </a:moveTo>
                <a:lnTo>
                  <a:pt x="3844565" y="2567"/>
                </a:lnTo>
                <a:lnTo>
                  <a:pt x="3844565" y="30919"/>
                </a:lnTo>
                <a:lnTo>
                  <a:pt x="3785183" y="30919"/>
                </a:lnTo>
                <a:lnTo>
                  <a:pt x="3785183" y="66749"/>
                </a:lnTo>
                <a:lnTo>
                  <a:pt x="3840435" y="66749"/>
                </a:lnTo>
                <a:lnTo>
                  <a:pt x="3840435" y="95101"/>
                </a:lnTo>
                <a:lnTo>
                  <a:pt x="3785183" y="95101"/>
                </a:lnTo>
                <a:lnTo>
                  <a:pt x="3785183" y="137182"/>
                </a:lnTo>
                <a:lnTo>
                  <a:pt x="3844565" y="137182"/>
                </a:lnTo>
                <a:lnTo>
                  <a:pt x="3844565" y="165757"/>
                </a:lnTo>
                <a:lnTo>
                  <a:pt x="3750580" y="165757"/>
                </a:lnTo>
                <a:close/>
                <a:moveTo>
                  <a:pt x="3525069" y="2567"/>
                </a:moveTo>
                <a:lnTo>
                  <a:pt x="3648298" y="2567"/>
                </a:lnTo>
                <a:lnTo>
                  <a:pt x="3648298" y="31365"/>
                </a:lnTo>
                <a:lnTo>
                  <a:pt x="3603985" y="31365"/>
                </a:lnTo>
                <a:lnTo>
                  <a:pt x="3603985" y="165757"/>
                </a:lnTo>
                <a:lnTo>
                  <a:pt x="3569382" y="165757"/>
                </a:lnTo>
                <a:lnTo>
                  <a:pt x="3569382" y="31365"/>
                </a:lnTo>
                <a:lnTo>
                  <a:pt x="3525069" y="31365"/>
                </a:lnTo>
                <a:close/>
                <a:moveTo>
                  <a:pt x="2915469" y="2567"/>
                </a:moveTo>
                <a:lnTo>
                  <a:pt x="3038698" y="2567"/>
                </a:lnTo>
                <a:lnTo>
                  <a:pt x="3038698" y="31365"/>
                </a:lnTo>
                <a:lnTo>
                  <a:pt x="2994385" y="31365"/>
                </a:lnTo>
                <a:lnTo>
                  <a:pt x="2994385" y="165757"/>
                </a:lnTo>
                <a:lnTo>
                  <a:pt x="2959782" y="165757"/>
                </a:lnTo>
                <a:lnTo>
                  <a:pt x="2959782" y="31365"/>
                </a:lnTo>
                <a:lnTo>
                  <a:pt x="2915469" y="31365"/>
                </a:lnTo>
                <a:close/>
                <a:moveTo>
                  <a:pt x="2702830" y="2567"/>
                </a:moveTo>
                <a:lnTo>
                  <a:pt x="2750381" y="2567"/>
                </a:lnTo>
                <a:cubicBezTo>
                  <a:pt x="2772556" y="2567"/>
                  <a:pt x="2788965" y="6604"/>
                  <a:pt x="2799606" y="14678"/>
                </a:cubicBezTo>
                <a:cubicBezTo>
                  <a:pt x="2810247" y="22752"/>
                  <a:pt x="2815568" y="35012"/>
                  <a:pt x="2815568" y="51457"/>
                </a:cubicBezTo>
                <a:cubicBezTo>
                  <a:pt x="2815568" y="61056"/>
                  <a:pt x="2812926" y="69595"/>
                  <a:pt x="2807643" y="77074"/>
                </a:cubicBezTo>
                <a:cubicBezTo>
                  <a:pt x="2802359" y="84553"/>
                  <a:pt x="2794881" y="90413"/>
                  <a:pt x="2785207" y="94654"/>
                </a:cubicBezTo>
                <a:cubicBezTo>
                  <a:pt x="2809763" y="131340"/>
                  <a:pt x="2825763" y="155041"/>
                  <a:pt x="2833204" y="165757"/>
                </a:cubicBezTo>
                <a:lnTo>
                  <a:pt x="2794806" y="165757"/>
                </a:lnTo>
                <a:lnTo>
                  <a:pt x="2755850" y="103138"/>
                </a:lnTo>
                <a:lnTo>
                  <a:pt x="2737433" y="103138"/>
                </a:lnTo>
                <a:lnTo>
                  <a:pt x="2737433" y="165757"/>
                </a:lnTo>
                <a:lnTo>
                  <a:pt x="2702830" y="165757"/>
                </a:lnTo>
                <a:close/>
                <a:moveTo>
                  <a:pt x="2169430" y="2567"/>
                </a:moveTo>
                <a:lnTo>
                  <a:pt x="2216535" y="2567"/>
                </a:lnTo>
                <a:lnTo>
                  <a:pt x="2255155" y="127359"/>
                </a:lnTo>
                <a:lnTo>
                  <a:pt x="2255825" y="127359"/>
                </a:lnTo>
                <a:lnTo>
                  <a:pt x="2296790" y="2567"/>
                </a:lnTo>
                <a:lnTo>
                  <a:pt x="2343894" y="2567"/>
                </a:lnTo>
                <a:lnTo>
                  <a:pt x="2343894" y="165757"/>
                </a:lnTo>
                <a:lnTo>
                  <a:pt x="2311636" y="165757"/>
                </a:lnTo>
                <a:lnTo>
                  <a:pt x="2311636" y="88515"/>
                </a:lnTo>
                <a:cubicBezTo>
                  <a:pt x="2311636" y="84869"/>
                  <a:pt x="2311691" y="80665"/>
                  <a:pt x="2311803" y="75902"/>
                </a:cubicBezTo>
                <a:cubicBezTo>
                  <a:pt x="2311915" y="71140"/>
                  <a:pt x="2312417" y="58489"/>
                  <a:pt x="2313310" y="37951"/>
                </a:cubicBezTo>
                <a:lnTo>
                  <a:pt x="2312305" y="37951"/>
                </a:lnTo>
                <a:lnTo>
                  <a:pt x="2270224" y="165757"/>
                </a:lnTo>
                <a:lnTo>
                  <a:pt x="2238524" y="165757"/>
                </a:lnTo>
                <a:lnTo>
                  <a:pt x="2199233" y="37728"/>
                </a:lnTo>
                <a:lnTo>
                  <a:pt x="2198229" y="37728"/>
                </a:lnTo>
                <a:cubicBezTo>
                  <a:pt x="2199643" y="63773"/>
                  <a:pt x="2200349" y="81148"/>
                  <a:pt x="2200349" y="89855"/>
                </a:cubicBezTo>
                <a:lnTo>
                  <a:pt x="2200349" y="165757"/>
                </a:lnTo>
                <a:lnTo>
                  <a:pt x="2169430" y="165757"/>
                </a:lnTo>
                <a:close/>
                <a:moveTo>
                  <a:pt x="1111039" y="2567"/>
                </a:moveTo>
                <a:lnTo>
                  <a:pt x="1145530" y="2567"/>
                </a:lnTo>
                <a:lnTo>
                  <a:pt x="1145530" y="102468"/>
                </a:lnTo>
                <a:cubicBezTo>
                  <a:pt x="1145530" y="115044"/>
                  <a:pt x="1148060" y="124271"/>
                  <a:pt x="1153120" y="130150"/>
                </a:cubicBezTo>
                <a:cubicBezTo>
                  <a:pt x="1158181" y="136029"/>
                  <a:pt x="1166552" y="138968"/>
                  <a:pt x="1178235" y="138968"/>
                </a:cubicBezTo>
                <a:cubicBezTo>
                  <a:pt x="1189546" y="138968"/>
                  <a:pt x="1197750" y="136010"/>
                  <a:pt x="1202847" y="130094"/>
                </a:cubicBezTo>
                <a:cubicBezTo>
                  <a:pt x="1207945" y="124178"/>
                  <a:pt x="1210493" y="114895"/>
                  <a:pt x="1210493" y="102245"/>
                </a:cubicBezTo>
                <a:lnTo>
                  <a:pt x="1210493" y="2567"/>
                </a:lnTo>
                <a:lnTo>
                  <a:pt x="1244985" y="2567"/>
                </a:lnTo>
                <a:lnTo>
                  <a:pt x="1244985" y="108161"/>
                </a:lnTo>
                <a:cubicBezTo>
                  <a:pt x="1244985" y="120216"/>
                  <a:pt x="1242287" y="130782"/>
                  <a:pt x="1236892" y="139861"/>
                </a:cubicBezTo>
                <a:cubicBezTo>
                  <a:pt x="1231497" y="148939"/>
                  <a:pt x="1223702" y="155897"/>
                  <a:pt x="1213507" y="160734"/>
                </a:cubicBezTo>
                <a:cubicBezTo>
                  <a:pt x="1203313" y="165571"/>
                  <a:pt x="1191257" y="167989"/>
                  <a:pt x="1177342" y="167989"/>
                </a:cubicBezTo>
                <a:cubicBezTo>
                  <a:pt x="1156357" y="167989"/>
                  <a:pt x="1140061" y="162613"/>
                  <a:pt x="1128452" y="151860"/>
                </a:cubicBezTo>
                <a:cubicBezTo>
                  <a:pt x="1116843" y="141107"/>
                  <a:pt x="1111039" y="126392"/>
                  <a:pt x="1111039" y="107714"/>
                </a:cubicBezTo>
                <a:close/>
                <a:moveTo>
                  <a:pt x="702581" y="2567"/>
                </a:moveTo>
                <a:lnTo>
                  <a:pt x="737183" y="2567"/>
                </a:lnTo>
                <a:lnTo>
                  <a:pt x="737183" y="165757"/>
                </a:lnTo>
                <a:lnTo>
                  <a:pt x="702581" y="165757"/>
                </a:lnTo>
                <a:close/>
                <a:moveTo>
                  <a:pt x="473981" y="2567"/>
                </a:moveTo>
                <a:lnTo>
                  <a:pt x="521531" y="2567"/>
                </a:lnTo>
                <a:cubicBezTo>
                  <a:pt x="543706" y="2567"/>
                  <a:pt x="560115" y="6604"/>
                  <a:pt x="570756" y="14678"/>
                </a:cubicBezTo>
                <a:cubicBezTo>
                  <a:pt x="581397" y="22752"/>
                  <a:pt x="586718" y="35012"/>
                  <a:pt x="586718" y="51457"/>
                </a:cubicBezTo>
                <a:cubicBezTo>
                  <a:pt x="586718" y="61056"/>
                  <a:pt x="584076" y="69595"/>
                  <a:pt x="578793" y="77074"/>
                </a:cubicBezTo>
                <a:cubicBezTo>
                  <a:pt x="573509" y="84553"/>
                  <a:pt x="566031" y="90413"/>
                  <a:pt x="556357" y="94654"/>
                </a:cubicBezTo>
                <a:cubicBezTo>
                  <a:pt x="580914" y="131340"/>
                  <a:pt x="596913" y="155041"/>
                  <a:pt x="604354" y="165757"/>
                </a:cubicBezTo>
                <a:lnTo>
                  <a:pt x="565956" y="165757"/>
                </a:lnTo>
                <a:lnTo>
                  <a:pt x="527001" y="103138"/>
                </a:lnTo>
                <a:lnTo>
                  <a:pt x="508583" y="103138"/>
                </a:lnTo>
                <a:lnTo>
                  <a:pt x="508583" y="165757"/>
                </a:lnTo>
                <a:lnTo>
                  <a:pt x="473981" y="165757"/>
                </a:lnTo>
                <a:close/>
                <a:moveTo>
                  <a:pt x="225214" y="2567"/>
                </a:moveTo>
                <a:lnTo>
                  <a:pt x="259705" y="2567"/>
                </a:lnTo>
                <a:lnTo>
                  <a:pt x="259705" y="102468"/>
                </a:lnTo>
                <a:cubicBezTo>
                  <a:pt x="259705" y="115044"/>
                  <a:pt x="262235" y="124271"/>
                  <a:pt x="267296" y="130150"/>
                </a:cubicBezTo>
                <a:cubicBezTo>
                  <a:pt x="272356" y="136029"/>
                  <a:pt x="280727" y="138968"/>
                  <a:pt x="292410" y="138968"/>
                </a:cubicBezTo>
                <a:cubicBezTo>
                  <a:pt x="303721" y="138968"/>
                  <a:pt x="311925" y="136010"/>
                  <a:pt x="317023" y="130094"/>
                </a:cubicBezTo>
                <a:cubicBezTo>
                  <a:pt x="322120" y="124178"/>
                  <a:pt x="324669" y="114895"/>
                  <a:pt x="324669" y="102245"/>
                </a:cubicBezTo>
                <a:lnTo>
                  <a:pt x="324669" y="2567"/>
                </a:lnTo>
                <a:lnTo>
                  <a:pt x="359160" y="2567"/>
                </a:lnTo>
                <a:lnTo>
                  <a:pt x="359160" y="108161"/>
                </a:lnTo>
                <a:cubicBezTo>
                  <a:pt x="359160" y="120216"/>
                  <a:pt x="356462" y="130782"/>
                  <a:pt x="351067" y="139861"/>
                </a:cubicBezTo>
                <a:cubicBezTo>
                  <a:pt x="345672" y="148939"/>
                  <a:pt x="337877" y="155897"/>
                  <a:pt x="327683" y="160734"/>
                </a:cubicBezTo>
                <a:cubicBezTo>
                  <a:pt x="317488" y="165571"/>
                  <a:pt x="305433" y="167989"/>
                  <a:pt x="291517" y="167989"/>
                </a:cubicBezTo>
                <a:cubicBezTo>
                  <a:pt x="270533" y="167989"/>
                  <a:pt x="254236" y="162613"/>
                  <a:pt x="242627" y="151860"/>
                </a:cubicBezTo>
                <a:cubicBezTo>
                  <a:pt x="231019" y="141107"/>
                  <a:pt x="225214" y="126392"/>
                  <a:pt x="225214" y="107714"/>
                </a:cubicBezTo>
                <a:close/>
                <a:moveTo>
                  <a:pt x="4254363" y="1897"/>
                </a:moveTo>
                <a:lnTo>
                  <a:pt x="4296668" y="1897"/>
                </a:lnTo>
                <a:lnTo>
                  <a:pt x="4354487" y="165757"/>
                </a:lnTo>
                <a:lnTo>
                  <a:pt x="4317206" y="165757"/>
                </a:lnTo>
                <a:lnTo>
                  <a:pt x="4305375" y="126913"/>
                </a:lnTo>
                <a:lnTo>
                  <a:pt x="4245881" y="126913"/>
                </a:lnTo>
                <a:lnTo>
                  <a:pt x="4234049" y="165757"/>
                </a:lnTo>
                <a:lnTo>
                  <a:pt x="4196767" y="165757"/>
                </a:lnTo>
                <a:close/>
                <a:moveTo>
                  <a:pt x="2501763" y="1897"/>
                </a:moveTo>
                <a:lnTo>
                  <a:pt x="2544068" y="1897"/>
                </a:lnTo>
                <a:lnTo>
                  <a:pt x="2601888" y="165757"/>
                </a:lnTo>
                <a:lnTo>
                  <a:pt x="2564606" y="165757"/>
                </a:lnTo>
                <a:lnTo>
                  <a:pt x="2552775" y="126913"/>
                </a:lnTo>
                <a:lnTo>
                  <a:pt x="2493280" y="126913"/>
                </a:lnTo>
                <a:lnTo>
                  <a:pt x="2481449" y="165757"/>
                </a:lnTo>
                <a:lnTo>
                  <a:pt x="2444167" y="165757"/>
                </a:lnTo>
                <a:close/>
                <a:moveTo>
                  <a:pt x="5378834" y="223"/>
                </a:moveTo>
                <a:cubicBezTo>
                  <a:pt x="5387317" y="223"/>
                  <a:pt x="5395410" y="1228"/>
                  <a:pt x="5403112" y="3237"/>
                </a:cubicBezTo>
                <a:cubicBezTo>
                  <a:pt x="5410813" y="5246"/>
                  <a:pt x="5418869" y="8074"/>
                  <a:pt x="5427277" y="11720"/>
                </a:cubicBezTo>
                <a:lnTo>
                  <a:pt x="5416115" y="38621"/>
                </a:lnTo>
                <a:cubicBezTo>
                  <a:pt x="5407409" y="35049"/>
                  <a:pt x="5400209" y="32556"/>
                  <a:pt x="5394517" y="31142"/>
                </a:cubicBezTo>
                <a:cubicBezTo>
                  <a:pt x="5388825" y="29728"/>
                  <a:pt x="5383225" y="29021"/>
                  <a:pt x="5377718" y="29021"/>
                </a:cubicBezTo>
                <a:cubicBezTo>
                  <a:pt x="5371169" y="29021"/>
                  <a:pt x="5366147" y="30547"/>
                  <a:pt x="5362649" y="33598"/>
                </a:cubicBezTo>
                <a:cubicBezTo>
                  <a:pt x="5359151" y="36649"/>
                  <a:pt x="5357403" y="40630"/>
                  <a:pt x="5357403" y="45541"/>
                </a:cubicBezTo>
                <a:cubicBezTo>
                  <a:pt x="5357403" y="48592"/>
                  <a:pt x="5358110" y="51252"/>
                  <a:pt x="5359523" y="53522"/>
                </a:cubicBezTo>
                <a:cubicBezTo>
                  <a:pt x="5360937" y="55792"/>
                  <a:pt x="5363189" y="57987"/>
                  <a:pt x="5366277" y="60108"/>
                </a:cubicBezTo>
                <a:cubicBezTo>
                  <a:pt x="5369365" y="62228"/>
                  <a:pt x="5376676" y="66042"/>
                  <a:pt x="5388211" y="71549"/>
                </a:cubicBezTo>
                <a:cubicBezTo>
                  <a:pt x="5403465" y="78841"/>
                  <a:pt x="5413921" y="86153"/>
                  <a:pt x="5419576" y="93482"/>
                </a:cubicBezTo>
                <a:cubicBezTo>
                  <a:pt x="5425231" y="100812"/>
                  <a:pt x="5428059" y="109798"/>
                  <a:pt x="5428059" y="120439"/>
                </a:cubicBezTo>
                <a:cubicBezTo>
                  <a:pt x="5428059" y="135173"/>
                  <a:pt x="5422757" y="146781"/>
                  <a:pt x="5412153" y="155265"/>
                </a:cubicBezTo>
                <a:cubicBezTo>
                  <a:pt x="5401549" y="163748"/>
                  <a:pt x="5386797" y="167989"/>
                  <a:pt x="5367895" y="167989"/>
                </a:cubicBezTo>
                <a:cubicBezTo>
                  <a:pt x="5350483" y="167989"/>
                  <a:pt x="5335079" y="164715"/>
                  <a:pt x="5321684" y="158167"/>
                </a:cubicBezTo>
                <a:lnTo>
                  <a:pt x="5321684" y="126020"/>
                </a:lnTo>
                <a:cubicBezTo>
                  <a:pt x="5332697" y="130931"/>
                  <a:pt x="5342018" y="134391"/>
                  <a:pt x="5349645" y="136401"/>
                </a:cubicBezTo>
                <a:cubicBezTo>
                  <a:pt x="5357273" y="138410"/>
                  <a:pt x="5364249" y="139414"/>
                  <a:pt x="5370574" y="139414"/>
                </a:cubicBezTo>
                <a:cubicBezTo>
                  <a:pt x="5378165" y="139414"/>
                  <a:pt x="5383987" y="137963"/>
                  <a:pt x="5388043" y="135061"/>
                </a:cubicBezTo>
                <a:cubicBezTo>
                  <a:pt x="5392099" y="132159"/>
                  <a:pt x="5394127" y="127843"/>
                  <a:pt x="5394127" y="122113"/>
                </a:cubicBezTo>
                <a:cubicBezTo>
                  <a:pt x="5394127" y="118913"/>
                  <a:pt x="5393233" y="116067"/>
                  <a:pt x="5391447" y="113574"/>
                </a:cubicBezTo>
                <a:cubicBezTo>
                  <a:pt x="5389661" y="111081"/>
                  <a:pt x="5387039" y="108681"/>
                  <a:pt x="5383578" y="106375"/>
                </a:cubicBezTo>
                <a:cubicBezTo>
                  <a:pt x="5380118" y="104068"/>
                  <a:pt x="5373067" y="100384"/>
                  <a:pt x="5362426" y="95324"/>
                </a:cubicBezTo>
                <a:cubicBezTo>
                  <a:pt x="5352455" y="90636"/>
                  <a:pt x="5344976" y="86134"/>
                  <a:pt x="5339990" y="81818"/>
                </a:cubicBezTo>
                <a:cubicBezTo>
                  <a:pt x="5335005" y="77502"/>
                  <a:pt x="5331023" y="72479"/>
                  <a:pt x="5328047" y="66749"/>
                </a:cubicBezTo>
                <a:cubicBezTo>
                  <a:pt x="5325070" y="61019"/>
                  <a:pt x="5323581" y="54322"/>
                  <a:pt x="5323581" y="46657"/>
                </a:cubicBezTo>
                <a:cubicBezTo>
                  <a:pt x="5323581" y="32221"/>
                  <a:pt x="5328475" y="20873"/>
                  <a:pt x="5338260" y="12613"/>
                </a:cubicBezTo>
                <a:cubicBezTo>
                  <a:pt x="5348045" y="4353"/>
                  <a:pt x="5361570" y="223"/>
                  <a:pt x="5378834" y="223"/>
                </a:cubicBezTo>
                <a:close/>
                <a:moveTo>
                  <a:pt x="4524747" y="223"/>
                </a:moveTo>
                <a:cubicBezTo>
                  <a:pt x="4540597" y="223"/>
                  <a:pt x="4556522" y="4055"/>
                  <a:pt x="4572521" y="11720"/>
                </a:cubicBezTo>
                <a:lnTo>
                  <a:pt x="4561359" y="39848"/>
                </a:lnTo>
                <a:cubicBezTo>
                  <a:pt x="4555257" y="36946"/>
                  <a:pt x="4549117" y="34416"/>
                  <a:pt x="4542941" y="32258"/>
                </a:cubicBezTo>
                <a:cubicBezTo>
                  <a:pt x="4536765" y="30100"/>
                  <a:pt x="4530700" y="29021"/>
                  <a:pt x="4524747" y="29021"/>
                </a:cubicBezTo>
                <a:cubicBezTo>
                  <a:pt x="4511725" y="29021"/>
                  <a:pt x="4501641" y="33914"/>
                  <a:pt x="4494497" y="43699"/>
                </a:cubicBezTo>
                <a:cubicBezTo>
                  <a:pt x="4487354" y="53485"/>
                  <a:pt x="4483782" y="67121"/>
                  <a:pt x="4483782" y="84608"/>
                </a:cubicBezTo>
                <a:cubicBezTo>
                  <a:pt x="4483782" y="120997"/>
                  <a:pt x="4497437" y="139191"/>
                  <a:pt x="4524747" y="139191"/>
                </a:cubicBezTo>
                <a:cubicBezTo>
                  <a:pt x="4536207" y="139191"/>
                  <a:pt x="4550085" y="136326"/>
                  <a:pt x="4566381" y="130596"/>
                </a:cubicBezTo>
                <a:lnTo>
                  <a:pt x="4566381" y="159618"/>
                </a:lnTo>
                <a:cubicBezTo>
                  <a:pt x="4552987" y="165199"/>
                  <a:pt x="4538030" y="167989"/>
                  <a:pt x="4521510" y="167989"/>
                </a:cubicBezTo>
                <a:cubicBezTo>
                  <a:pt x="4497772" y="167989"/>
                  <a:pt x="4479615" y="160790"/>
                  <a:pt x="4467039" y="146391"/>
                </a:cubicBezTo>
                <a:cubicBezTo>
                  <a:pt x="4454463" y="131992"/>
                  <a:pt x="4448175" y="111323"/>
                  <a:pt x="4448175" y="84385"/>
                </a:cubicBezTo>
                <a:cubicBezTo>
                  <a:pt x="4448175" y="67419"/>
                  <a:pt x="4451263" y="52555"/>
                  <a:pt x="4457439" y="39793"/>
                </a:cubicBezTo>
                <a:cubicBezTo>
                  <a:pt x="4463616" y="27031"/>
                  <a:pt x="4472490" y="17245"/>
                  <a:pt x="4484061" y="10436"/>
                </a:cubicBezTo>
                <a:cubicBezTo>
                  <a:pt x="4495633" y="3627"/>
                  <a:pt x="4509195" y="223"/>
                  <a:pt x="4524747" y="223"/>
                </a:cubicBezTo>
                <a:close/>
                <a:moveTo>
                  <a:pt x="2016509" y="223"/>
                </a:moveTo>
                <a:cubicBezTo>
                  <a:pt x="2024993" y="223"/>
                  <a:pt x="2033085" y="1228"/>
                  <a:pt x="2040787" y="3237"/>
                </a:cubicBezTo>
                <a:cubicBezTo>
                  <a:pt x="2048489" y="5246"/>
                  <a:pt x="2056544" y="8074"/>
                  <a:pt x="2064953" y="11720"/>
                </a:cubicBezTo>
                <a:lnTo>
                  <a:pt x="2053791" y="38621"/>
                </a:lnTo>
                <a:cubicBezTo>
                  <a:pt x="2045085" y="35049"/>
                  <a:pt x="2037885" y="32556"/>
                  <a:pt x="2032192" y="31142"/>
                </a:cubicBezTo>
                <a:cubicBezTo>
                  <a:pt x="2026499" y="29728"/>
                  <a:pt x="2020900" y="29021"/>
                  <a:pt x="2015393" y="29021"/>
                </a:cubicBezTo>
                <a:cubicBezTo>
                  <a:pt x="2008845" y="29021"/>
                  <a:pt x="2003822" y="30547"/>
                  <a:pt x="2000324" y="33598"/>
                </a:cubicBezTo>
                <a:cubicBezTo>
                  <a:pt x="1996827" y="36649"/>
                  <a:pt x="1995078" y="40630"/>
                  <a:pt x="1995078" y="45541"/>
                </a:cubicBezTo>
                <a:cubicBezTo>
                  <a:pt x="1995078" y="48592"/>
                  <a:pt x="1995785" y="51252"/>
                  <a:pt x="1997199" y="53522"/>
                </a:cubicBezTo>
                <a:cubicBezTo>
                  <a:pt x="1998613" y="55792"/>
                  <a:pt x="2000864" y="57987"/>
                  <a:pt x="2003952" y="60108"/>
                </a:cubicBezTo>
                <a:cubicBezTo>
                  <a:pt x="2007040" y="62228"/>
                  <a:pt x="2014351" y="66042"/>
                  <a:pt x="2025885" y="71549"/>
                </a:cubicBezTo>
                <a:cubicBezTo>
                  <a:pt x="2041140" y="78841"/>
                  <a:pt x="2051596" y="86153"/>
                  <a:pt x="2057251" y="93482"/>
                </a:cubicBezTo>
                <a:cubicBezTo>
                  <a:pt x="2062907" y="100812"/>
                  <a:pt x="2065734" y="109798"/>
                  <a:pt x="2065734" y="120439"/>
                </a:cubicBezTo>
                <a:cubicBezTo>
                  <a:pt x="2065734" y="135173"/>
                  <a:pt x="2060432" y="146781"/>
                  <a:pt x="2049828" y="155265"/>
                </a:cubicBezTo>
                <a:cubicBezTo>
                  <a:pt x="2039224" y="163748"/>
                  <a:pt x="2024471" y="167989"/>
                  <a:pt x="2005571" y="167989"/>
                </a:cubicBezTo>
                <a:cubicBezTo>
                  <a:pt x="1988158" y="167989"/>
                  <a:pt x="1972754" y="164715"/>
                  <a:pt x="1959359" y="158167"/>
                </a:cubicBezTo>
                <a:lnTo>
                  <a:pt x="1959359" y="126020"/>
                </a:lnTo>
                <a:cubicBezTo>
                  <a:pt x="1970373" y="130931"/>
                  <a:pt x="1979693" y="134391"/>
                  <a:pt x="1987321" y="136401"/>
                </a:cubicBezTo>
                <a:cubicBezTo>
                  <a:pt x="1994948" y="138410"/>
                  <a:pt x="2001924" y="139414"/>
                  <a:pt x="2008249" y="139414"/>
                </a:cubicBezTo>
                <a:cubicBezTo>
                  <a:pt x="2015840" y="139414"/>
                  <a:pt x="2021663" y="137963"/>
                  <a:pt x="2025718" y="135061"/>
                </a:cubicBezTo>
                <a:cubicBezTo>
                  <a:pt x="2029774" y="132159"/>
                  <a:pt x="2031801" y="127843"/>
                  <a:pt x="2031801" y="122113"/>
                </a:cubicBezTo>
                <a:cubicBezTo>
                  <a:pt x="2031801" y="118913"/>
                  <a:pt x="2030909" y="116067"/>
                  <a:pt x="2029123" y="113574"/>
                </a:cubicBezTo>
                <a:cubicBezTo>
                  <a:pt x="2027337" y="111081"/>
                  <a:pt x="2024713" y="108681"/>
                  <a:pt x="2021253" y="106375"/>
                </a:cubicBezTo>
                <a:cubicBezTo>
                  <a:pt x="2017793" y="104068"/>
                  <a:pt x="2010742" y="100384"/>
                  <a:pt x="2000101" y="95324"/>
                </a:cubicBezTo>
                <a:cubicBezTo>
                  <a:pt x="1990130" y="90636"/>
                  <a:pt x="1982651" y="86134"/>
                  <a:pt x="1977665" y="81818"/>
                </a:cubicBezTo>
                <a:cubicBezTo>
                  <a:pt x="1972679" y="77502"/>
                  <a:pt x="1968698" y="72479"/>
                  <a:pt x="1965722" y="66749"/>
                </a:cubicBezTo>
                <a:cubicBezTo>
                  <a:pt x="1962745" y="61019"/>
                  <a:pt x="1961257" y="54322"/>
                  <a:pt x="1961257" y="46657"/>
                </a:cubicBezTo>
                <a:cubicBezTo>
                  <a:pt x="1961257" y="32221"/>
                  <a:pt x="1966150" y="20873"/>
                  <a:pt x="1975935" y="12613"/>
                </a:cubicBezTo>
                <a:cubicBezTo>
                  <a:pt x="1985721" y="4353"/>
                  <a:pt x="1999245" y="223"/>
                  <a:pt x="2016509" y="223"/>
                </a:cubicBezTo>
                <a:close/>
                <a:moveTo>
                  <a:pt x="1406909" y="223"/>
                </a:moveTo>
                <a:cubicBezTo>
                  <a:pt x="1415393" y="223"/>
                  <a:pt x="1423485" y="1228"/>
                  <a:pt x="1431187" y="3237"/>
                </a:cubicBezTo>
                <a:cubicBezTo>
                  <a:pt x="1438889" y="5246"/>
                  <a:pt x="1446944" y="8074"/>
                  <a:pt x="1455353" y="11720"/>
                </a:cubicBezTo>
                <a:lnTo>
                  <a:pt x="1444191" y="38621"/>
                </a:lnTo>
                <a:cubicBezTo>
                  <a:pt x="1435484" y="35049"/>
                  <a:pt x="1428285" y="32556"/>
                  <a:pt x="1422592" y="31142"/>
                </a:cubicBezTo>
                <a:cubicBezTo>
                  <a:pt x="1416899" y="29728"/>
                  <a:pt x="1411300" y="29021"/>
                  <a:pt x="1405793" y="29021"/>
                </a:cubicBezTo>
                <a:cubicBezTo>
                  <a:pt x="1399245" y="29021"/>
                  <a:pt x="1394222" y="30547"/>
                  <a:pt x="1390724" y="33598"/>
                </a:cubicBezTo>
                <a:cubicBezTo>
                  <a:pt x="1387227" y="36649"/>
                  <a:pt x="1385478" y="40630"/>
                  <a:pt x="1385478" y="45541"/>
                </a:cubicBezTo>
                <a:cubicBezTo>
                  <a:pt x="1385478" y="48592"/>
                  <a:pt x="1386185" y="51252"/>
                  <a:pt x="1387599" y="53522"/>
                </a:cubicBezTo>
                <a:cubicBezTo>
                  <a:pt x="1389013" y="55792"/>
                  <a:pt x="1391264" y="57987"/>
                  <a:pt x="1394352" y="60108"/>
                </a:cubicBezTo>
                <a:cubicBezTo>
                  <a:pt x="1397440" y="62228"/>
                  <a:pt x="1404751" y="66042"/>
                  <a:pt x="1416285" y="71549"/>
                </a:cubicBezTo>
                <a:cubicBezTo>
                  <a:pt x="1431540" y="78841"/>
                  <a:pt x="1441996" y="86153"/>
                  <a:pt x="1447651" y="93482"/>
                </a:cubicBezTo>
                <a:cubicBezTo>
                  <a:pt x="1453307" y="100812"/>
                  <a:pt x="1456134" y="109798"/>
                  <a:pt x="1456134" y="120439"/>
                </a:cubicBezTo>
                <a:cubicBezTo>
                  <a:pt x="1456134" y="135173"/>
                  <a:pt x="1450832" y="146781"/>
                  <a:pt x="1440228" y="155265"/>
                </a:cubicBezTo>
                <a:cubicBezTo>
                  <a:pt x="1429624" y="163748"/>
                  <a:pt x="1414872" y="167989"/>
                  <a:pt x="1395971" y="167989"/>
                </a:cubicBezTo>
                <a:cubicBezTo>
                  <a:pt x="1378557" y="167989"/>
                  <a:pt x="1363154" y="164715"/>
                  <a:pt x="1349759" y="158167"/>
                </a:cubicBezTo>
                <a:lnTo>
                  <a:pt x="1349759" y="126020"/>
                </a:lnTo>
                <a:cubicBezTo>
                  <a:pt x="1360773" y="130931"/>
                  <a:pt x="1370093" y="134391"/>
                  <a:pt x="1377720" y="136401"/>
                </a:cubicBezTo>
                <a:cubicBezTo>
                  <a:pt x="1385348" y="138410"/>
                  <a:pt x="1392324" y="139414"/>
                  <a:pt x="1398649" y="139414"/>
                </a:cubicBezTo>
                <a:cubicBezTo>
                  <a:pt x="1406240" y="139414"/>
                  <a:pt x="1412063" y="137963"/>
                  <a:pt x="1416118" y="135061"/>
                </a:cubicBezTo>
                <a:cubicBezTo>
                  <a:pt x="1420174" y="132159"/>
                  <a:pt x="1422201" y="127843"/>
                  <a:pt x="1422201" y="122113"/>
                </a:cubicBezTo>
                <a:cubicBezTo>
                  <a:pt x="1422201" y="118913"/>
                  <a:pt x="1421308" y="116067"/>
                  <a:pt x="1419523" y="113574"/>
                </a:cubicBezTo>
                <a:cubicBezTo>
                  <a:pt x="1417737" y="111081"/>
                  <a:pt x="1415114" y="108681"/>
                  <a:pt x="1411653" y="106375"/>
                </a:cubicBezTo>
                <a:cubicBezTo>
                  <a:pt x="1408193" y="104068"/>
                  <a:pt x="1401142" y="100384"/>
                  <a:pt x="1390501" y="95324"/>
                </a:cubicBezTo>
                <a:cubicBezTo>
                  <a:pt x="1380530" y="90636"/>
                  <a:pt x="1373051" y="86134"/>
                  <a:pt x="1368065" y="81818"/>
                </a:cubicBezTo>
                <a:cubicBezTo>
                  <a:pt x="1363079" y="77502"/>
                  <a:pt x="1359098" y="72479"/>
                  <a:pt x="1356122" y="66749"/>
                </a:cubicBezTo>
                <a:cubicBezTo>
                  <a:pt x="1353145" y="61019"/>
                  <a:pt x="1351657" y="54322"/>
                  <a:pt x="1351657" y="46657"/>
                </a:cubicBezTo>
                <a:cubicBezTo>
                  <a:pt x="1351657" y="32221"/>
                  <a:pt x="1356550" y="20873"/>
                  <a:pt x="1366335" y="12613"/>
                </a:cubicBezTo>
                <a:cubicBezTo>
                  <a:pt x="1376121" y="4353"/>
                  <a:pt x="1389645" y="223"/>
                  <a:pt x="1406909" y="223"/>
                </a:cubicBezTo>
                <a:close/>
                <a:moveTo>
                  <a:pt x="76572" y="223"/>
                </a:moveTo>
                <a:cubicBezTo>
                  <a:pt x="92422" y="223"/>
                  <a:pt x="108347" y="4055"/>
                  <a:pt x="124346" y="11720"/>
                </a:cubicBezTo>
                <a:lnTo>
                  <a:pt x="113184" y="39848"/>
                </a:lnTo>
                <a:cubicBezTo>
                  <a:pt x="107082" y="36946"/>
                  <a:pt x="100943" y="34416"/>
                  <a:pt x="94767" y="32258"/>
                </a:cubicBezTo>
                <a:cubicBezTo>
                  <a:pt x="88590" y="30100"/>
                  <a:pt x="82525" y="29021"/>
                  <a:pt x="76572" y="29021"/>
                </a:cubicBezTo>
                <a:cubicBezTo>
                  <a:pt x="63550" y="29021"/>
                  <a:pt x="53467" y="33914"/>
                  <a:pt x="46323" y="43699"/>
                </a:cubicBezTo>
                <a:cubicBezTo>
                  <a:pt x="39179" y="53485"/>
                  <a:pt x="35607" y="67121"/>
                  <a:pt x="35607" y="84608"/>
                </a:cubicBezTo>
                <a:cubicBezTo>
                  <a:pt x="35607" y="120997"/>
                  <a:pt x="49262" y="139191"/>
                  <a:pt x="76572" y="139191"/>
                </a:cubicBezTo>
                <a:cubicBezTo>
                  <a:pt x="88032" y="139191"/>
                  <a:pt x="101910" y="136326"/>
                  <a:pt x="118207" y="130596"/>
                </a:cubicBezTo>
                <a:lnTo>
                  <a:pt x="118207" y="159618"/>
                </a:lnTo>
                <a:cubicBezTo>
                  <a:pt x="104812" y="165199"/>
                  <a:pt x="89855" y="167989"/>
                  <a:pt x="73335" y="167989"/>
                </a:cubicBezTo>
                <a:cubicBezTo>
                  <a:pt x="49597" y="167989"/>
                  <a:pt x="31440" y="160790"/>
                  <a:pt x="18864" y="146391"/>
                </a:cubicBezTo>
                <a:cubicBezTo>
                  <a:pt x="6288" y="131992"/>
                  <a:pt x="0" y="111323"/>
                  <a:pt x="0" y="84385"/>
                </a:cubicBezTo>
                <a:cubicBezTo>
                  <a:pt x="0" y="67419"/>
                  <a:pt x="3088" y="52555"/>
                  <a:pt x="9265" y="39793"/>
                </a:cubicBezTo>
                <a:cubicBezTo>
                  <a:pt x="15441" y="27031"/>
                  <a:pt x="24315" y="17245"/>
                  <a:pt x="35886" y="10436"/>
                </a:cubicBezTo>
                <a:cubicBezTo>
                  <a:pt x="47458" y="3627"/>
                  <a:pt x="61020" y="223"/>
                  <a:pt x="76572" y="223"/>
                </a:cubicBezTo>
                <a:close/>
                <a:moveTo>
                  <a:pt x="4897561" y="0"/>
                </a:moveTo>
                <a:cubicBezTo>
                  <a:pt x="4922639" y="0"/>
                  <a:pt x="4941819" y="7218"/>
                  <a:pt x="4955102" y="21654"/>
                </a:cubicBezTo>
                <a:cubicBezTo>
                  <a:pt x="4968385" y="36090"/>
                  <a:pt x="4975027" y="56852"/>
                  <a:pt x="4975027" y="83939"/>
                </a:cubicBezTo>
                <a:cubicBezTo>
                  <a:pt x="4975027" y="110951"/>
                  <a:pt x="4968329" y="131713"/>
                  <a:pt x="4954935" y="146223"/>
                </a:cubicBezTo>
                <a:cubicBezTo>
                  <a:pt x="4941540" y="160734"/>
                  <a:pt x="4922341" y="167989"/>
                  <a:pt x="4897338" y="167989"/>
                </a:cubicBezTo>
                <a:cubicBezTo>
                  <a:pt x="4872335" y="167989"/>
                  <a:pt x="4853136" y="160734"/>
                  <a:pt x="4839741" y="146223"/>
                </a:cubicBezTo>
                <a:cubicBezTo>
                  <a:pt x="4826347" y="131713"/>
                  <a:pt x="4819649" y="110877"/>
                  <a:pt x="4819649" y="83715"/>
                </a:cubicBezTo>
                <a:cubicBezTo>
                  <a:pt x="4819649" y="56554"/>
                  <a:pt x="4826365" y="35811"/>
                  <a:pt x="4839797" y="21487"/>
                </a:cubicBezTo>
                <a:cubicBezTo>
                  <a:pt x="4853229" y="7162"/>
                  <a:pt x="4872483" y="0"/>
                  <a:pt x="4897561" y="0"/>
                </a:cubicBezTo>
                <a:close/>
                <a:moveTo>
                  <a:pt x="925637" y="0"/>
                </a:moveTo>
                <a:cubicBezTo>
                  <a:pt x="950714" y="0"/>
                  <a:pt x="969895" y="7218"/>
                  <a:pt x="983177" y="21654"/>
                </a:cubicBezTo>
                <a:cubicBezTo>
                  <a:pt x="996460" y="36090"/>
                  <a:pt x="1003102" y="56852"/>
                  <a:pt x="1003102" y="83939"/>
                </a:cubicBezTo>
                <a:cubicBezTo>
                  <a:pt x="1003102" y="110951"/>
                  <a:pt x="996404" y="131713"/>
                  <a:pt x="983010" y="146223"/>
                </a:cubicBezTo>
                <a:cubicBezTo>
                  <a:pt x="969615" y="160734"/>
                  <a:pt x="950417" y="167989"/>
                  <a:pt x="925413" y="167989"/>
                </a:cubicBezTo>
                <a:cubicBezTo>
                  <a:pt x="900410" y="167989"/>
                  <a:pt x="881212" y="160734"/>
                  <a:pt x="867817" y="146223"/>
                </a:cubicBezTo>
                <a:cubicBezTo>
                  <a:pt x="854422" y="131713"/>
                  <a:pt x="847725" y="110877"/>
                  <a:pt x="847725" y="83715"/>
                </a:cubicBezTo>
                <a:cubicBezTo>
                  <a:pt x="847725" y="56554"/>
                  <a:pt x="854441" y="35811"/>
                  <a:pt x="867873" y="21487"/>
                </a:cubicBezTo>
                <a:cubicBezTo>
                  <a:pt x="881305" y="7162"/>
                  <a:pt x="900559" y="0"/>
                  <a:pt x="925637" y="0"/>
                </a:cubicBezTo>
                <a:close/>
              </a:path>
            </a:pathLst>
          </a:custGeom>
          <a:solidFill>
            <a:srgbClr val="17285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spc="600">
              <a:solidFill>
                <a:srgbClr val="17285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17AB0331-4F07-42BD-98B9-E36A1122D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79" y="601664"/>
            <a:ext cx="15819120" cy="1962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Text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C12318-6337-4A49-AF95-5FA73C249D3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731" y="368698"/>
            <a:ext cx="1396944" cy="1932591"/>
          </a:xfrm>
          <a:prstGeom prst="rect">
            <a:avLst/>
          </a:prstGeom>
        </p:spPr>
      </p:pic>
      <p:sp>
        <p:nvSpPr>
          <p:cNvPr id="19" name="Date Placeholder 8">
            <a:extLst>
              <a:ext uri="{FF2B5EF4-FFF2-40B4-BE49-F238E27FC236}">
                <a16:creationId xmlns:a16="http://schemas.microsoft.com/office/drawing/2014/main" id="{7FA9D736-BAAD-4B76-91E6-CBE71885AD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9355" y="10784883"/>
            <a:ext cx="9463490" cy="5244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2" name="Slide Number Placeholder 10">
            <a:extLst>
              <a:ext uri="{FF2B5EF4-FFF2-40B4-BE49-F238E27FC236}">
                <a16:creationId xmlns:a16="http://schemas.microsoft.com/office/drawing/2014/main" id="{83A99129-F67C-467D-9C6D-9584D56340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6032" y="10753441"/>
            <a:ext cx="9029656" cy="524466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CCDE6F26-894E-440C-9347-FA773B67F6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7E68DA-90C7-43A8-2065-0569DF78D5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9563" y="10482263"/>
            <a:ext cx="6786562" cy="601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56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</p:sldLayoutIdLst>
  <p:hf hdr="0" ftr="0" dt="0"/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60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0B7BB-0077-4A6F-B531-4075469452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04924" y="3657600"/>
            <a:ext cx="12949644" cy="4378781"/>
          </a:xfrm>
        </p:spPr>
        <p:txBody>
          <a:bodyPr lIns="91440" tIns="45720" rIns="91440" bIns="45720" anchor="b">
            <a:noAutofit/>
          </a:bodyPr>
          <a:lstStyle/>
          <a:p>
            <a:r>
              <a:rPr lang="en-US" dirty="0"/>
              <a:t>Exploring second-order Nonlinear optics in mono- and few-layer 2D perovskites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A44B0A-1F9C-4579-B0D3-DC2D1D3016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04924" y="8623488"/>
            <a:ext cx="12045076" cy="1906860"/>
          </a:xfrm>
        </p:spPr>
        <p:txBody>
          <a:bodyPr lIns="91440" tIns="45720" rIns="91440" bIns="45720" anchor="t">
            <a:normAutofit lnSpcReduction="10000"/>
          </a:bodyPr>
          <a:lstStyle/>
          <a:p>
            <a:r>
              <a:rPr lang="en-US" u="sng" dirty="0">
                <a:ea typeface="Open Sans"/>
                <a:cs typeface="Open Sans"/>
              </a:rPr>
              <a:t>Himal Oli</a:t>
            </a:r>
          </a:p>
          <a:p>
            <a:r>
              <a:rPr lang="en-US" dirty="0">
                <a:ea typeface="Open Sans"/>
                <a:cs typeface="Open Sans"/>
              </a:rPr>
              <a:t>Steve Smith</a:t>
            </a:r>
          </a:p>
          <a:p>
            <a:r>
              <a:rPr lang="en-US" dirty="0">
                <a:ea typeface="Open Sans"/>
                <a:cs typeface="Open Sans"/>
              </a:rPr>
              <a:t>Tula R. Paudel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B56B65-B6A6-7B97-4C58-1BFA40784F32}"/>
              </a:ext>
            </a:extLst>
          </p:cNvPr>
          <p:cNvSpPr txBox="1"/>
          <p:nvPr/>
        </p:nvSpPr>
        <p:spPr>
          <a:xfrm>
            <a:off x="7004923" y="2116182"/>
            <a:ext cx="129496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</a:rPr>
              <a:t>Workshop for AI-Powered Materials Discovery at Great Plains University of South Dakota </a:t>
            </a:r>
          </a:p>
          <a:p>
            <a:pPr algn="r"/>
            <a:r>
              <a:rPr lang="en-US" sz="3600" dirty="0">
                <a:solidFill>
                  <a:schemeClr val="bg1"/>
                </a:solidFill>
              </a:rPr>
              <a:t>June 24, 2025</a:t>
            </a:r>
          </a:p>
        </p:txBody>
      </p:sp>
    </p:spTree>
    <p:extLst>
      <p:ext uri="{BB962C8B-B14F-4D97-AF65-F5344CB8AC3E}">
        <p14:creationId xmlns:p14="http://schemas.microsoft.com/office/powerpoint/2010/main" val="242202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696F6-7FB0-FDED-7AA9-BF95C9A43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93A74A0F-ABAB-D243-9486-BA21748FA6C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527658" y="0"/>
                <a:ext cx="15819120" cy="1962900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XRD Pattern of 2D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4800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kumimoji="0" lang="en-US" sz="4800" b="1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4800" b="1" i="1" u="none" strike="noStrike" kern="0" cap="none" spc="0" normalizeH="0" baseline="0" noProof="0" dirty="0" err="1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𝑩𝒆𝒏𝒛𝒚𝒍𝒂𝒎𝒎𝒐𝒏𝒊𝒖𝒎</m:t>
                            </m:r>
                          </m:e>
                        </m:d>
                      </m:e>
                      <m:sub>
                        <m:r>
                          <a:rPr kumimoji="0" lang="en-US" sz="4800" b="1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kumimoji="0" lang="en-US" sz="48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𝑷𝒃𝑩</m:t>
                    </m:r>
                    <m:sSub>
                      <m:sSubPr>
                        <m:ctrlPr>
                          <a:rPr kumimoji="0" lang="en-US" sz="4800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0" lang="en-US" sz="4800" b="1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𝒓</m:t>
                        </m:r>
                      </m:e>
                      <m:sub>
                        <m:r>
                          <a:rPr kumimoji="0" lang="en-US" sz="4800" b="1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sub>
                    </m:sSub>
                  </m:oMath>
                </a14:m>
                <a:endParaRPr lang="en-US" sz="4800" dirty="0"/>
              </a:p>
            </p:txBody>
          </p:sp>
        </mc:Choice>
        <mc:Fallback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93A74A0F-ABAB-D243-9486-BA21748FA6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527658" y="0"/>
                <a:ext cx="15819120" cy="19629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C92E9-992C-FCA8-D672-2EF3800B14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CDE6F26-894E-440C-9347-FA773B67F649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BCD110-9AF7-661B-0DEC-D0676C7BA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7658" y="2501699"/>
            <a:ext cx="14457248" cy="771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18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EFE0B-D707-DFB7-A4DF-A95CCF4E2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31FDD1D2-7B50-511B-1F01-21EC805BE18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527658" y="0"/>
                <a:ext cx="15819120" cy="1962900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Band Plot of 2D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4800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kumimoji="0" lang="en-US" sz="4800" b="1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4800" b="1" i="1" u="none" strike="noStrike" kern="0" cap="none" spc="0" normalizeH="0" baseline="0" noProof="0" dirty="0" err="1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𝑩𝒆𝒏𝒛𝒚𝒍𝒂𝒎𝒎𝒐𝒏𝒊𝒖𝒎</m:t>
                            </m:r>
                          </m:e>
                        </m:d>
                      </m:e>
                      <m:sub>
                        <m:r>
                          <a:rPr kumimoji="0" lang="en-US" sz="4800" b="1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kumimoji="0" lang="en-US" sz="48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𝑷𝒃𝑩</m:t>
                    </m:r>
                    <m:sSub>
                      <m:sSubPr>
                        <m:ctrlPr>
                          <a:rPr kumimoji="0" lang="en-US" sz="4800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0" lang="en-US" sz="4800" b="1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𝒓</m:t>
                        </m:r>
                      </m:e>
                      <m:sub>
                        <m:r>
                          <a:rPr kumimoji="0" lang="en-US" sz="4800" b="1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sub>
                    </m:sSub>
                  </m:oMath>
                </a14:m>
                <a:endParaRPr lang="en-US" sz="4800" dirty="0"/>
              </a:p>
            </p:txBody>
          </p:sp>
        </mc:Choice>
        <mc:Fallback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31FDD1D2-7B50-511B-1F01-21EC805BE1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527658" y="0"/>
                <a:ext cx="15819120" cy="19629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6F7EF8-5B4B-2D9B-60F9-D1D34BEAC38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CDE6F26-894E-440C-9347-FA773B67F649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1" name="Picture 30" descr="A graph of red lines&#10;&#10;Description automatically generated">
            <a:extLst>
              <a:ext uri="{FF2B5EF4-FFF2-40B4-BE49-F238E27FC236}">
                <a16:creationId xmlns:a16="http://schemas.microsoft.com/office/drawing/2014/main" id="{CA9BDEF0-DD8C-1179-8A8A-7EC6C44D7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t="14389" r="8109" b="7855"/>
          <a:stretch/>
        </p:blipFill>
        <p:spPr>
          <a:xfrm>
            <a:off x="8620124" y="2398289"/>
            <a:ext cx="11222775" cy="7850611"/>
          </a:xfrm>
          <a:prstGeom prst="rect">
            <a:avLst/>
          </a:prstGeom>
        </p:spPr>
      </p:pic>
      <p:pic>
        <p:nvPicPr>
          <p:cNvPr id="33" name="Picture 32" descr="A diagram of a graph&#10;&#10;Description automatically generated">
            <a:extLst>
              <a:ext uri="{FF2B5EF4-FFF2-40B4-BE49-F238E27FC236}">
                <a16:creationId xmlns:a16="http://schemas.microsoft.com/office/drawing/2014/main" id="{0FA9399F-FC14-6CBA-0AB4-25755EFFE0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4" b="15318"/>
          <a:stretch/>
        </p:blipFill>
        <p:spPr>
          <a:xfrm>
            <a:off x="262789" y="3691673"/>
            <a:ext cx="8309711" cy="46733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1DE5D9-A254-03B7-AA4E-0017D0F50E5C}"/>
              </a:ext>
            </a:extLst>
          </p:cNvPr>
          <p:cNvSpPr/>
          <p:nvPr/>
        </p:nvSpPr>
        <p:spPr>
          <a:xfrm>
            <a:off x="548884" y="8759632"/>
            <a:ext cx="6709165" cy="20284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/>
              <a:t>Vienna Ab initio Simulation Package (VASP) for Density Functional Theory (DFT) calculations</a:t>
            </a:r>
          </a:p>
        </p:txBody>
      </p:sp>
    </p:spTree>
    <p:extLst>
      <p:ext uri="{BB962C8B-B14F-4D97-AF65-F5344CB8AC3E}">
        <p14:creationId xmlns:p14="http://schemas.microsoft.com/office/powerpoint/2010/main" val="390711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1BF78-1AF8-17C8-D657-CBD7522A1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EE2B604F-12D3-8C06-A327-811910F5866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527658" y="0"/>
                <a:ext cx="15819120" cy="1962900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DOS plot of 2D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4800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kumimoji="0" lang="en-US" sz="4800" b="1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4800" b="1" i="1" u="none" strike="noStrike" kern="0" cap="none" spc="0" normalizeH="0" baseline="0" noProof="0" dirty="0" err="1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𝑩𝒆𝒏𝒛𝒚𝒍𝒂𝒎𝒎𝒐𝒏𝒊𝒖𝒎</m:t>
                            </m:r>
                          </m:e>
                        </m:d>
                      </m:e>
                      <m:sub>
                        <m:r>
                          <a:rPr kumimoji="0" lang="en-US" sz="4800" b="1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kumimoji="0" lang="en-US" sz="48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𝑷𝒃𝑩</m:t>
                    </m:r>
                    <m:sSub>
                      <m:sSubPr>
                        <m:ctrlPr>
                          <a:rPr kumimoji="0" lang="en-US" sz="4800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0" lang="en-US" sz="4800" b="1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𝒓</m:t>
                        </m:r>
                      </m:e>
                      <m:sub>
                        <m:r>
                          <a:rPr kumimoji="0" lang="en-US" sz="4800" b="1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sub>
                    </m:sSub>
                  </m:oMath>
                </a14:m>
                <a:endParaRPr lang="en-US" sz="4800" dirty="0"/>
              </a:p>
            </p:txBody>
          </p:sp>
        </mc:Choice>
        <mc:Fallback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EE2B604F-12D3-8C06-A327-811910F586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527658" y="0"/>
                <a:ext cx="15819120" cy="19629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A73E3-0F6E-2B63-2187-3F117106427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CDE6F26-894E-440C-9347-FA773B67F649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D934E93-440C-DB7F-B64F-1464F16DB8BC}"/>
              </a:ext>
            </a:extLst>
          </p:cNvPr>
          <p:cNvGrpSpPr/>
          <p:nvPr/>
        </p:nvGrpSpPr>
        <p:grpSpPr>
          <a:xfrm>
            <a:off x="194075" y="2273618"/>
            <a:ext cx="9858769" cy="7740537"/>
            <a:chOff x="430050" y="415321"/>
            <a:chExt cx="8079385" cy="6363655"/>
          </a:xfrm>
        </p:grpSpPr>
        <p:pic>
          <p:nvPicPr>
            <p:cNvPr id="3" name="Picture 2" descr="A graph of a graph of a graph&#10;&#10;AI-generated content may be incorrect.">
              <a:extLst>
                <a:ext uri="{FF2B5EF4-FFF2-40B4-BE49-F238E27FC236}">
                  <a16:creationId xmlns:a16="http://schemas.microsoft.com/office/drawing/2014/main" id="{98B2AA01-9EF9-5FF5-D474-9F3AFBB40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4" t="14316" r="18196" b="7649"/>
            <a:stretch/>
          </p:blipFill>
          <p:spPr>
            <a:xfrm>
              <a:off x="430050" y="1034553"/>
              <a:ext cx="8079385" cy="574442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DD03794-988B-80C4-EB7D-46E4185103F9}"/>
                </a:ext>
              </a:extLst>
            </p:cNvPr>
            <p:cNvSpPr txBox="1"/>
            <p:nvPr/>
          </p:nvSpPr>
          <p:spPr>
            <a:xfrm>
              <a:off x="1096119" y="415321"/>
              <a:ext cx="728316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>
                  <a:effectLst/>
                  <a:latin typeface="Times New Roman" panose="02020603050405020304" pitchFamily="18" charset="0"/>
                  <a:ea typeface="Aptos" panose="020B0004020202020204" pitchFamily="34" charset="0"/>
                </a:rPr>
                <a:t>Orbital-resolved DOS plot of 2D (</a:t>
              </a:r>
              <a:r>
                <a:rPr lang="en-US" sz="1800" b="1" err="1">
                  <a:effectLst/>
                  <a:latin typeface="Times New Roman" panose="02020603050405020304" pitchFamily="18" charset="0"/>
                  <a:ea typeface="Aptos" panose="020B0004020202020204" pitchFamily="34" charset="0"/>
                </a:rPr>
                <a:t>Benzylammonium</a:t>
              </a:r>
              <a:r>
                <a:rPr lang="en-US" sz="1800" b="1">
                  <a:effectLst/>
                  <a:latin typeface="Times New Roman" panose="02020603050405020304" pitchFamily="18" charset="0"/>
                  <a:ea typeface="Aptos" panose="020B0004020202020204" pitchFamily="34" charset="0"/>
                </a:rPr>
                <a:t>)2 PbBr4 Perovskite</a:t>
              </a:r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E20AA1D-C7F8-3640-D3CD-585FBBFFF602}"/>
              </a:ext>
            </a:extLst>
          </p:cNvPr>
          <p:cNvGrpSpPr/>
          <p:nvPr/>
        </p:nvGrpSpPr>
        <p:grpSpPr>
          <a:xfrm>
            <a:off x="10211662" y="2273618"/>
            <a:ext cx="9858769" cy="7740537"/>
            <a:chOff x="416460" y="418770"/>
            <a:chExt cx="8053279" cy="6362275"/>
          </a:xfrm>
        </p:grpSpPr>
        <p:pic>
          <p:nvPicPr>
            <p:cNvPr id="8" name="Picture 7" descr="A graph of a graph of a graph&#10;&#10;AI-generated content may be incorrect.">
              <a:extLst>
                <a:ext uri="{FF2B5EF4-FFF2-40B4-BE49-F238E27FC236}">
                  <a16:creationId xmlns:a16="http://schemas.microsoft.com/office/drawing/2014/main" id="{CF358715-0CA3-C331-FA99-1B42B76BD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3" t="14257" r="18220" b="7459"/>
            <a:stretch/>
          </p:blipFill>
          <p:spPr>
            <a:xfrm>
              <a:off x="416460" y="1041148"/>
              <a:ext cx="8053279" cy="573989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C8906CE-9232-A353-8030-88C282DED032}"/>
                </a:ext>
              </a:extLst>
            </p:cNvPr>
            <p:cNvSpPr txBox="1"/>
            <p:nvPr/>
          </p:nvSpPr>
          <p:spPr>
            <a:xfrm>
              <a:off x="1186574" y="418770"/>
              <a:ext cx="728316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>
                  <a:latin typeface="Times New Roman" panose="02020603050405020304" pitchFamily="18" charset="0"/>
                  <a:ea typeface="Aptos" panose="020B0004020202020204" pitchFamily="34" charset="0"/>
                </a:rPr>
                <a:t>Atom</a:t>
              </a:r>
              <a:r>
                <a:rPr lang="en-US" sz="1800" b="1">
                  <a:effectLst/>
                  <a:latin typeface="Times New Roman" panose="02020603050405020304" pitchFamily="18" charset="0"/>
                  <a:ea typeface="Aptos" panose="020B0004020202020204" pitchFamily="34" charset="0"/>
                </a:rPr>
                <a:t>-resolved DOS plot of 2D (</a:t>
              </a:r>
              <a:r>
                <a:rPr lang="en-US" sz="1800" b="1" err="1">
                  <a:effectLst/>
                  <a:latin typeface="Times New Roman" panose="02020603050405020304" pitchFamily="18" charset="0"/>
                  <a:ea typeface="Aptos" panose="020B0004020202020204" pitchFamily="34" charset="0"/>
                </a:rPr>
                <a:t>Benzylammonium</a:t>
              </a:r>
              <a:r>
                <a:rPr lang="en-US" sz="1800" b="1">
                  <a:effectLst/>
                  <a:latin typeface="Times New Roman" panose="02020603050405020304" pitchFamily="18" charset="0"/>
                  <a:ea typeface="Aptos" panose="020B0004020202020204" pitchFamily="34" charset="0"/>
                </a:rPr>
                <a:t>)2 PbBr4 Perovskite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8340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BE1CC-1CA9-63C9-BE03-CEFEC3B8B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EF383697-09E1-CDCF-6521-9CDADF401BD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527658" y="0"/>
                <a:ext cx="15819120" cy="1962900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Crystal structure and </a:t>
                </a:r>
                <a:r>
                  <a:rPr lang="en-US" sz="4800" kern="0" cap="none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band plot 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of monolayer 2D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i="1" kern="0" cap="none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4800" i="1" kern="0" cap="none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800" i="1" kern="0" cap="none" dirty="0" err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𝑩𝒆𝒏𝒛𝒚𝒍𝒂𝒎𝒎𝒐𝒏𝒊𝒖𝒎</m:t>
                            </m:r>
                          </m:e>
                        </m:d>
                      </m:e>
                      <m:sub>
                        <m:r>
                          <a:rPr lang="en-US" sz="4800" i="1" kern="0" cap="none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lang="en-US" sz="4800" i="1" kern="0" cap="none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𝑷𝒃𝑩</m:t>
                    </m:r>
                    <m:sSub>
                      <m:sSubPr>
                        <m:ctrlPr>
                          <a:rPr lang="en-US" sz="4800" i="1" kern="0" cap="none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800" i="1" kern="0" cap="none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𝒓</m:t>
                        </m:r>
                      </m:e>
                      <m:sub>
                        <m:r>
                          <a:rPr lang="en-US" sz="4800" i="1" kern="0" cap="none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sub>
                    </m:sSub>
                  </m:oMath>
                </a14:m>
                <a:endParaRPr lang="en-US" sz="4800" dirty="0"/>
              </a:p>
            </p:txBody>
          </p:sp>
        </mc:Choice>
        <mc:Fallback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EF383697-09E1-CDCF-6521-9CDADF401B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527658" y="0"/>
                <a:ext cx="15819120" cy="19629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B6CCC7-2137-42FF-1691-BD1E3F50308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CDE6F26-894E-440C-9347-FA773B67F649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39CA92B-ACCE-C110-9218-6A7E011F90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3" y="3217430"/>
            <a:ext cx="4087854" cy="6383772"/>
          </a:xfrm>
          <a:prstGeom prst="rect">
            <a:avLst/>
          </a:prstGeom>
        </p:spPr>
      </p:pic>
      <p:pic>
        <p:nvPicPr>
          <p:cNvPr id="3" name="Picture 2" descr="A screenshot of a computer generated image&#10;&#10;AI-generated content may be incorrect.">
            <a:extLst>
              <a:ext uri="{FF2B5EF4-FFF2-40B4-BE49-F238E27FC236}">
                <a16:creationId xmlns:a16="http://schemas.microsoft.com/office/drawing/2014/main" id="{E64F99FD-B21A-3245-60EE-A6638AC751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32" r="80880" b="14733"/>
          <a:stretch/>
        </p:blipFill>
        <p:spPr>
          <a:xfrm>
            <a:off x="4651554" y="8101264"/>
            <a:ext cx="1257069" cy="1299410"/>
          </a:xfrm>
          <a:prstGeom prst="rect">
            <a:avLst/>
          </a:prstGeom>
        </p:spPr>
      </p:pic>
      <p:pic>
        <p:nvPicPr>
          <p:cNvPr id="11" name="Picture 10" descr="A red lines on a black background&#10;&#10;AI-generated content may be incorrect.">
            <a:extLst>
              <a:ext uri="{FF2B5EF4-FFF2-40B4-BE49-F238E27FC236}">
                <a16:creationId xmlns:a16="http://schemas.microsoft.com/office/drawing/2014/main" id="{F6959E9D-6F22-C902-0E72-A20E6EDC28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761" y="1571871"/>
            <a:ext cx="12992719" cy="918157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4F1C4E-4568-102D-9E91-9C3479D66BC4}"/>
              </a:ext>
            </a:extLst>
          </p:cNvPr>
          <p:cNvCxnSpPr>
            <a:cxnSpLocks/>
          </p:cNvCxnSpPr>
          <p:nvPr/>
        </p:nvCxnSpPr>
        <p:spPr>
          <a:xfrm>
            <a:off x="2039230" y="5046178"/>
            <a:ext cx="4136981" cy="138670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5792C6-FA67-AE48-635C-2285B0B3D44B}"/>
              </a:ext>
            </a:extLst>
          </p:cNvPr>
          <p:cNvCxnSpPr>
            <a:cxnSpLocks/>
          </p:cNvCxnSpPr>
          <p:nvPr/>
        </p:nvCxnSpPr>
        <p:spPr>
          <a:xfrm flipV="1">
            <a:off x="2039230" y="6432884"/>
            <a:ext cx="4136981" cy="123727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2" name="Picture 21" descr="A close up of a logo&#10;&#10;AI-generated content may be incorrect.">
            <a:extLst>
              <a:ext uri="{FF2B5EF4-FFF2-40B4-BE49-F238E27FC236}">
                <a16:creationId xmlns:a16="http://schemas.microsoft.com/office/drawing/2014/main" id="{6E91F645-905D-5360-E304-B7B683F57B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8" t="6051" r="42313" b="6970"/>
          <a:stretch/>
        </p:blipFill>
        <p:spPr>
          <a:xfrm>
            <a:off x="6362930" y="3059726"/>
            <a:ext cx="2682167" cy="673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98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9FBC4-A5C3-D51A-06CB-AE6D0AAE5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5B552164-ABC7-E21C-2C63-22BC4C01CB2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527658" y="0"/>
                <a:ext cx="15819120" cy="1962900"/>
              </a:xfrm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Crystal structure</a:t>
                </a:r>
                <a:r>
                  <a:rPr lang="en-US" sz="4800" kern="0" cap="none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showing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atom displacement and dos </a:t>
                </a:r>
                <a:r>
                  <a:rPr lang="en-US" sz="4800" kern="0" cap="none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plot of C-atom 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of monolayer 2D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4800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kumimoji="0" lang="en-US" sz="4800" b="1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4800" b="1" i="1" u="none" strike="noStrike" kern="0" cap="none" spc="0" normalizeH="0" baseline="0" noProof="0" dirty="0" err="1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𝑩𝒆𝒏𝒛𝒚𝒍𝒂𝒎𝒎𝒐𝒏𝒊𝒖𝒎</m:t>
                            </m:r>
                          </m:e>
                        </m:d>
                      </m:e>
                      <m:sub>
                        <m:r>
                          <a:rPr kumimoji="0" lang="en-US" sz="4800" b="1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kumimoji="0" lang="en-US" sz="48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𝑷𝒃𝑩</m:t>
                    </m:r>
                    <m:sSub>
                      <m:sSubPr>
                        <m:ctrlPr>
                          <a:rPr kumimoji="0" lang="en-US" sz="4800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0" lang="en-US" sz="4800" b="1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𝒓</m:t>
                        </m:r>
                      </m:e>
                      <m:sub>
                        <m:r>
                          <a:rPr kumimoji="0" lang="en-US" sz="4800" b="1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sub>
                    </m:sSub>
                  </m:oMath>
                </a14:m>
                <a:endParaRPr lang="en-US" sz="4800" dirty="0"/>
              </a:p>
            </p:txBody>
          </p:sp>
        </mc:Choice>
        <mc:Fallback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5B552164-ABC7-E21C-2C63-22BC4C01CB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527658" y="0"/>
                <a:ext cx="15819120" cy="1962900"/>
              </a:xfrm>
              <a:blipFill>
                <a:blip r:embed="rId3"/>
                <a:stretch>
                  <a:fillRect l="-308" r="-1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394FF7-37DA-8623-4A51-23A188764D3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CDE6F26-894E-440C-9347-FA773B67F64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E84B4D-3322-5F69-3AAE-6A85DF579CB4}"/>
              </a:ext>
            </a:extLst>
          </p:cNvPr>
          <p:cNvSpPr txBox="1"/>
          <p:nvPr/>
        </p:nvSpPr>
        <p:spPr>
          <a:xfrm>
            <a:off x="4901761" y="8933709"/>
            <a:ext cx="4552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ea typeface="Aptos" panose="020B0004020202020204" pitchFamily="34" charset="0"/>
              </a:rPr>
              <a:t>C</a:t>
            </a:r>
            <a:endParaRPr lang="en-US" sz="2400"/>
          </a:p>
        </p:txBody>
      </p:sp>
      <p:pic>
        <p:nvPicPr>
          <p:cNvPr id="8" name="Picture 7" descr="A red and black structure&#10;&#10;AI-generated content may be incorrect.">
            <a:extLst>
              <a:ext uri="{FF2B5EF4-FFF2-40B4-BE49-F238E27FC236}">
                <a16:creationId xmlns:a16="http://schemas.microsoft.com/office/drawing/2014/main" id="{165EF448-3920-A300-289A-B8204AA132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55186" r="87053" b="20534"/>
          <a:stretch/>
        </p:blipFill>
        <p:spPr>
          <a:xfrm>
            <a:off x="107368" y="8196590"/>
            <a:ext cx="1616515" cy="1474238"/>
          </a:xfrm>
          <a:prstGeom prst="rect">
            <a:avLst/>
          </a:prstGeom>
        </p:spPr>
      </p:pic>
      <p:pic>
        <p:nvPicPr>
          <p:cNvPr id="9" name="Picture 8" descr="A red and black structure&#10;&#10;AI-generated content may be incorrect.">
            <a:extLst>
              <a:ext uri="{FF2B5EF4-FFF2-40B4-BE49-F238E27FC236}">
                <a16:creationId xmlns:a16="http://schemas.microsoft.com/office/drawing/2014/main" id="{CCBFE5B2-ADC4-5B4C-A030-7F6D29432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9" r="43828"/>
          <a:stretch/>
        </p:blipFill>
        <p:spPr>
          <a:xfrm>
            <a:off x="2104444" y="3784013"/>
            <a:ext cx="1935117" cy="607187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EBCACE5-36C2-52E2-4C73-4F0E7F5A6127}"/>
              </a:ext>
            </a:extLst>
          </p:cNvPr>
          <p:cNvCxnSpPr>
            <a:cxnSpLocks/>
          </p:cNvCxnSpPr>
          <p:nvPr/>
        </p:nvCxnSpPr>
        <p:spPr>
          <a:xfrm flipH="1" flipV="1">
            <a:off x="2966644" y="8325464"/>
            <a:ext cx="2009775" cy="7757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graph of a graph&#10;&#10;AI-generated content may be incorrect.">
            <a:extLst>
              <a:ext uri="{FF2B5EF4-FFF2-40B4-BE49-F238E27FC236}">
                <a16:creationId xmlns:a16="http://schemas.microsoft.com/office/drawing/2014/main" id="{B5403769-2735-58BE-CD24-74102CA7D9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" t="13207" r="18234" b="7683"/>
          <a:stretch/>
        </p:blipFill>
        <p:spPr>
          <a:xfrm>
            <a:off x="7067792" y="3027703"/>
            <a:ext cx="10071252" cy="723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2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1AAAA-A09C-3C81-9428-1FED5338E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51C253F8-E9E2-8A34-3F0B-AAAC976EE82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527658" y="0"/>
                <a:ext cx="15819120" cy="1962900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Crystal structure</a:t>
                </a:r>
                <a:r>
                  <a:rPr lang="en-US" sz="4800" kern="0" cap="none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of bilayer 2D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4800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kumimoji="0" lang="en-US" sz="4800" b="1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4800" b="1" i="1" u="none" strike="noStrike" kern="0" cap="none" spc="0" normalizeH="0" baseline="0" noProof="0" dirty="0" err="1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𝑩𝒆𝒏𝒛𝒚𝒍𝒂𝒎𝒎𝒐𝒏𝒊𝒖𝒎</m:t>
                            </m:r>
                          </m:e>
                        </m:d>
                      </m:e>
                      <m:sub>
                        <m:r>
                          <a:rPr kumimoji="0" lang="en-US" sz="4800" b="1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kumimoji="0" lang="en-US" sz="48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𝑷𝒃𝑩</m:t>
                    </m:r>
                    <m:sSub>
                      <m:sSubPr>
                        <m:ctrlPr>
                          <a:rPr kumimoji="0" lang="en-US" sz="4800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0" lang="en-US" sz="4800" b="1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𝒓</m:t>
                        </m:r>
                      </m:e>
                      <m:sub>
                        <m:r>
                          <a:rPr kumimoji="0" lang="en-US" sz="4800" b="1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sub>
                    </m:sSub>
                  </m:oMath>
                </a14:m>
                <a:endParaRPr lang="en-US" sz="4800" dirty="0"/>
              </a:p>
            </p:txBody>
          </p:sp>
        </mc:Choice>
        <mc:Fallback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51C253F8-E9E2-8A34-3F0B-AAAC976EE8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527658" y="0"/>
                <a:ext cx="15819120" cy="19629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FB9BF-F84A-A043-33BC-FEE153834D1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CDE6F26-894E-440C-9347-FA773B67F649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2592D5-4895-5F37-1533-C56026D0C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876" y="2610529"/>
            <a:ext cx="3342267" cy="6951355"/>
          </a:xfrm>
          <a:prstGeom prst="rect">
            <a:avLst/>
          </a:prstGeom>
        </p:spPr>
      </p:pic>
      <p:pic>
        <p:nvPicPr>
          <p:cNvPr id="3" name="Picture 2" descr="A close-up of a structure&#10;&#10;AI-generated content may be incorrect.">
            <a:extLst>
              <a:ext uri="{FF2B5EF4-FFF2-40B4-BE49-F238E27FC236}">
                <a16:creationId xmlns:a16="http://schemas.microsoft.com/office/drawing/2014/main" id="{A44F06EF-584E-89A6-B794-D6E6834C23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2" t="60592" r="81368" b="17521"/>
          <a:stretch/>
        </p:blipFill>
        <p:spPr>
          <a:xfrm>
            <a:off x="10376627" y="7514858"/>
            <a:ext cx="1398810" cy="148249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4819600-F962-559E-4333-35E65D5904F1}"/>
              </a:ext>
            </a:extLst>
          </p:cNvPr>
          <p:cNvCxnSpPr>
            <a:cxnSpLocks/>
          </p:cNvCxnSpPr>
          <p:nvPr/>
        </p:nvCxnSpPr>
        <p:spPr>
          <a:xfrm>
            <a:off x="5873293" y="4683153"/>
            <a:ext cx="6030254" cy="107561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DF2B3FD-664C-7485-B04A-30C6F3780276}"/>
              </a:ext>
            </a:extLst>
          </p:cNvPr>
          <p:cNvCxnSpPr>
            <a:cxnSpLocks/>
          </p:cNvCxnSpPr>
          <p:nvPr/>
        </p:nvCxnSpPr>
        <p:spPr>
          <a:xfrm flipV="1">
            <a:off x="5873293" y="5758765"/>
            <a:ext cx="6030254" cy="154837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" name="Picture 7" descr="A close-up of a structure&#10;&#10;AI-generated content may be incorrect.">
            <a:extLst>
              <a:ext uri="{FF2B5EF4-FFF2-40B4-BE49-F238E27FC236}">
                <a16:creationId xmlns:a16="http://schemas.microsoft.com/office/drawing/2014/main" id="{C4DF293F-309D-AC49-6490-3833931CF2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62" r="43093"/>
          <a:stretch/>
        </p:blipFill>
        <p:spPr>
          <a:xfrm>
            <a:off x="12043479" y="2348833"/>
            <a:ext cx="2290126" cy="747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54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6AA2B-C195-0033-BDFB-07FDFC075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FF34AC26-4535-6701-84D5-F3E9ADEEDAA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527658" y="0"/>
                <a:ext cx="15819120" cy="1962900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Band and atom-resolved dos plot of bilayer 2D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4800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kumimoji="0" lang="en-US" sz="4800" b="1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4800" b="1" i="1" u="none" strike="noStrike" kern="0" cap="none" spc="0" normalizeH="0" baseline="0" noProof="0" dirty="0" err="1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𝑩𝒆𝒏𝒛𝒚𝒍𝒂𝒎𝒎𝒐𝒏𝒊𝒖𝒎</m:t>
                            </m:r>
                          </m:e>
                        </m:d>
                      </m:e>
                      <m:sub>
                        <m:r>
                          <a:rPr kumimoji="0" lang="en-US" sz="4800" b="1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kumimoji="0" lang="en-US" sz="48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𝑷𝒃𝑩</m:t>
                    </m:r>
                    <m:sSub>
                      <m:sSubPr>
                        <m:ctrlPr>
                          <a:rPr kumimoji="0" lang="en-US" sz="4800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0" lang="en-US" sz="4800" b="1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𝒓</m:t>
                        </m:r>
                      </m:e>
                      <m:sub>
                        <m:r>
                          <a:rPr kumimoji="0" lang="en-US" sz="4800" b="1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sub>
                    </m:sSub>
                  </m:oMath>
                </a14:m>
                <a:endParaRPr lang="en-US" sz="4800" dirty="0"/>
              </a:p>
            </p:txBody>
          </p:sp>
        </mc:Choice>
        <mc:Fallback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FF34AC26-4535-6701-84D5-F3E9ADEEDA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527658" y="0"/>
                <a:ext cx="15819120" cy="19629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8A7A79-2EE0-71AD-F847-220FBAE1AE2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CDE6F26-894E-440C-9347-FA773B67F649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 descr="A graph of a graph&#10;&#10;AI-generated content may be incorrect.">
            <a:extLst>
              <a:ext uri="{FF2B5EF4-FFF2-40B4-BE49-F238E27FC236}">
                <a16:creationId xmlns:a16="http://schemas.microsoft.com/office/drawing/2014/main" id="{9DB009C0-D64F-8836-7E3C-614107B4A0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13840" r="18234" b="7683"/>
          <a:stretch/>
        </p:blipFill>
        <p:spPr>
          <a:xfrm>
            <a:off x="10009442" y="2894786"/>
            <a:ext cx="9755420" cy="6961720"/>
          </a:xfrm>
          <a:prstGeom prst="rect">
            <a:avLst/>
          </a:prstGeom>
        </p:spPr>
      </p:pic>
      <p:pic>
        <p:nvPicPr>
          <p:cNvPr id="9" name="Picture 8" descr="A red lines on a black background&#10;&#10;AI-generated content may be incorrect.">
            <a:extLst>
              <a:ext uri="{FF2B5EF4-FFF2-40B4-BE49-F238E27FC236}">
                <a16:creationId xmlns:a16="http://schemas.microsoft.com/office/drawing/2014/main" id="{21F0CD9F-D60B-4D21-68D5-180CEA6E1A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209" y="1629021"/>
            <a:ext cx="12561400" cy="887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9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84BB6-2CFD-0680-2DA4-2CF49B06C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B80B0FE3-F4FC-09DA-DA73-EE9A7623E17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527658" y="0"/>
                <a:ext cx="15819120" cy="1962900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sz="4800" kern="0" cap="none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Band and atom-resolved dos plot </a:t>
                </a:r>
                <a:r>
                  <a:rPr lang="en-US" sz="4800" kern="0" cap="none" dirty="0">
                    <a:solidFill>
                      <a:sysClr val="windowText" lastClr="000000"/>
                    </a:solidFill>
                    <a:highlight>
                      <a:srgbClr val="FFFF0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(dipole correction) 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of bilayer 2D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4800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kumimoji="0" lang="en-US" sz="4800" b="1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4800" b="1" i="1" u="none" strike="noStrike" kern="0" cap="none" spc="0" normalizeH="0" baseline="0" noProof="0" dirty="0" err="1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𝑩𝒆𝒏𝒛𝒚𝒍𝒂𝒎𝒎𝒐𝒏𝒊𝒖𝒎</m:t>
                            </m:r>
                          </m:e>
                        </m:d>
                      </m:e>
                      <m:sub>
                        <m:r>
                          <a:rPr kumimoji="0" lang="en-US" sz="4800" b="1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kumimoji="0" lang="en-US" sz="48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𝑷𝒃𝑩</m:t>
                    </m:r>
                    <m:sSub>
                      <m:sSubPr>
                        <m:ctrlPr>
                          <a:rPr kumimoji="0" lang="en-US" sz="4800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0" lang="en-US" sz="4800" b="1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𝒓</m:t>
                        </m:r>
                      </m:e>
                      <m:sub>
                        <m:r>
                          <a:rPr kumimoji="0" lang="en-US" sz="4800" b="1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sub>
                    </m:sSub>
                  </m:oMath>
                </a14:m>
                <a:endParaRPr lang="en-US" sz="4800" dirty="0"/>
              </a:p>
            </p:txBody>
          </p:sp>
        </mc:Choice>
        <mc:Fallback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B80B0FE3-F4FC-09DA-DA73-EE9A7623E1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527658" y="0"/>
                <a:ext cx="15819120" cy="1962900"/>
              </a:xfrm>
              <a:blipFill>
                <a:blip r:embed="rId3"/>
                <a:stretch>
                  <a:fillRect l="-385" r="-1426" b="-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85764E-F79C-2A4F-47DC-17D159B8F35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CDE6F26-894E-440C-9347-FA773B67F649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0" name="Picture 9" descr="A graph of a graph of a number of different colored lines&#10;&#10;AI-generated content may be incorrect.">
            <a:extLst>
              <a:ext uri="{FF2B5EF4-FFF2-40B4-BE49-F238E27FC236}">
                <a16:creationId xmlns:a16="http://schemas.microsoft.com/office/drawing/2014/main" id="{6F9A83AE-1FDA-E902-C836-DDC4CBC4FB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" t="13465" r="18125" b="7458"/>
          <a:stretch/>
        </p:blipFill>
        <p:spPr>
          <a:xfrm>
            <a:off x="10052844" y="2764708"/>
            <a:ext cx="9930826" cy="7090068"/>
          </a:xfrm>
          <a:prstGeom prst="rect">
            <a:avLst/>
          </a:prstGeom>
        </p:spPr>
      </p:pic>
      <p:pic>
        <p:nvPicPr>
          <p:cNvPr id="3" name="Picture 2" descr="A red lines on a black background&#10;&#10;AI-generated content may be incorrect.">
            <a:extLst>
              <a:ext uri="{FF2B5EF4-FFF2-40B4-BE49-F238E27FC236}">
                <a16:creationId xmlns:a16="http://schemas.microsoft.com/office/drawing/2014/main" id="{A5221443-D8EA-4B63-5EE4-E0653CB5E1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550" y="1612302"/>
            <a:ext cx="12589424" cy="889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2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56D03-3EAA-420F-9E70-52815D688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B24C4FE2-2187-D372-90B0-4C4F1392613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527658" y="0"/>
                <a:ext cx="15819120" cy="1962900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sz="4800" kern="0" cap="none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Comparison of Potential Profile of 2D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4800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kumimoji="0" lang="en-US" sz="4800" b="1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4800" b="1" i="1" u="none" strike="noStrike" kern="0" cap="none" spc="0" normalizeH="0" baseline="0" noProof="0" dirty="0" err="1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𝑩𝒆𝒏𝒛𝒚𝒍𝒂𝒎𝒎𝒐𝒏𝒊𝒖𝒎</m:t>
                            </m:r>
                          </m:e>
                        </m:d>
                      </m:e>
                      <m:sub>
                        <m:r>
                          <a:rPr kumimoji="0" lang="en-US" sz="4800" b="1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kumimoji="0" lang="en-US" sz="48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𝑷𝒃𝑩</m:t>
                    </m:r>
                    <m:sSub>
                      <m:sSubPr>
                        <m:ctrlPr>
                          <a:rPr kumimoji="0" lang="en-US" sz="4800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0" lang="en-US" sz="4800" b="1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𝒓</m:t>
                        </m:r>
                      </m:e>
                      <m:sub>
                        <m:r>
                          <a:rPr kumimoji="0" lang="en-US" sz="4800" b="1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sub>
                    </m:sSub>
                  </m:oMath>
                </a14:m>
                <a:r>
                  <a:rPr lang="en-US" sz="4800" kern="0" cap="none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Perovskite</a:t>
                </a:r>
              </a:p>
            </p:txBody>
          </p:sp>
        </mc:Choice>
        <mc:Fallback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B24C4FE2-2187-D372-90B0-4C4F139261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527658" y="0"/>
                <a:ext cx="15819120" cy="1962900"/>
              </a:xfrm>
              <a:blipFill>
                <a:blip r:embed="rId3"/>
                <a:stretch>
                  <a:fillRect b="-1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21E0AD-6C69-C4C8-9FD7-A278227D921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CDE6F26-894E-440C-9347-FA773B67F649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2" name="Picture 1" descr="A graph of a graph&#10;&#10;AI-generated content may be incorrect.">
            <a:extLst>
              <a:ext uri="{FF2B5EF4-FFF2-40B4-BE49-F238E27FC236}">
                <a16:creationId xmlns:a16="http://schemas.microsoft.com/office/drawing/2014/main" id="{9F994353-52C2-8F59-1AE5-037D75684A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0" t="13598" r="17660" b="7722"/>
          <a:stretch/>
        </p:blipFill>
        <p:spPr>
          <a:xfrm>
            <a:off x="4959382" y="2680877"/>
            <a:ext cx="10570670" cy="764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75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71352B-CDC2-4523-324A-E6CA1FDD9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78" y="-7145"/>
            <a:ext cx="15819120" cy="1962900"/>
          </a:xfrm>
        </p:spPr>
        <p:txBody>
          <a:bodyPr>
            <a:normAutofit/>
          </a:bodyPr>
          <a:lstStyle/>
          <a:p>
            <a:pPr algn="ctr"/>
            <a:r>
              <a:rPr lang="en-US" sz="4800" kern="0" cap="none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Prospects</a:t>
            </a:r>
            <a:endParaRPr lang="en-US" sz="4800" dirty="0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94C950B3-64DA-AC44-7D3F-D8BBF4912D6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CDE6F26-894E-440C-9347-FA773B67F649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13098B-0D81-0A62-4C88-0B8607CBDA2A}"/>
              </a:ext>
            </a:extLst>
          </p:cNvPr>
          <p:cNvSpPr/>
          <p:nvPr/>
        </p:nvSpPr>
        <p:spPr>
          <a:xfrm>
            <a:off x="3817623" y="2590632"/>
            <a:ext cx="14293913" cy="769235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0" i="0" dirty="0">
                <a:solidFill>
                  <a:srgbClr val="0D0D0D"/>
                </a:solidFill>
                <a:effectLst/>
              </a:rPr>
              <a:t>Future directions: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D0D0D"/>
                </a:solidFill>
              </a:rPr>
              <a:t>AFM will be used to quantify nanosheet thickness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3200" dirty="0">
              <a:solidFill>
                <a:srgbClr val="0D0D0D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0" i="0" dirty="0">
                <a:solidFill>
                  <a:srgbClr val="0D0D0D"/>
                </a:solidFill>
                <a:effectLst/>
              </a:rPr>
              <a:t>Raman spectroscopy and </a:t>
            </a:r>
            <a:r>
              <a:rPr lang="en-US" sz="3200" dirty="0">
                <a:solidFill>
                  <a:srgbClr val="0D0D0D"/>
                </a:solidFill>
              </a:rPr>
              <a:t>TEM will provide insight into phonon modes, crystallinity, and structural integrity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3200" dirty="0">
              <a:solidFill>
                <a:srgbClr val="0D0D0D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0" i="0" dirty="0">
                <a:solidFill>
                  <a:srgbClr val="0D0D0D"/>
                </a:solidFill>
                <a:effectLst/>
              </a:rPr>
              <a:t>SHG will be performed to probe the nonlinear optical properties and emission characteristics of these materials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3200" b="0" i="0" dirty="0">
              <a:solidFill>
                <a:srgbClr val="0D0D0D"/>
              </a:solidFill>
              <a:effectLst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D0D0D"/>
                </a:solidFill>
              </a:rPr>
              <a:t>Second-order susceptibility will be calculated theoretically to complement the experimental findings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3200" dirty="0">
              <a:solidFill>
                <a:srgbClr val="0D0D0D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0" i="0" dirty="0">
                <a:solidFill>
                  <a:srgbClr val="0D0D0D"/>
                </a:solidFill>
                <a:effectLst/>
              </a:rPr>
              <a:t>F</a:t>
            </a:r>
            <a:r>
              <a:rPr lang="en-US" sz="3200" dirty="0">
                <a:solidFill>
                  <a:srgbClr val="0D0D0D"/>
                </a:solidFill>
              </a:rPr>
              <a:t>uture work will extend these investigations to chloride and iodide analogues</a:t>
            </a:r>
            <a:endParaRPr lang="en-US" sz="3200" b="0" i="0" dirty="0">
              <a:solidFill>
                <a:srgbClr val="0D0D0D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1498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A7F39B-B01C-E3B5-B16F-6F98E0D9F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279" y="2564565"/>
            <a:ext cx="15819120" cy="791769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2D Perovskites?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of 2D Perovskites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Basics of Second-Order Nonlinear Optics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work on Perovskites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Prospects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DF79D4-6A05-240F-5F53-6F98AF1C5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79" y="280824"/>
            <a:ext cx="15819120" cy="1962899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Research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88F21F-D711-AB89-A6A4-A092AD5B122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CDE6F26-894E-440C-9347-FA773B67F64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075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61E31C-12ED-B3E1-97D8-DC3038E5D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299" y="0"/>
            <a:ext cx="15819120" cy="1962900"/>
          </a:xfrm>
        </p:spPr>
        <p:txBody>
          <a:bodyPr/>
          <a:lstStyle/>
          <a:p>
            <a:pPr algn="ctr"/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5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 in 2D Perovskite-Based Nonlinear Optics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FFA5D55-06A1-C13F-A804-946669EB7458}"/>
                  </a:ext>
                </a:extLst>
              </p:cNvPr>
              <p:cNvSpPr/>
              <p:nvPr/>
            </p:nvSpPr>
            <p:spPr>
              <a:xfrm>
                <a:off x="1741570" y="2304554"/>
                <a:ext cx="17830800" cy="844888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71500" indent="-571500">
                  <a:buFont typeface="Wingdings" panose="05000000000000000000" pitchFamily="2" charset="2"/>
                  <a:buChar char="Ø"/>
                </a:pPr>
                <a:r>
                  <a:rPr lang="en-US" sz="3600" b="1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Current Challenges:</a:t>
                </a:r>
              </a:p>
              <a:p>
                <a:pPr marL="1028700" lvl="1" indent="-571500">
                  <a:buFont typeface="Arial" panose="020B0604020202020204" pitchFamily="34" charset="0"/>
                  <a:buChar char="•"/>
                </a:pPr>
                <a:r>
                  <a:rPr lang="en-US" sz="36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Thickness-dependent optical nonlinearity</a:t>
                </a:r>
              </a:p>
              <a:p>
                <a:pPr marL="1028700" lvl="1" indent="-571500">
                  <a:buFont typeface="Wingdings" panose="05000000000000000000" pitchFamily="2" charset="2"/>
                  <a:buChar char="Ø"/>
                </a:pPr>
                <a:endParaRPr lang="en-US" sz="36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028700" lvl="1" indent="-571500">
                  <a:buFont typeface="Arial" panose="020B0604020202020204" pitchFamily="34" charset="0"/>
                  <a:buChar char="•"/>
                </a:pPr>
                <a:r>
                  <a:rPr lang="en-US" sz="36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Limited high-throughput prediction of second-order susceptibility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𝜒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0" indent="-571500">
                  <a:buFont typeface="Wingdings" panose="05000000000000000000" pitchFamily="2" charset="2"/>
                  <a:buChar char="Ø"/>
                </a:pPr>
                <a:endParaRPr lang="en-US" sz="36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0" indent="-571500">
                  <a:buFont typeface="Wingdings" panose="05000000000000000000" pitchFamily="2" charset="2"/>
                  <a:buChar char="Ø"/>
                </a:pPr>
                <a:r>
                  <a:rPr lang="en-US" sz="3600" b="1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AI/ML:</a:t>
                </a:r>
              </a:p>
              <a:p>
                <a:pPr marL="1028700" lvl="1" indent="-571500">
                  <a:buFont typeface="Arial" panose="020B0604020202020204" pitchFamily="34" charset="0"/>
                  <a:buChar char="•"/>
                </a:pPr>
                <a:r>
                  <a:rPr lang="en-US" sz="36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AI-driven deep learning enables automated, accurate identification of mono- and bilayers from microscopy images, streamlining flake isolation without damage (</a:t>
                </a:r>
                <a:r>
                  <a:rPr lang="en-US" sz="3600" i="1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Yu Saito et al., 2019</a:t>
                </a:r>
                <a:r>
                  <a:rPr lang="en-US" sz="36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571500" indent="-571500">
                  <a:buFont typeface="Wingdings" panose="05000000000000000000" pitchFamily="2" charset="2"/>
                  <a:buChar char="Ø"/>
                </a:pPr>
                <a:endParaRPr lang="en-US" sz="36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028700" lvl="1" indent="-571500">
                  <a:buFont typeface="Arial" panose="020B0604020202020204" pitchFamily="34" charset="0"/>
                  <a:buChar char="•"/>
                </a:pPr>
                <a:r>
                  <a:rPr lang="en-US" sz="36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Machine learning models trained on computational 2D materials databases (C2DB) have predicted second-order susceptibility </a:t>
                </a:r>
                <a:r>
                  <a:rPr lang="el-GR" sz="36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χ², </a:t>
                </a:r>
                <a:r>
                  <a:rPr lang="en-US" sz="36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accelerating nonlinear material screening (</a:t>
                </a:r>
                <a:r>
                  <a:rPr lang="nl-NL" sz="3600" i="1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Haastrup et al., 2018</a:t>
                </a:r>
                <a:r>
                  <a:rPr lang="en-US" sz="36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571500" indent="-571500">
                  <a:buFont typeface="Wingdings" panose="05000000000000000000" pitchFamily="2" charset="2"/>
                  <a:buChar char="Ø"/>
                </a:pPr>
                <a:endParaRPr lang="en-US" sz="36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FFA5D55-06A1-C13F-A804-946669EB74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1570" y="2304554"/>
                <a:ext cx="17830800" cy="8448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EBBEDF-E26B-1887-19EE-26D7ABBF405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CDE6F26-894E-440C-9347-FA773B67F64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94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BC552-FFC4-84DC-947C-8A942478F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66FFAD-28FE-643E-913B-B5C46BEFF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299" y="0"/>
            <a:ext cx="15819120" cy="1962900"/>
          </a:xfrm>
        </p:spPr>
        <p:txBody>
          <a:bodyPr/>
          <a:lstStyle/>
          <a:p>
            <a:pPr algn="ctr"/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5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Summary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111FD6-D173-13CD-A742-13C8DD6EFB18}"/>
              </a:ext>
            </a:extLst>
          </p:cNvPr>
          <p:cNvSpPr/>
          <p:nvPr/>
        </p:nvSpPr>
        <p:spPr>
          <a:xfrm>
            <a:off x="1885949" y="2304554"/>
            <a:ext cx="17830800" cy="84488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exfoliation technique was used to exfoliate the bulk crystals to few-layered nanosheets.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3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Characterization techniques like XRD, and EDS/SEM confirmed the crystal structure, elemental composition, and morphology, verifying the high quality and purity of the sample.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3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Electronic properties were explored through band structure analysis and density of states.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3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Atom- and orbital-resolved density of states revealed the contributions from lead and halide orbitals.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3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additional band(s) near 2 eV in the monolayer and bilayer originated from surface carbon atoms.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E47673-832D-A862-8CA6-412E3860614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CDE6F26-894E-440C-9347-FA773B67F64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67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C52B0-50D5-35CC-8A60-51D9F690D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2F21AA-04C8-69EE-C18E-9D98AC2F7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78" y="-7145"/>
            <a:ext cx="15819120" cy="1962900"/>
          </a:xfrm>
        </p:spPr>
        <p:txBody>
          <a:bodyPr>
            <a:normAutofit/>
          </a:bodyPr>
          <a:lstStyle/>
          <a:p>
            <a:pPr algn="ctr"/>
            <a:r>
              <a:rPr lang="en-US" sz="4800" kern="0" cap="none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Acknowledgments</a:t>
            </a:r>
            <a:endParaRPr lang="en-US" sz="4800" dirty="0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D34EA8C6-B990-7BB0-5C43-D55B5CDD717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CDE6F26-894E-440C-9347-FA773B67F649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530244B-6889-6E9B-192C-C7D60810C970}"/>
              </a:ext>
            </a:extLst>
          </p:cNvPr>
          <p:cNvSpPr/>
          <p:nvPr/>
        </p:nvSpPr>
        <p:spPr>
          <a:xfrm>
            <a:off x="7865840" y="2621271"/>
            <a:ext cx="6335995" cy="30110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D0D0D"/>
                </a:solidFill>
              </a:rPr>
              <a:t>Special t</a:t>
            </a:r>
            <a:r>
              <a:rPr lang="en-US" sz="3200" b="0" i="0" dirty="0">
                <a:solidFill>
                  <a:srgbClr val="0D0D0D"/>
                </a:solidFill>
                <a:effectLst/>
              </a:rPr>
              <a:t>hanks to: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D0D0D"/>
                </a:solidFill>
              </a:rPr>
              <a:t>Dr. Tula R. Paudel</a:t>
            </a:r>
            <a:endParaRPr lang="en-US" sz="3200" b="0" i="0" dirty="0">
              <a:solidFill>
                <a:srgbClr val="0D0D0D"/>
              </a:solidFill>
              <a:effectLst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0" i="0" dirty="0">
                <a:solidFill>
                  <a:srgbClr val="0D0D0D"/>
                </a:solidFill>
                <a:effectLst/>
              </a:rPr>
              <a:t>Dr. Steve Smith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0" i="0" dirty="0">
                <a:solidFill>
                  <a:srgbClr val="0D0D0D"/>
                </a:solidFill>
                <a:effectLst/>
              </a:rPr>
              <a:t>Dr. </a:t>
            </a:r>
            <a:r>
              <a:rPr lang="en-US" sz="3200" dirty="0">
                <a:solidFill>
                  <a:srgbClr val="0D0D0D"/>
                </a:solidFill>
              </a:rPr>
              <a:t>Alexey </a:t>
            </a:r>
            <a:r>
              <a:rPr lang="en-US" sz="3200" dirty="0" err="1">
                <a:solidFill>
                  <a:srgbClr val="0D0D0D"/>
                </a:solidFill>
              </a:rPr>
              <a:t>Lipatov</a:t>
            </a:r>
            <a:r>
              <a:rPr lang="en-US" sz="3200" dirty="0">
                <a:solidFill>
                  <a:srgbClr val="0D0D0D"/>
                </a:solidFill>
              </a:rPr>
              <a:t> and his lab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0" i="0" dirty="0">
                <a:solidFill>
                  <a:srgbClr val="0D0D0D"/>
                </a:solidFill>
                <a:effectLst/>
              </a:rPr>
              <a:t>Mr. </a:t>
            </a:r>
            <a:r>
              <a:rPr lang="en-US" sz="3200" b="0" i="0" dirty="0" err="1">
                <a:solidFill>
                  <a:srgbClr val="0D0D0D"/>
                </a:solidFill>
                <a:effectLst/>
              </a:rPr>
              <a:t>Khima</a:t>
            </a:r>
            <a:r>
              <a:rPr lang="en-US" sz="3200" dirty="0" err="1">
                <a:solidFill>
                  <a:srgbClr val="0D0D0D"/>
                </a:solidFill>
              </a:rPr>
              <a:t>nanda</a:t>
            </a:r>
            <a:r>
              <a:rPr lang="en-US" sz="3200" dirty="0">
                <a:solidFill>
                  <a:srgbClr val="0D0D0D"/>
                </a:solidFill>
              </a:rPr>
              <a:t> Acharya</a:t>
            </a:r>
            <a:endParaRPr lang="en-US" sz="3200" b="0" i="0" dirty="0">
              <a:solidFill>
                <a:srgbClr val="0D0D0D"/>
              </a:solidFill>
              <a:effectLst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6EEA82C-F52A-D28F-039E-BDD0584B3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663" y="6387276"/>
            <a:ext cx="2996350" cy="301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fficial Logos – South Dakota Mines ...">
            <a:extLst>
              <a:ext uri="{FF2B5EF4-FFF2-40B4-BE49-F238E27FC236}">
                <a16:creationId xmlns:a16="http://schemas.microsoft.com/office/drawing/2014/main" id="{F3E812C1-D94E-4DE8-F610-A4482511E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426" y="6911352"/>
            <a:ext cx="5423420" cy="196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uth Dakota Board of Regents debut new logo">
            <a:extLst>
              <a:ext uri="{FF2B5EF4-FFF2-40B4-BE49-F238E27FC236}">
                <a16:creationId xmlns:a16="http://schemas.microsoft.com/office/drawing/2014/main" id="{5D509CA6-80E6-3995-DAEC-916832065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8088" y="6218346"/>
            <a:ext cx="3348912" cy="334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2539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CB6472-5E1B-54B9-0C2B-0DDDBF56938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CDE6F26-894E-440C-9347-FA773B67F649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028" name="Picture 4" descr="Blue Thank You Slide with Question Mark Icon Presentation Template">
            <a:extLst>
              <a:ext uri="{FF2B5EF4-FFF2-40B4-BE49-F238E27FC236}">
                <a16:creationId xmlns:a16="http://schemas.microsoft.com/office/drawing/2014/main" id="{0830C1B3-0922-F77E-331F-9440A74E7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266" y="2365784"/>
            <a:ext cx="10709106" cy="803182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97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74E4C-A849-1DA8-A9BA-673DC7C96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1E272-D9A7-9676-0232-CA45415DB22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CDE6F26-894E-440C-9347-FA773B67F64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19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682BB-E709-F976-9991-19EB65A3E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487289-BF04-8A1F-766B-764B8AF1F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4605" y="0"/>
            <a:ext cx="15822558" cy="1962899"/>
          </a:xfrm>
        </p:spPr>
        <p:txBody>
          <a:bodyPr>
            <a:normAutofit/>
          </a:bodyPr>
          <a:lstStyle/>
          <a:p>
            <a:pPr marL="685783" marR="0" lvl="1" indent="-228594" algn="ctr" defTabSz="914378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3A36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XRF</a:t>
            </a:r>
            <a:endParaRPr lang="en-US" sz="4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42E44-8A56-994F-A89E-403079D97A8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CDE6F26-894E-440C-9347-FA773B67F649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D93541-026F-4F9C-5B86-7BB4F0852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966" y="2143341"/>
            <a:ext cx="12914642" cy="864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277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6A2DA-9CFD-249D-3190-55EDE477B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3D32958F-DD77-F45F-FCEC-BC1E5615428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527658" y="0"/>
                <a:ext cx="15819120" cy="1962900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Dos </a:t>
                </a:r>
                <a:r>
                  <a:rPr lang="en-US" sz="4800" kern="0" cap="none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plot of C-atom 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of monolayer 2D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4800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kumimoji="0" lang="en-US" sz="4800" b="1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4800" b="1" i="1" u="none" strike="noStrike" kern="0" cap="none" spc="0" normalizeH="0" baseline="0" noProof="0" dirty="0" err="1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𝑩𝒆𝒏𝒛𝒚𝒍𝒂𝒎𝒎𝒐𝒏𝒊𝒖𝒎</m:t>
                            </m:r>
                          </m:e>
                        </m:d>
                      </m:e>
                      <m:sub>
                        <m:r>
                          <a:rPr kumimoji="0" lang="en-US" sz="4800" b="1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kumimoji="0" lang="en-US" sz="48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𝑷𝒃𝑩</m:t>
                    </m:r>
                    <m:sSub>
                      <m:sSubPr>
                        <m:ctrlPr>
                          <a:rPr kumimoji="0" lang="en-US" sz="4800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0" lang="en-US" sz="4800" b="1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𝒓</m:t>
                        </m:r>
                      </m:e>
                      <m:sub>
                        <m:r>
                          <a:rPr kumimoji="0" lang="en-US" sz="4800" b="1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sub>
                    </m:sSub>
                  </m:oMath>
                </a14:m>
                <a:endParaRPr lang="en-US" sz="4800" dirty="0"/>
              </a:p>
            </p:txBody>
          </p:sp>
        </mc:Choice>
        <mc:Fallback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3D32958F-DD77-F45F-FCEC-BC1E561542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527658" y="0"/>
                <a:ext cx="15819120" cy="19629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09126-EA1A-495C-86C7-07A09F1F1D1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CDE6F26-894E-440C-9347-FA773B67F649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2" name="Picture 1" descr="A graph of a graph&#10;&#10;AI-generated content may be incorrect.">
            <a:extLst>
              <a:ext uri="{FF2B5EF4-FFF2-40B4-BE49-F238E27FC236}">
                <a16:creationId xmlns:a16="http://schemas.microsoft.com/office/drawing/2014/main" id="{6318DC6D-DB21-E277-D771-4CC7E6C1AD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" t="14095" r="17785" b="7302"/>
          <a:stretch/>
        </p:blipFill>
        <p:spPr>
          <a:xfrm>
            <a:off x="2990850" y="2220266"/>
            <a:ext cx="5848350" cy="4204564"/>
          </a:xfrm>
          <a:prstGeom prst="rect">
            <a:avLst/>
          </a:prstGeom>
        </p:spPr>
      </p:pic>
      <p:pic>
        <p:nvPicPr>
          <p:cNvPr id="3" name="Picture 2" descr="A graph with purple lines&#10;&#10;AI-generated content may be incorrect.">
            <a:extLst>
              <a:ext uri="{FF2B5EF4-FFF2-40B4-BE49-F238E27FC236}">
                <a16:creationId xmlns:a16="http://schemas.microsoft.com/office/drawing/2014/main" id="{938EBF30-460F-F0DA-DC1A-0689CCE4C0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" t="13333" r="17964" b="7428"/>
          <a:stretch/>
        </p:blipFill>
        <p:spPr>
          <a:xfrm>
            <a:off x="11838033" y="2220266"/>
            <a:ext cx="5848351" cy="4248395"/>
          </a:xfrm>
          <a:prstGeom prst="rect">
            <a:avLst/>
          </a:prstGeom>
        </p:spPr>
      </p:pic>
      <p:pic>
        <p:nvPicPr>
          <p:cNvPr id="5" name="Picture 4" descr="A graph with a pink line&#10;&#10;AI-generated content may be incorrect.">
            <a:extLst>
              <a:ext uri="{FF2B5EF4-FFF2-40B4-BE49-F238E27FC236}">
                <a16:creationId xmlns:a16="http://schemas.microsoft.com/office/drawing/2014/main" id="{71D7DD63-2E75-7C67-7D98-4C91CA3530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" t="13588" r="18143" b="7048"/>
          <a:stretch/>
        </p:blipFill>
        <p:spPr>
          <a:xfrm>
            <a:off x="2990850" y="6478331"/>
            <a:ext cx="5848350" cy="4275110"/>
          </a:xfrm>
          <a:prstGeom prst="rect">
            <a:avLst/>
          </a:prstGeom>
        </p:spPr>
      </p:pic>
      <p:pic>
        <p:nvPicPr>
          <p:cNvPr id="12" name="Picture 11" descr="A graph of a graph&#10;&#10;AI-generated content may be incorrect.">
            <a:extLst>
              <a:ext uri="{FF2B5EF4-FFF2-40B4-BE49-F238E27FC236}">
                <a16:creationId xmlns:a16="http://schemas.microsoft.com/office/drawing/2014/main" id="{94177FE8-15C5-69CC-B99B-29610A8A3C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" t="13333" r="17964" b="7682"/>
          <a:stretch/>
        </p:blipFill>
        <p:spPr>
          <a:xfrm>
            <a:off x="11838033" y="6424830"/>
            <a:ext cx="5848350" cy="424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28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1E0681-2176-9CB0-001E-A476D9739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0" y="118899"/>
            <a:ext cx="15822558" cy="1962899"/>
          </a:xfrm>
        </p:spPr>
        <p:txBody>
          <a:bodyPr>
            <a:normAutofit/>
          </a:bodyPr>
          <a:lstStyle/>
          <a:p>
            <a:pPr lvl="1" algn="ctr">
              <a:lnSpc>
                <a:spcPct val="150000"/>
              </a:lnSpc>
            </a:pP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353F7EF9-B263-55E9-0329-713C70700B75}"/>
              </a:ext>
            </a:extLst>
          </p:cNvPr>
          <p:cNvSpPr/>
          <p:nvPr/>
        </p:nvSpPr>
        <p:spPr>
          <a:xfrm>
            <a:off x="6778094" y="2990093"/>
            <a:ext cx="853898" cy="94633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16095002-E878-13CA-D114-A237885769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CDE6F26-894E-440C-9347-FA773B67F64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A70962-8135-0DD2-D27C-B151615A0598}"/>
              </a:ext>
            </a:extLst>
          </p:cNvPr>
          <p:cNvSpPr/>
          <p:nvPr/>
        </p:nvSpPr>
        <p:spPr>
          <a:xfrm>
            <a:off x="3383280" y="8235871"/>
            <a:ext cx="9285583" cy="8013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In 1978, the first synthesis of organic-inorganic lead halide perovskite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F1806FF-C11E-5CEF-B4E7-E5314F5088A7}"/>
              </a:ext>
            </a:extLst>
          </p:cNvPr>
          <p:cNvSpPr/>
          <p:nvPr/>
        </p:nvSpPr>
        <p:spPr>
          <a:xfrm>
            <a:off x="3383279" y="7046682"/>
            <a:ext cx="9285584" cy="8013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 1892, the first synthesis of a cesium lead halide perovskite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C55E73-4B59-B4D9-CE38-3D5A359BE69F}"/>
              </a:ext>
            </a:extLst>
          </p:cNvPr>
          <p:cNvSpPr/>
          <p:nvPr/>
        </p:nvSpPr>
        <p:spPr>
          <a:xfrm>
            <a:off x="3383280" y="4944554"/>
            <a:ext cx="9285583" cy="7023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Named after the Russian mineralogist Lev </a:t>
            </a:r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Perovski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7E550E-1E06-77C7-3248-B068C8D52200}"/>
              </a:ext>
            </a:extLst>
          </p:cNvPr>
          <p:cNvSpPr/>
          <p:nvPr/>
        </p:nvSpPr>
        <p:spPr>
          <a:xfrm>
            <a:off x="3383277" y="3966193"/>
            <a:ext cx="9285585" cy="5314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Discovered by German mineralogist Gustav Rose in 1839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60ACA94-77D8-3F4F-3873-796E7832BCC4}"/>
              </a:ext>
            </a:extLst>
          </p:cNvPr>
          <p:cNvSpPr/>
          <p:nvPr/>
        </p:nvSpPr>
        <p:spPr>
          <a:xfrm>
            <a:off x="4652597" y="2310793"/>
            <a:ext cx="5552820" cy="63351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 defTabSz="91437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55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Perovskites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854055B-732B-1788-FC7C-5C2CC2F467E0}"/>
                  </a:ext>
                </a:extLst>
              </p:cNvPr>
              <p:cNvSpPr/>
              <p:nvPr/>
            </p:nvSpPr>
            <p:spPr>
              <a:xfrm>
                <a:off x="3383280" y="6123482"/>
                <a:ext cx="9285583" cy="49752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The mineral is based on calcium titanate 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55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𝐶𝑎𝑇𝑖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255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255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𝑂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255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55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854055B-732B-1788-FC7C-5C2CC2F467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280" y="6123482"/>
                <a:ext cx="9285583" cy="497524"/>
              </a:xfrm>
              <a:prstGeom prst="rect">
                <a:avLst/>
              </a:prstGeom>
              <a:blipFill>
                <a:blip r:embed="rId2"/>
                <a:stretch>
                  <a:fillRect t="-14458" b="-34940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Arrow: Down 21">
            <a:extLst>
              <a:ext uri="{FF2B5EF4-FFF2-40B4-BE49-F238E27FC236}">
                <a16:creationId xmlns:a16="http://schemas.microsoft.com/office/drawing/2014/main" id="{118E1DE5-4F88-E274-6369-E88AA317872B}"/>
              </a:ext>
            </a:extLst>
          </p:cNvPr>
          <p:cNvSpPr/>
          <p:nvPr/>
        </p:nvSpPr>
        <p:spPr>
          <a:xfrm>
            <a:off x="6778094" y="4527378"/>
            <a:ext cx="853898" cy="39855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C25147B1-6669-0910-4FEE-BE1613F59986}"/>
              </a:ext>
            </a:extLst>
          </p:cNvPr>
          <p:cNvSpPr/>
          <p:nvPr/>
        </p:nvSpPr>
        <p:spPr>
          <a:xfrm>
            <a:off x="6778094" y="5673693"/>
            <a:ext cx="853898" cy="39855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7C2DCF0E-46CB-2592-D467-E888D7D8462A}"/>
              </a:ext>
            </a:extLst>
          </p:cNvPr>
          <p:cNvSpPr/>
          <p:nvPr/>
        </p:nvSpPr>
        <p:spPr>
          <a:xfrm>
            <a:off x="6778094" y="6618371"/>
            <a:ext cx="853898" cy="39855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237F1F5C-3B1A-245E-5B86-06732A7D4843}"/>
              </a:ext>
            </a:extLst>
          </p:cNvPr>
          <p:cNvSpPr/>
          <p:nvPr/>
        </p:nvSpPr>
        <p:spPr>
          <a:xfrm>
            <a:off x="6778094" y="7859645"/>
            <a:ext cx="853898" cy="39855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35863D01-387B-D600-DEC2-C26AF216F8C9}"/>
              </a:ext>
            </a:extLst>
          </p:cNvPr>
          <p:cNvSpPr/>
          <p:nvPr/>
        </p:nvSpPr>
        <p:spPr>
          <a:xfrm>
            <a:off x="6852517" y="9037265"/>
            <a:ext cx="779475" cy="43580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4FC06F2-F0C8-5130-F757-F0E235E8630E}"/>
              </a:ext>
            </a:extLst>
          </p:cNvPr>
          <p:cNvSpPr/>
          <p:nvPr/>
        </p:nvSpPr>
        <p:spPr>
          <a:xfrm>
            <a:off x="3383278" y="9495338"/>
            <a:ext cx="9285585" cy="45465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5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1986, the first layered perovskite reported</a:t>
            </a:r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CB1EA6B4-53B6-5D89-899B-7098CB4C4746}"/>
              </a:ext>
            </a:extLst>
          </p:cNvPr>
          <p:cNvSpPr/>
          <p:nvPr/>
        </p:nvSpPr>
        <p:spPr>
          <a:xfrm>
            <a:off x="6852517" y="9972267"/>
            <a:ext cx="779475" cy="41011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8032CB-3719-7947-45B0-BE5B347D988B}"/>
              </a:ext>
            </a:extLst>
          </p:cNvPr>
          <p:cNvSpPr/>
          <p:nvPr/>
        </p:nvSpPr>
        <p:spPr>
          <a:xfrm>
            <a:off x="3383279" y="10382386"/>
            <a:ext cx="9285585" cy="8233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5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2009, Tsutomu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25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Miyasaka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5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 reported the first incorporation of perovskite materials into a solar cell</a:t>
            </a:r>
          </a:p>
        </p:txBody>
      </p:sp>
      <p:pic>
        <p:nvPicPr>
          <p:cNvPr id="1026" name="Picture 2" descr="Introduction to Perovskite | SpringerLink">
            <a:extLst>
              <a:ext uri="{FF2B5EF4-FFF2-40B4-BE49-F238E27FC236}">
                <a16:creationId xmlns:a16="http://schemas.microsoft.com/office/drawing/2014/main" id="{10A1F3D6-A2A7-F26D-51C5-8D0B5F224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2890" y="3474727"/>
            <a:ext cx="7155652" cy="649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3C615B-D594-B744-91DD-0ED4E924CD4F}"/>
              </a:ext>
            </a:extLst>
          </p:cNvPr>
          <p:cNvSpPr txBox="1"/>
          <p:nvPr/>
        </p:nvSpPr>
        <p:spPr>
          <a:xfrm>
            <a:off x="13392150" y="10437822"/>
            <a:ext cx="55660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Mahapatra et al., Intro to Perovskite, Springer, 2024.</a:t>
            </a:r>
          </a:p>
        </p:txBody>
      </p:sp>
    </p:spTree>
    <p:extLst>
      <p:ext uri="{BB962C8B-B14F-4D97-AF65-F5344CB8AC3E}">
        <p14:creationId xmlns:p14="http://schemas.microsoft.com/office/powerpoint/2010/main" val="55120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2" grpId="0" animBg="1"/>
      <p:bldP spid="33" grpId="0" animBg="1"/>
      <p:bldP spid="3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92F05-D75E-839E-56A6-D77E4544C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D338DC-3EEB-EB71-BB1F-2FE6B78C0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4605" y="0"/>
            <a:ext cx="15822558" cy="1962899"/>
          </a:xfrm>
        </p:spPr>
        <p:txBody>
          <a:bodyPr>
            <a:normAutofit/>
          </a:bodyPr>
          <a:lstStyle/>
          <a:p>
            <a:pPr marL="685783" marR="0" lvl="1" indent="-228594" algn="ctr" defTabSz="914378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tabLst/>
              <a:defRPr/>
            </a:pPr>
            <a:r>
              <a:rPr lang="en-US" sz="4800" b="1" kern="1200">
                <a:solidFill>
                  <a:srgbClr val="B3A369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Why 2D Perovskites?</a:t>
            </a:r>
            <a:endParaRPr lang="en-US" sz="48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0978C-B315-F668-29C0-FBB7DE31D3A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CDE6F26-894E-440C-9347-FA773B67F64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74A98B-E377-0BD4-D7B9-763A43B66D93}"/>
              </a:ext>
            </a:extLst>
          </p:cNvPr>
          <p:cNvSpPr/>
          <p:nvPr/>
        </p:nvSpPr>
        <p:spPr>
          <a:xfrm>
            <a:off x="3306643" y="2324760"/>
            <a:ext cx="6869456" cy="8468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>
                <a:solidFill>
                  <a:srgbClr val="0D0D0D"/>
                </a:solidFill>
                <a:effectLst/>
              </a:rPr>
              <a:t>Strong quantum confinement enhances nonlinear optical response</a:t>
            </a:r>
            <a:endParaRPr lang="en-US" sz="2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76A2EF-2CF8-0040-011D-FD97D316C089}"/>
              </a:ext>
            </a:extLst>
          </p:cNvPr>
          <p:cNvSpPr/>
          <p:nvPr/>
        </p:nvSpPr>
        <p:spPr>
          <a:xfrm>
            <a:off x="3306640" y="3707418"/>
            <a:ext cx="6869745" cy="5190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D0D0D"/>
                </a:solidFill>
              </a:rPr>
              <a:t>Enhanced light-matter interactions</a:t>
            </a:r>
            <a:endParaRPr lang="en-US" sz="2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EECBAB-197C-69CA-ABD1-B74E72C2C242}"/>
              </a:ext>
            </a:extLst>
          </p:cNvPr>
          <p:cNvSpPr/>
          <p:nvPr/>
        </p:nvSpPr>
        <p:spPr>
          <a:xfrm>
            <a:off x="3306642" y="4942497"/>
            <a:ext cx="6869458" cy="13463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D0D0D"/>
                </a:solidFill>
              </a:rPr>
              <a:t>High χ² (second-order susceptibility) values due to low-dimensional structure and strong excitonic effects</a:t>
            </a:r>
            <a:endParaRPr lang="en-US" sz="2800" dirty="0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1AD0F559-1E64-EEDC-410E-993CD1E265AE}"/>
              </a:ext>
            </a:extLst>
          </p:cNvPr>
          <p:cNvSpPr/>
          <p:nvPr/>
        </p:nvSpPr>
        <p:spPr>
          <a:xfrm>
            <a:off x="6865567" y="3171587"/>
            <a:ext cx="937827" cy="549409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A296E28C-530F-884D-852B-27FA0D8144A6}"/>
              </a:ext>
            </a:extLst>
          </p:cNvPr>
          <p:cNvSpPr/>
          <p:nvPr/>
        </p:nvSpPr>
        <p:spPr>
          <a:xfrm>
            <a:off x="6865567" y="4246503"/>
            <a:ext cx="936795" cy="640065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01B04C-F63B-379E-E2C7-33F854DF8AE6}"/>
              </a:ext>
            </a:extLst>
          </p:cNvPr>
          <p:cNvSpPr/>
          <p:nvPr/>
        </p:nvSpPr>
        <p:spPr>
          <a:xfrm>
            <a:off x="3306354" y="9902959"/>
            <a:ext cx="6869745" cy="7725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D0D0D"/>
                </a:solidFill>
              </a:rPr>
              <a:t>Potential for miniaturized and flexible photonic devices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404068-FA86-8DC0-98C4-0842BC0FEC78}"/>
              </a:ext>
            </a:extLst>
          </p:cNvPr>
          <p:cNvSpPr/>
          <p:nvPr/>
        </p:nvSpPr>
        <p:spPr>
          <a:xfrm>
            <a:off x="3306354" y="6980308"/>
            <a:ext cx="6869745" cy="87918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D0D0D"/>
                </a:solidFill>
              </a:rPr>
              <a:t>Tunable optical properties via compositional engineering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0ECD13-47FD-88E9-5FD5-9B610BDAFAF3}"/>
              </a:ext>
            </a:extLst>
          </p:cNvPr>
          <p:cNvSpPr/>
          <p:nvPr/>
        </p:nvSpPr>
        <p:spPr>
          <a:xfrm>
            <a:off x="3306355" y="8640343"/>
            <a:ext cx="6869744" cy="5190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D0D0D"/>
                </a:solidFill>
              </a:rPr>
              <a:t>Ultrafast photonic responses</a:t>
            </a: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FBEF2C31-80BC-633D-9002-FB3BC23BA91E}"/>
              </a:ext>
            </a:extLst>
          </p:cNvPr>
          <p:cNvSpPr/>
          <p:nvPr/>
        </p:nvSpPr>
        <p:spPr>
          <a:xfrm>
            <a:off x="6865567" y="6301565"/>
            <a:ext cx="936795" cy="660113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9E31EBC5-60F8-6E35-B1E4-E2FA5B679C23}"/>
              </a:ext>
            </a:extLst>
          </p:cNvPr>
          <p:cNvSpPr/>
          <p:nvPr/>
        </p:nvSpPr>
        <p:spPr>
          <a:xfrm>
            <a:off x="6865566" y="7897023"/>
            <a:ext cx="936795" cy="724683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7E9DBB0E-3CC6-EA9F-8E92-0FBFF0332771}"/>
              </a:ext>
            </a:extLst>
          </p:cNvPr>
          <p:cNvSpPr/>
          <p:nvPr/>
        </p:nvSpPr>
        <p:spPr>
          <a:xfrm>
            <a:off x="6865567" y="9196914"/>
            <a:ext cx="936795" cy="70598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9616915-02FE-5048-03B7-301D37504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6939" y="2306030"/>
            <a:ext cx="7369990" cy="398284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FB15D7B-8BA6-AA21-C76C-6783F158FF05}"/>
              </a:ext>
            </a:extLst>
          </p:cNvPr>
          <p:cNvGrpSpPr/>
          <p:nvPr/>
        </p:nvGrpSpPr>
        <p:grpSpPr>
          <a:xfrm>
            <a:off x="12962134" y="6048950"/>
            <a:ext cx="5635582" cy="5117603"/>
            <a:chOff x="2988071" y="615088"/>
            <a:chExt cx="6620327" cy="5927241"/>
          </a:xfrm>
        </p:grpSpPr>
        <p:pic>
          <p:nvPicPr>
            <p:cNvPr id="5" name="Picture 4" descr="A black and white drawing of a rectangular object&#10;&#10;Description automatically generated with medium confidence">
              <a:extLst>
                <a:ext uri="{FF2B5EF4-FFF2-40B4-BE49-F238E27FC236}">
                  <a16:creationId xmlns:a16="http://schemas.microsoft.com/office/drawing/2014/main" id="{8CC7B412-CD61-36A5-0454-4575841DA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29" r="43071"/>
            <a:stretch/>
          </p:blipFill>
          <p:spPr>
            <a:xfrm>
              <a:off x="2988071" y="615088"/>
              <a:ext cx="6620327" cy="546639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7CEA16-A346-B619-46AC-635E357E0800}"/>
                </a:ext>
              </a:extLst>
            </p:cNvPr>
            <p:cNvSpPr txBox="1"/>
            <p:nvPr/>
          </p:nvSpPr>
          <p:spPr>
            <a:xfrm>
              <a:off x="4176947" y="6172997"/>
              <a:ext cx="348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2FF1529-357E-65BF-6F9B-E84FAEC0DA05}"/>
                </a:ext>
              </a:extLst>
            </p:cNvPr>
            <p:cNvSpPr txBox="1"/>
            <p:nvPr/>
          </p:nvSpPr>
          <p:spPr>
            <a:xfrm>
              <a:off x="3623049" y="6163441"/>
              <a:ext cx="447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Pb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F535BEE-714A-2ED0-CB95-6F1258BDA5C8}"/>
                </a:ext>
              </a:extLst>
            </p:cNvPr>
            <p:cNvSpPr txBox="1"/>
            <p:nvPr/>
          </p:nvSpPr>
          <p:spPr>
            <a:xfrm>
              <a:off x="4595838" y="6162220"/>
              <a:ext cx="401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2DDFC0D-2B31-3024-FBA5-3487251B90BD}"/>
                </a:ext>
              </a:extLst>
            </p:cNvPr>
            <p:cNvSpPr txBox="1"/>
            <p:nvPr/>
          </p:nvSpPr>
          <p:spPr>
            <a:xfrm>
              <a:off x="5134821" y="6163441"/>
              <a:ext cx="3449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964F486-8D53-D468-A722-7CAFED91BC24}"/>
                </a:ext>
              </a:extLst>
            </p:cNvPr>
            <p:cNvSpPr txBox="1"/>
            <p:nvPr/>
          </p:nvSpPr>
          <p:spPr>
            <a:xfrm>
              <a:off x="5618748" y="6154860"/>
              <a:ext cx="401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B7DE43C-5FFE-3219-021E-1E538B4D2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grayscl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01706" y="6232961"/>
              <a:ext cx="217605" cy="19287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881A30D-78C7-2D09-BF3D-D24512A4A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grayscl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aintStrokes/>
                      </a14:imgEffect>
                      <a14:imgEffect>
                        <a14:sharpenSoften amount="-5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22345" y="6237503"/>
              <a:ext cx="164892" cy="18288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CA21A6C-07FB-0827-7D5D-C22FFBFB9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5013715" y="6241670"/>
              <a:ext cx="182880" cy="18288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6D11305-DA3B-E35E-E7E5-EE44795B2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7662" y="6240782"/>
              <a:ext cx="216507" cy="199187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6A288F3-55E4-210B-38C6-7FD576DD3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88206" y="6263956"/>
              <a:ext cx="151141" cy="151141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EA79ECA-31DC-9D1B-60D8-07C5F427B419}"/>
                  </a:ext>
                </a:extLst>
              </p:cNvPr>
              <p:cNvSpPr txBox="1"/>
              <p:nvPr/>
            </p:nvSpPr>
            <p:spPr>
              <a:xfrm>
                <a:off x="10990184" y="7139606"/>
                <a:ext cx="5808863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effectLst/>
                    <a:latin typeface="Times New Roman" panose="02020603050405020304" pitchFamily="18" charset="0"/>
                    <a:ea typeface="Aptos" panose="020B0004020202020204" pitchFamily="34" charset="0"/>
                  </a:rPr>
                  <a:t>Crystal structure of 2D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 smtClean="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000" b="1" i="1" dirty="0" smtClean="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b="1" i="1" dirty="0" err="1" smtClean="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</a:rPr>
                              <m:t>𝑩𝒆𝒏𝒛𝒚𝒍𝒂𝒎𝒎𝒐𝒏𝒊𝒖𝒎</m:t>
                            </m:r>
                          </m:e>
                        </m:d>
                      </m:e>
                      <m:sub>
                        <m:r>
                          <a:rPr lang="en-US" sz="2000" b="1" i="1" dirty="0" smtClean="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</a:rPr>
                          <m:t>𝟐</m:t>
                        </m:r>
                      </m:sub>
                    </m:sSub>
                    <m:r>
                      <a:rPr lang="en-US" sz="2000" b="1" i="1" dirty="0" smtClean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</a:rPr>
                      <m:t>𝑷𝒃𝑩</m:t>
                    </m:r>
                    <m:sSub>
                      <m:sSubPr>
                        <m:ctrlPr>
                          <a:rPr lang="en-US" sz="2000" b="1" i="1" dirty="0" smtClean="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</a:rPr>
                        </m:ctrlPr>
                      </m:sSubPr>
                      <m:e>
                        <m:r>
                          <a:rPr lang="en-US" sz="2000" b="1" i="1" dirty="0" smtClean="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</a:rPr>
                          <m:t>𝒓</m:t>
                        </m:r>
                      </m:e>
                      <m:sub>
                        <m:r>
                          <a:rPr lang="en-US" sz="2000" b="1" i="1" dirty="0" smtClean="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</a:rPr>
                          <m:t>𝟒</m:t>
                        </m:r>
                      </m:sub>
                    </m:sSub>
                  </m:oMath>
                </a14:m>
                <a:r>
                  <a:rPr lang="en-US" sz="2000" b="1" dirty="0">
                    <a:effectLst/>
                    <a:latin typeface="Times New Roman" panose="02020603050405020304" pitchFamily="18" charset="0"/>
                    <a:ea typeface="Aptos" panose="020B0004020202020204" pitchFamily="34" charset="0"/>
                  </a:rPr>
                  <a:t> Perovskite</a:t>
                </a:r>
                <a:endParaRPr lang="en-US" sz="20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EA79ECA-31DC-9D1B-60D8-07C5F427B4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0184" y="7139606"/>
                <a:ext cx="5808863" cy="707886"/>
              </a:xfrm>
              <a:prstGeom prst="rect">
                <a:avLst/>
              </a:prstGeom>
              <a:blipFill>
                <a:blip r:embed="rId13"/>
                <a:stretch>
                  <a:fillRect l="-1154" t="-4310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35A6CCAA-3D7B-4018-506D-7ABE78A30191}"/>
              </a:ext>
            </a:extLst>
          </p:cNvPr>
          <p:cNvSpPr txBox="1"/>
          <p:nvPr/>
        </p:nvSpPr>
        <p:spPr>
          <a:xfrm>
            <a:off x="10788723" y="6205023"/>
            <a:ext cx="58088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https://www.ossila.com/pages/what-are-2d-perovskites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90083A-091E-CF85-F291-2DFE8F37BFAA}"/>
              </a:ext>
            </a:extLst>
          </p:cNvPr>
          <p:cNvSpPr/>
          <p:nvPr/>
        </p:nvSpPr>
        <p:spPr>
          <a:xfrm>
            <a:off x="10990184" y="6833937"/>
            <a:ext cx="5003795" cy="12352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89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" grpId="0"/>
      <p:bldP spid="19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DB8FB-5D51-BF4E-9D92-9450CD3FA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10A10B-7E21-BF7A-A0BF-4DA21E1E6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0" y="118899"/>
            <a:ext cx="15822558" cy="1962899"/>
          </a:xfrm>
        </p:spPr>
        <p:txBody>
          <a:bodyPr>
            <a:normAutofit/>
          </a:bodyPr>
          <a:lstStyle/>
          <a:p>
            <a:pPr lvl="1" algn="ctr">
              <a:lnSpc>
                <a:spcPct val="150000"/>
              </a:lnSpc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Types of 2D Perovskites</a:t>
            </a: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CBA6FCE7-EAD8-9A1B-1D26-6D5F58FDD10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CDE6F26-894E-440C-9347-FA773B67F64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50C9BF-176F-838C-8C0D-F6B1E5712A3D}"/>
              </a:ext>
            </a:extLst>
          </p:cNvPr>
          <p:cNvSpPr/>
          <p:nvPr/>
        </p:nvSpPr>
        <p:spPr>
          <a:xfrm>
            <a:off x="3292085" y="3114823"/>
            <a:ext cx="6392470" cy="50797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5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Types of 2D perovskites: 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5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Ruddlesden-Popper: Alternating layers of perovskite and organic spacers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5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Dion-Jacobson: Similar to Ruddlesden-Popper but without A-site cations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5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Aurivillius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5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Typically found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5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oxide perovskites with alternating oxide layers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5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24B1AD-F289-367B-5D90-FBA7A5B33BA9}"/>
              </a:ext>
            </a:extLst>
          </p:cNvPr>
          <p:cNvSpPr/>
          <p:nvPr/>
        </p:nvSpPr>
        <p:spPr>
          <a:xfrm>
            <a:off x="12285406" y="7894188"/>
            <a:ext cx="7742054" cy="13825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Figure: Representative structures of perovskite and layered perovskites: (a) cubic-SrTiO3 with simple perovskite structure, (b) CsLaNb2O7 with n = 2 D–J structure, (c) Sr3Ti2O7 with n = 2 R–P structure, and (d) T-Bi2SrTa2O9 with n = 2 </a:t>
            </a:r>
            <a:r>
              <a:rPr lang="en-US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Aurivillius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structure.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C87245-FAC9-DAC3-47F7-19E7349BF497}"/>
              </a:ext>
            </a:extLst>
          </p:cNvPr>
          <p:cNvSpPr/>
          <p:nvPr/>
        </p:nvSpPr>
        <p:spPr>
          <a:xfrm>
            <a:off x="3326443" y="9564903"/>
            <a:ext cx="6392470" cy="9231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Influence of structure on optical and electronic properties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2CB81A1B-424B-87C2-CBF1-CD43E63E9707}"/>
              </a:ext>
            </a:extLst>
          </p:cNvPr>
          <p:cNvSpPr/>
          <p:nvPr/>
        </p:nvSpPr>
        <p:spPr>
          <a:xfrm>
            <a:off x="6137884" y="8267669"/>
            <a:ext cx="700871" cy="122409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B79E019-CE57-C630-6540-20FDF1C9F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9533" y="2294490"/>
            <a:ext cx="6957927" cy="4870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B354C8-DF12-DEA5-7ED1-1C234F879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8913" y="4063346"/>
            <a:ext cx="3350620" cy="25705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93F775-A3CA-9D4B-A3F9-E98AEBA0836C}"/>
              </a:ext>
            </a:extLst>
          </p:cNvPr>
          <p:cNvSpPr txBox="1"/>
          <p:nvPr/>
        </p:nvSpPr>
        <p:spPr>
          <a:xfrm>
            <a:off x="12683210" y="10303424"/>
            <a:ext cx="64400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0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B. H. Zhang et al., J. Phys. D: </a:t>
            </a:r>
            <a:r>
              <a:rPr lang="fr-FR" sz="1800" b="0" i="0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Appl</a:t>
            </a:r>
            <a:r>
              <a:rPr lang="fr-FR" sz="1800" b="0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. Phys. 55, 113001 (2022).</a:t>
            </a:r>
          </a:p>
        </p:txBody>
      </p:sp>
    </p:spTree>
    <p:extLst>
      <p:ext uri="{BB962C8B-B14F-4D97-AF65-F5344CB8AC3E}">
        <p14:creationId xmlns:p14="http://schemas.microsoft.com/office/powerpoint/2010/main" val="221174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0" grpId="0" animBg="1"/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58B6D-E540-8CF3-35E0-AD6AD45C5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120EAB-91E0-2FB7-8A86-6B31A685C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4605" y="0"/>
            <a:ext cx="15822558" cy="1962899"/>
          </a:xfrm>
        </p:spPr>
        <p:txBody>
          <a:bodyPr>
            <a:normAutofit/>
          </a:bodyPr>
          <a:lstStyle/>
          <a:p>
            <a:pPr marL="685783" marR="0" lvl="1" indent="-228594" algn="ctr" defTabSz="914378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B3A36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Basics of Second-Order Nonlinear Optics</a:t>
            </a:r>
            <a:endParaRPr lang="en-US" sz="48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F3A2C-197C-A329-189D-093B46A5779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CDE6F26-894E-440C-9347-FA773B67F64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117FAF-2A15-A068-582F-0CA077DFA044}"/>
              </a:ext>
            </a:extLst>
          </p:cNvPr>
          <p:cNvSpPr/>
          <p:nvPr/>
        </p:nvSpPr>
        <p:spPr>
          <a:xfrm>
            <a:off x="3292427" y="2527173"/>
            <a:ext cx="7621377" cy="9341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>
                <a:solidFill>
                  <a:srgbClr val="0D0D0D"/>
                </a:solidFill>
                <a:effectLst/>
              </a:rPr>
              <a:t>Second-harmonic generation (SHG): Doubling of photon frequency</a:t>
            </a:r>
            <a:endParaRPr lang="en-US" sz="2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E28918-38D6-9791-BCD0-CB5F2F28C3D6}"/>
              </a:ext>
            </a:extLst>
          </p:cNvPr>
          <p:cNvSpPr/>
          <p:nvPr/>
        </p:nvSpPr>
        <p:spPr>
          <a:xfrm>
            <a:off x="3292424" y="4662698"/>
            <a:ext cx="7621379" cy="9341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D0D0D"/>
                </a:solidFill>
              </a:rPr>
              <a:t>Mathematical expression representing second-order susceptibility (χ²)</a:t>
            </a:r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A80DAA-F1FC-6E2B-0846-C24F31DB20BC}"/>
              </a:ext>
            </a:extLst>
          </p:cNvPr>
          <p:cNvSpPr/>
          <p:nvPr/>
        </p:nvSpPr>
        <p:spPr>
          <a:xfrm>
            <a:off x="3292425" y="8956015"/>
            <a:ext cx="7621379" cy="10276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D0D0D"/>
                </a:solidFill>
              </a:rPr>
              <a:t>Requires non-centrosymmetric materials for a non-zero </a:t>
            </a:r>
            <a:r>
              <a:rPr lang="el-GR" sz="2800" dirty="0">
                <a:solidFill>
                  <a:srgbClr val="0D0D0D"/>
                </a:solidFill>
              </a:rPr>
              <a:t>χ²</a:t>
            </a:r>
            <a:endParaRPr lang="en-US" sz="2800" dirty="0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A2093852-D1EC-842B-11B7-8343EF908F4E}"/>
              </a:ext>
            </a:extLst>
          </p:cNvPr>
          <p:cNvSpPr/>
          <p:nvPr/>
        </p:nvSpPr>
        <p:spPr>
          <a:xfrm>
            <a:off x="6528268" y="3560258"/>
            <a:ext cx="574845" cy="1041345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67CB62C9-2193-2EB4-0BD0-A2020D6BEFED}"/>
              </a:ext>
            </a:extLst>
          </p:cNvPr>
          <p:cNvSpPr/>
          <p:nvPr/>
        </p:nvSpPr>
        <p:spPr>
          <a:xfrm>
            <a:off x="6528268" y="7754574"/>
            <a:ext cx="574845" cy="1027603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3AA6C1-13C4-5C09-AAA5-0B1F81EA0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1461" y="4653540"/>
            <a:ext cx="8807661" cy="4082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FE32C6-8C16-F07D-E0FF-4459B99DC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135" y="6302069"/>
            <a:ext cx="7401958" cy="5144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3F1CDA-A3D0-9FE0-313C-971007B4C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3582" y="6801868"/>
            <a:ext cx="3629532" cy="6477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7A9784-1914-FA27-F879-7EC1BE26DBC0}"/>
              </a:ext>
            </a:extLst>
          </p:cNvPr>
          <p:cNvSpPr txBox="1"/>
          <p:nvPr/>
        </p:nvSpPr>
        <p:spPr>
          <a:xfrm>
            <a:off x="13833200" y="10415552"/>
            <a:ext cx="39551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https://gibbs.chem.ualberta.ca/?p=9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CB9CBE0B-012B-1CCD-E4CF-1BB30AD076BB}"/>
              </a:ext>
            </a:extLst>
          </p:cNvPr>
          <p:cNvSpPr/>
          <p:nvPr/>
        </p:nvSpPr>
        <p:spPr>
          <a:xfrm>
            <a:off x="6524058" y="5640443"/>
            <a:ext cx="574845" cy="647791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6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22" grpId="0" animBg="1"/>
      <p:bldP spid="10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47687-150C-BAE6-FD9D-133A327EC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B400A7-9940-CD18-59AA-B1BA985CC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7658" y="0"/>
            <a:ext cx="15819120" cy="1962900"/>
          </a:xfrm>
        </p:spPr>
        <p:txBody>
          <a:bodyPr>
            <a:normAutofit/>
          </a:bodyPr>
          <a:lstStyle/>
          <a:p>
            <a:pPr algn="ctr"/>
            <a:r>
              <a:rPr lang="en-US" sz="4800" kern="0" cap="none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by Step of a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Mechanical Exfoliation Process</a:t>
            </a:r>
            <a:endParaRPr lang="en-US" sz="48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3B5597-E474-8849-BE95-7E9B01CAE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CDE6F26-894E-440C-9347-FA773B67F649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8" name="Picture 17" descr="A microscope with a computer monitor and a keyboard&#10;&#10;Description automatically generated with medium confidence">
            <a:extLst>
              <a:ext uri="{FF2B5EF4-FFF2-40B4-BE49-F238E27FC236}">
                <a16:creationId xmlns:a16="http://schemas.microsoft.com/office/drawing/2014/main" id="{29666F7C-C048-34F2-701A-C7DBEEA20E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962" y="6708713"/>
            <a:ext cx="2882789" cy="412691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9D39B0C-6E06-310F-DC08-156809821FF1}"/>
              </a:ext>
            </a:extLst>
          </p:cNvPr>
          <p:cNvGrpSpPr/>
          <p:nvPr/>
        </p:nvGrpSpPr>
        <p:grpSpPr>
          <a:xfrm>
            <a:off x="3399953" y="2343003"/>
            <a:ext cx="3198404" cy="4015167"/>
            <a:chOff x="172075" y="-139459"/>
            <a:chExt cx="2859884" cy="3343835"/>
          </a:xfrm>
        </p:grpSpPr>
        <p:pic>
          <p:nvPicPr>
            <p:cNvPr id="32" name="Picture 31" descr="A close up of a piece of paper&#10;&#10;Description automatically generated">
              <a:extLst>
                <a:ext uri="{FF2B5EF4-FFF2-40B4-BE49-F238E27FC236}">
                  <a16:creationId xmlns:a16="http://schemas.microsoft.com/office/drawing/2014/main" id="{B3E813CB-F773-933D-02B2-CBA3AB9A9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075" y="-139459"/>
              <a:ext cx="2859884" cy="3343835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E3E6885-FE5C-B98E-49C0-3C97F1EF3FBB}"/>
                </a:ext>
              </a:extLst>
            </p:cNvPr>
            <p:cNvSpPr/>
            <p:nvPr/>
          </p:nvSpPr>
          <p:spPr>
            <a:xfrm>
              <a:off x="804582" y="1214714"/>
              <a:ext cx="1233616" cy="67409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DD255D-9966-E3E7-13BD-BEC232B2C646}"/>
              </a:ext>
            </a:extLst>
          </p:cNvPr>
          <p:cNvGrpSpPr/>
          <p:nvPr/>
        </p:nvGrpSpPr>
        <p:grpSpPr>
          <a:xfrm>
            <a:off x="14413540" y="2286400"/>
            <a:ext cx="2804729" cy="4015167"/>
            <a:chOff x="10019980" y="-186598"/>
            <a:chExt cx="2507876" cy="3343835"/>
          </a:xfrm>
        </p:grpSpPr>
        <p:pic>
          <p:nvPicPr>
            <p:cNvPr id="30" name="Picture 29" descr="A person holding a piece of plastic&#10;&#10;Description automatically generated">
              <a:extLst>
                <a:ext uri="{FF2B5EF4-FFF2-40B4-BE49-F238E27FC236}">
                  <a16:creationId xmlns:a16="http://schemas.microsoft.com/office/drawing/2014/main" id="{97244108-C61F-CA14-6A21-B32EAC242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980" y="-186598"/>
              <a:ext cx="2507876" cy="3343835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092F714-B46D-A8EE-C49E-D4FDA49A5412}"/>
                </a:ext>
              </a:extLst>
            </p:cNvPr>
            <p:cNvSpPr/>
            <p:nvPr/>
          </p:nvSpPr>
          <p:spPr>
            <a:xfrm>
              <a:off x="10690585" y="1028300"/>
              <a:ext cx="1198104" cy="66398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2BD69FB-B2B3-3DAE-3D39-FB6FB25C69CC}"/>
              </a:ext>
            </a:extLst>
          </p:cNvPr>
          <p:cNvGrpSpPr/>
          <p:nvPr/>
        </p:nvGrpSpPr>
        <p:grpSpPr>
          <a:xfrm>
            <a:off x="14413540" y="7171402"/>
            <a:ext cx="4746187" cy="2805840"/>
            <a:chOff x="600634" y="2344968"/>
            <a:chExt cx="2474259" cy="148296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121B7E4-2580-5622-A3BF-CC96401B4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25674" t="34454" r="21820" b="41943"/>
            <a:stretch/>
          </p:blipFill>
          <p:spPr>
            <a:xfrm>
              <a:off x="600634" y="2344968"/>
              <a:ext cx="2474259" cy="1482961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73D5F67-028B-B7D5-C03D-2FF2ACBE2ED5}"/>
                </a:ext>
              </a:extLst>
            </p:cNvPr>
            <p:cNvSpPr/>
            <p:nvPr/>
          </p:nvSpPr>
          <p:spPr>
            <a:xfrm>
              <a:off x="959224" y="2411506"/>
              <a:ext cx="1810870" cy="109369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9C1BD48-E065-4BAE-3815-F776C24AEE10}"/>
              </a:ext>
            </a:extLst>
          </p:cNvPr>
          <p:cNvGrpSpPr/>
          <p:nvPr/>
        </p:nvGrpSpPr>
        <p:grpSpPr>
          <a:xfrm>
            <a:off x="7853377" y="2733395"/>
            <a:ext cx="3650365" cy="3407601"/>
            <a:chOff x="4034118" y="2034987"/>
            <a:chExt cx="2214282" cy="2151531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435AAFC-5F1B-46C0-7244-60902B91A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1639" t="19414" r="13027" b="32975"/>
            <a:stretch/>
          </p:blipFill>
          <p:spPr>
            <a:xfrm>
              <a:off x="4034118" y="2034987"/>
              <a:ext cx="2214282" cy="2151531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B7A2318-1678-3718-5044-6B548461EF9B}"/>
                </a:ext>
              </a:extLst>
            </p:cNvPr>
            <p:cNvSpPr/>
            <p:nvPr/>
          </p:nvSpPr>
          <p:spPr>
            <a:xfrm>
              <a:off x="4574074" y="2959996"/>
              <a:ext cx="928018" cy="63320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C9AAD6A-0188-B8D8-B274-19245CA79143}"/>
              </a:ext>
            </a:extLst>
          </p:cNvPr>
          <p:cNvGrpSpPr/>
          <p:nvPr/>
        </p:nvGrpSpPr>
        <p:grpSpPr>
          <a:xfrm>
            <a:off x="9223700" y="7042856"/>
            <a:ext cx="4048269" cy="3189298"/>
            <a:chOff x="421341" y="2330824"/>
            <a:chExt cx="2868706" cy="1936376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C238342-01B0-1C2A-E177-9E61461E9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21904" t="53889" r="22322" b="17877"/>
            <a:stretch/>
          </p:blipFill>
          <p:spPr>
            <a:xfrm>
              <a:off x="421341" y="2330824"/>
              <a:ext cx="2868706" cy="1936376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7232E7A-C834-0492-4BE7-F22A2221DC10}"/>
                </a:ext>
              </a:extLst>
            </p:cNvPr>
            <p:cNvSpPr/>
            <p:nvPr/>
          </p:nvSpPr>
          <p:spPr>
            <a:xfrm>
              <a:off x="1560253" y="2798629"/>
              <a:ext cx="698853" cy="47797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48184FA-AE57-313D-03F8-F163352ECDAA}"/>
              </a:ext>
            </a:extLst>
          </p:cNvPr>
          <p:cNvGrpSpPr/>
          <p:nvPr/>
        </p:nvGrpSpPr>
        <p:grpSpPr>
          <a:xfrm>
            <a:off x="767128" y="6930501"/>
            <a:ext cx="3292107" cy="3792771"/>
            <a:chOff x="4061012" y="1389529"/>
            <a:chExt cx="2339788" cy="311075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BC86926-A76F-418A-6A38-B5AA801D8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13389" t="2572" r="16189" b="27209"/>
            <a:stretch/>
          </p:blipFill>
          <p:spPr>
            <a:xfrm>
              <a:off x="4061012" y="1389529"/>
              <a:ext cx="2339788" cy="3110753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E6E26C2-44C4-C054-7FEB-7102CD4AB312}"/>
                </a:ext>
              </a:extLst>
            </p:cNvPr>
            <p:cNvSpPr/>
            <p:nvPr/>
          </p:nvSpPr>
          <p:spPr>
            <a:xfrm>
              <a:off x="5180393" y="3429000"/>
              <a:ext cx="698853" cy="47797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E046DC45-6F14-1A53-BA57-FFF944ABA368}"/>
              </a:ext>
            </a:extLst>
          </p:cNvPr>
          <p:cNvSpPr/>
          <p:nvPr/>
        </p:nvSpPr>
        <p:spPr>
          <a:xfrm rot="19896883">
            <a:off x="-133232" y="2614154"/>
            <a:ext cx="3535217" cy="88551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 defTabSz="91437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>
                <a:solidFill>
                  <a:srgbClr val="002554"/>
                </a:solidFill>
                <a:latin typeface="Arial"/>
              </a:rPr>
              <a:t>Mechanical Exfoliation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255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Arrow: Curved Right 4">
            <a:extLst>
              <a:ext uri="{FF2B5EF4-FFF2-40B4-BE49-F238E27FC236}">
                <a16:creationId xmlns:a16="http://schemas.microsoft.com/office/drawing/2014/main" id="{9783F880-37A7-97AA-EDF4-6CE1FE5E98A7}"/>
              </a:ext>
            </a:extLst>
          </p:cNvPr>
          <p:cNvSpPr/>
          <p:nvPr/>
        </p:nvSpPr>
        <p:spPr>
          <a:xfrm rot="17848618">
            <a:off x="973814" y="3594033"/>
            <a:ext cx="925733" cy="2985494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3B8483C6-08C4-6E37-7B66-4C495E3C1F1B}"/>
              </a:ext>
            </a:extLst>
          </p:cNvPr>
          <p:cNvSpPr/>
          <p:nvPr/>
        </p:nvSpPr>
        <p:spPr>
          <a:xfrm rot="16200000">
            <a:off x="6886658" y="3697372"/>
            <a:ext cx="678418" cy="1128112"/>
          </a:xfrm>
          <a:prstGeom prst="downArrow">
            <a:avLst/>
          </a:prstGeom>
          <a:solidFill>
            <a:srgbClr val="00255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3F863F31-2A70-3B45-E2B8-4415DEDFF777}"/>
              </a:ext>
            </a:extLst>
          </p:cNvPr>
          <p:cNvSpPr/>
          <p:nvPr/>
        </p:nvSpPr>
        <p:spPr>
          <a:xfrm rot="16200000">
            <a:off x="12664322" y="3141195"/>
            <a:ext cx="588637" cy="2330245"/>
          </a:xfrm>
          <a:prstGeom prst="downArrow">
            <a:avLst/>
          </a:prstGeom>
          <a:solidFill>
            <a:srgbClr val="00255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row: Curved Right 7">
            <a:extLst>
              <a:ext uri="{FF2B5EF4-FFF2-40B4-BE49-F238E27FC236}">
                <a16:creationId xmlns:a16="http://schemas.microsoft.com/office/drawing/2014/main" id="{A7F5A22B-C189-0D64-00D7-BCE6C5F90BE7}"/>
              </a:ext>
            </a:extLst>
          </p:cNvPr>
          <p:cNvSpPr/>
          <p:nvPr/>
        </p:nvSpPr>
        <p:spPr>
          <a:xfrm rot="20119185" flipH="1">
            <a:off x="18089514" y="3842460"/>
            <a:ext cx="1129156" cy="303215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9745CB5E-57BF-EE59-9989-9D5849EBBC77}"/>
              </a:ext>
            </a:extLst>
          </p:cNvPr>
          <p:cNvSpPr/>
          <p:nvPr/>
        </p:nvSpPr>
        <p:spPr>
          <a:xfrm rot="5400000">
            <a:off x="13410266" y="7997609"/>
            <a:ext cx="711837" cy="961514"/>
          </a:xfrm>
          <a:prstGeom prst="downArrow">
            <a:avLst/>
          </a:prstGeom>
          <a:solidFill>
            <a:srgbClr val="00255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50BBE3EF-F547-291D-FAED-E96687272B49}"/>
              </a:ext>
            </a:extLst>
          </p:cNvPr>
          <p:cNvSpPr/>
          <p:nvPr/>
        </p:nvSpPr>
        <p:spPr>
          <a:xfrm rot="5400000">
            <a:off x="8241468" y="8186077"/>
            <a:ext cx="753051" cy="1044813"/>
          </a:xfrm>
          <a:prstGeom prst="downArrow">
            <a:avLst/>
          </a:prstGeom>
          <a:solidFill>
            <a:srgbClr val="00255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9D8532A4-DFAA-CDE1-1B29-1F5A444A9970}"/>
              </a:ext>
            </a:extLst>
          </p:cNvPr>
          <p:cNvSpPr/>
          <p:nvPr/>
        </p:nvSpPr>
        <p:spPr>
          <a:xfrm rot="5400000">
            <a:off x="4224706" y="8222323"/>
            <a:ext cx="753052" cy="972323"/>
          </a:xfrm>
          <a:prstGeom prst="downArrow">
            <a:avLst/>
          </a:prstGeom>
          <a:solidFill>
            <a:srgbClr val="00255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64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1DE0D-D44A-2AD9-08EE-9C0EAFC7B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E7AEB4A3-47DB-4F18-4510-5F921181182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527658" y="0"/>
                <a:ext cx="15819120" cy="1962900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Optical Microscope Images of Exfoliated 2D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4800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kumimoji="0" lang="en-US" sz="4800" b="1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4800" b="1" i="1" u="none" strike="noStrike" kern="0" cap="none" spc="0" normalizeH="0" baseline="0" noProof="0" dirty="0" err="1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𝑩𝒆𝒏𝒛𝒚𝒍𝒂𝒎𝒎𝒐𝒏𝒊𝒖𝒎</m:t>
                            </m:r>
                          </m:e>
                        </m:d>
                      </m:e>
                      <m:sub>
                        <m:r>
                          <a:rPr kumimoji="0" lang="en-US" sz="4800" b="1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kumimoji="0" lang="en-US" sz="48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𝑷𝒃𝑩</m:t>
                    </m:r>
                    <m:sSub>
                      <m:sSubPr>
                        <m:ctrlPr>
                          <a:rPr kumimoji="0" lang="en-US" sz="4800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0" lang="en-US" sz="4800" b="1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𝒓</m:t>
                        </m:r>
                      </m:e>
                      <m:sub>
                        <m:r>
                          <a:rPr kumimoji="0" lang="en-US" sz="4800" b="1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sub>
                    </m:sSub>
                  </m:oMath>
                </a14:m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flake on Glass Substrate</a:t>
                </a:r>
                <a:endParaRPr lang="en-US" sz="4800" dirty="0"/>
              </a:p>
            </p:txBody>
          </p:sp>
        </mc:Choice>
        <mc:Fallback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E7AEB4A3-47DB-4F18-4510-5F92118118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527658" y="0"/>
                <a:ext cx="15819120" cy="1962900"/>
              </a:xfrm>
              <a:blipFill>
                <a:blip r:embed="rId3"/>
                <a:stretch>
                  <a:fillRect r="-1156" b="-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071A28-A7B6-D116-DBD2-93744094A2D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CDE6F26-894E-440C-9347-FA773B67F649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C542315-FD8B-F267-8101-A0DC47E4728D}"/>
              </a:ext>
            </a:extLst>
          </p:cNvPr>
          <p:cNvGrpSpPr/>
          <p:nvPr/>
        </p:nvGrpSpPr>
        <p:grpSpPr>
          <a:xfrm>
            <a:off x="175666" y="2344993"/>
            <a:ext cx="9764748" cy="7492182"/>
            <a:chOff x="1591510" y="0"/>
            <a:chExt cx="9134485" cy="6858000"/>
          </a:xfrm>
        </p:grpSpPr>
        <p:pic>
          <p:nvPicPr>
            <p:cNvPr id="3" name="Picture 2" descr="A red surface with small pieces of paint&#10;&#10;Description automatically generated">
              <a:extLst>
                <a:ext uri="{FF2B5EF4-FFF2-40B4-BE49-F238E27FC236}">
                  <a16:creationId xmlns:a16="http://schemas.microsoft.com/office/drawing/2014/main" id="{1494E482-4D71-5DD2-7F6C-89EB5BBFE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1510" y="0"/>
              <a:ext cx="9134485" cy="68580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995FDE1-4D8E-E16D-CACD-2DD4AD01EB53}"/>
                </a:ext>
              </a:extLst>
            </p:cNvPr>
            <p:cNvSpPr/>
            <p:nvPr/>
          </p:nvSpPr>
          <p:spPr>
            <a:xfrm>
              <a:off x="5997486" y="4271682"/>
              <a:ext cx="501827" cy="304801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815A92A-B276-41DF-EC36-47D23ABED0FC}"/>
              </a:ext>
            </a:extLst>
          </p:cNvPr>
          <p:cNvGrpSpPr/>
          <p:nvPr/>
        </p:nvGrpSpPr>
        <p:grpSpPr>
          <a:xfrm>
            <a:off x="10083151" y="2344993"/>
            <a:ext cx="9764748" cy="7492182"/>
            <a:chOff x="1528757" y="0"/>
            <a:chExt cx="9134485" cy="6858000"/>
          </a:xfrm>
        </p:grpSpPr>
        <p:pic>
          <p:nvPicPr>
            <p:cNvPr id="8" name="Picture 7" descr="A close-up of a red surface&#10;&#10;Description automatically generated">
              <a:extLst>
                <a:ext uri="{FF2B5EF4-FFF2-40B4-BE49-F238E27FC236}">
                  <a16:creationId xmlns:a16="http://schemas.microsoft.com/office/drawing/2014/main" id="{818D2A9D-6217-CE3F-D110-54B2450F5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8757" y="0"/>
              <a:ext cx="9134485" cy="68580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BACB717-2AEE-1C52-0714-2370290166B8}"/>
                </a:ext>
              </a:extLst>
            </p:cNvPr>
            <p:cNvSpPr/>
            <p:nvPr/>
          </p:nvSpPr>
          <p:spPr>
            <a:xfrm>
              <a:off x="6320215" y="4325470"/>
              <a:ext cx="501827" cy="304801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2EB67E4-867B-7773-191A-EB56D0DC5CB3}"/>
              </a:ext>
            </a:extLst>
          </p:cNvPr>
          <p:cNvGrpSpPr/>
          <p:nvPr/>
        </p:nvGrpSpPr>
        <p:grpSpPr>
          <a:xfrm>
            <a:off x="162059" y="2507225"/>
            <a:ext cx="9764748" cy="7492181"/>
            <a:chOff x="1516028" y="95750"/>
            <a:chExt cx="9134485" cy="6858000"/>
          </a:xfrm>
        </p:grpSpPr>
        <p:pic>
          <p:nvPicPr>
            <p:cNvPr id="11" name="Picture 10" descr="A close-up of a red surface&#10;&#10;Description automatically generated">
              <a:extLst>
                <a:ext uri="{FF2B5EF4-FFF2-40B4-BE49-F238E27FC236}">
                  <a16:creationId xmlns:a16="http://schemas.microsoft.com/office/drawing/2014/main" id="{A9D8E982-3CAB-F7A3-96D6-D9F6D323B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6028" y="95750"/>
              <a:ext cx="9134485" cy="685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E733BBA-856B-463F-AC3E-8354EAF4542A}"/>
                </a:ext>
              </a:extLst>
            </p:cNvPr>
            <p:cNvSpPr/>
            <p:nvPr/>
          </p:nvSpPr>
          <p:spPr>
            <a:xfrm>
              <a:off x="7584238" y="2460811"/>
              <a:ext cx="501827" cy="304801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2125DE-0BC1-E823-CED1-608620C2AC59}"/>
              </a:ext>
            </a:extLst>
          </p:cNvPr>
          <p:cNvGrpSpPr/>
          <p:nvPr/>
        </p:nvGrpSpPr>
        <p:grpSpPr>
          <a:xfrm>
            <a:off x="10132078" y="2507225"/>
            <a:ext cx="9715821" cy="7329949"/>
            <a:chOff x="1528757" y="0"/>
            <a:chExt cx="9134485" cy="6858000"/>
          </a:xfrm>
        </p:grpSpPr>
        <p:pic>
          <p:nvPicPr>
            <p:cNvPr id="14" name="Picture 13" descr="A close-up of a red surface&#10;&#10;Description automatically generated">
              <a:extLst>
                <a:ext uri="{FF2B5EF4-FFF2-40B4-BE49-F238E27FC236}">
                  <a16:creationId xmlns:a16="http://schemas.microsoft.com/office/drawing/2014/main" id="{DE3C6BBD-00A0-9E87-1338-736026F90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8757" y="0"/>
              <a:ext cx="9134485" cy="6858000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1CCCDEF-E438-C1E6-46A1-C1E524A7DAD2}"/>
                </a:ext>
              </a:extLst>
            </p:cNvPr>
            <p:cNvSpPr/>
            <p:nvPr/>
          </p:nvSpPr>
          <p:spPr>
            <a:xfrm>
              <a:off x="6400800" y="1340223"/>
              <a:ext cx="555812" cy="497542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4229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A72198C5-D47E-8352-11B2-EA244747166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527658" y="0"/>
                <a:ext cx="15819120" cy="1962900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EDS/SEM </a:t>
                </a:r>
                <a:r>
                  <a:rPr lang="en-US" sz="4800" kern="0" cap="none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Elemental Analysis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of 2D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4800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kumimoji="0" lang="en-US" sz="4800" b="1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4800" b="1" i="1" u="none" strike="noStrike" kern="0" cap="none" spc="0" normalizeH="0" baseline="0" noProof="0" dirty="0" err="1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𝑩𝒆𝒏𝒛𝒚𝒍𝒂𝒎𝒎𝒐𝒏𝒊𝒖𝒎</m:t>
                            </m:r>
                          </m:e>
                        </m:d>
                      </m:e>
                      <m:sub>
                        <m:r>
                          <a:rPr kumimoji="0" lang="en-US" sz="4800" b="1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kumimoji="0" lang="en-US" sz="48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𝑷𝒃𝑩</m:t>
                    </m:r>
                    <m:sSub>
                      <m:sSubPr>
                        <m:ctrlPr>
                          <a:rPr kumimoji="0" lang="en-US" sz="4800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0" lang="en-US" sz="4800" b="1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𝒓</m:t>
                        </m:r>
                      </m:e>
                      <m:sub>
                        <m:r>
                          <a:rPr kumimoji="0" lang="en-US" sz="4800" b="1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sub>
                    </m:sSub>
                  </m:oMath>
                </a14:m>
                <a:endParaRPr lang="en-US" sz="4800" dirty="0"/>
              </a:p>
            </p:txBody>
          </p:sp>
        </mc:Choice>
        <mc:Fallback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A72198C5-D47E-8352-11B2-EA24474716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527658" y="0"/>
                <a:ext cx="15819120" cy="19629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3C45B5-C064-6608-C4F1-7ECB55AAE6A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CDE6F26-894E-440C-9347-FA773B67F649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EC2367E-6F18-3763-A98C-52D3F54FC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54" y="2466212"/>
            <a:ext cx="10473730" cy="74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AC542D9-7914-A693-923D-B93D22B94F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298884"/>
              </p:ext>
            </p:extLst>
          </p:nvPr>
        </p:nvGraphicFramePr>
        <p:xfrm>
          <a:off x="11440661" y="2466213"/>
          <a:ext cx="8385073" cy="47318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63167">
                  <a:extLst>
                    <a:ext uri="{9D8B030D-6E8A-4147-A177-3AD203B41FA5}">
                      <a16:colId xmlns:a16="http://schemas.microsoft.com/office/drawing/2014/main" val="1027887096"/>
                    </a:ext>
                  </a:extLst>
                </a:gridCol>
                <a:gridCol w="931858">
                  <a:extLst>
                    <a:ext uri="{9D8B030D-6E8A-4147-A177-3AD203B41FA5}">
                      <a16:colId xmlns:a16="http://schemas.microsoft.com/office/drawing/2014/main" val="1297943462"/>
                    </a:ext>
                  </a:extLst>
                </a:gridCol>
                <a:gridCol w="1397512">
                  <a:extLst>
                    <a:ext uri="{9D8B030D-6E8A-4147-A177-3AD203B41FA5}">
                      <a16:colId xmlns:a16="http://schemas.microsoft.com/office/drawing/2014/main" val="239890872"/>
                    </a:ext>
                  </a:extLst>
                </a:gridCol>
                <a:gridCol w="1397512">
                  <a:extLst>
                    <a:ext uri="{9D8B030D-6E8A-4147-A177-3AD203B41FA5}">
                      <a16:colId xmlns:a16="http://schemas.microsoft.com/office/drawing/2014/main" val="2429316898"/>
                    </a:ext>
                  </a:extLst>
                </a:gridCol>
                <a:gridCol w="1397512">
                  <a:extLst>
                    <a:ext uri="{9D8B030D-6E8A-4147-A177-3AD203B41FA5}">
                      <a16:colId xmlns:a16="http://schemas.microsoft.com/office/drawing/2014/main" val="2444104156"/>
                    </a:ext>
                  </a:extLst>
                </a:gridCol>
                <a:gridCol w="1397512">
                  <a:extLst>
                    <a:ext uri="{9D8B030D-6E8A-4147-A177-3AD203B41FA5}">
                      <a16:colId xmlns:a16="http://schemas.microsoft.com/office/drawing/2014/main" val="3374468630"/>
                    </a:ext>
                  </a:extLst>
                </a:gridCol>
              </a:tblGrid>
              <a:tr h="9463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US" sz="2000" kern="0" dirty="0">
                          <a:effectLst/>
                        </a:rPr>
                        <a:t>Element</a:t>
                      </a:r>
                      <a:endParaRPr lang="en-US" sz="4000" kern="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US" sz="2000" kern="0" dirty="0">
                          <a:effectLst/>
                        </a:rPr>
                        <a:t>Atomic %</a:t>
                      </a:r>
                      <a:endParaRPr lang="en-US" sz="4000" kern="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US" sz="2000" kern="0">
                          <a:effectLst/>
                        </a:rPr>
                        <a:t>Atomic % Error</a:t>
                      </a:r>
                      <a:endParaRPr lang="en-US" sz="40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US" sz="2000" kern="0">
                          <a:effectLst/>
                        </a:rPr>
                        <a:t>Weight %</a:t>
                      </a:r>
                      <a:endParaRPr lang="en-US" sz="40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US" sz="2000" kern="0">
                          <a:effectLst/>
                        </a:rPr>
                        <a:t>Weight % Error</a:t>
                      </a:r>
                      <a:endParaRPr lang="en-US" sz="40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US" sz="2000" kern="0">
                          <a:effectLst/>
                        </a:rPr>
                        <a:t>Net Counts</a:t>
                      </a:r>
                      <a:endParaRPr lang="en-US" sz="40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46877948"/>
                  </a:ext>
                </a:extLst>
              </a:tr>
              <a:tr h="946365">
                <a:tc>
                  <a:txBody>
                    <a:bodyPr/>
                    <a:lstStyle/>
                    <a:p>
                      <a:pPr marL="63500" marR="63500">
                        <a:lnSpc>
                          <a:spcPct val="115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US" sz="2000" kern="0">
                          <a:effectLst/>
                        </a:rPr>
                        <a:t>N</a:t>
                      </a:r>
                      <a:endParaRPr lang="en-US" sz="40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00" marR="63500">
                        <a:lnSpc>
                          <a:spcPct val="115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US" sz="2000" kern="0">
                          <a:effectLst/>
                        </a:rPr>
                        <a:t>21.5</a:t>
                      </a:r>
                      <a:endParaRPr lang="en-US" sz="40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00" marR="63500">
                        <a:lnSpc>
                          <a:spcPct val="115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US" sz="2000" kern="0">
                          <a:effectLst/>
                        </a:rPr>
                        <a:t>0.9</a:t>
                      </a:r>
                      <a:endParaRPr lang="en-US" sz="40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00" marR="63500">
                        <a:lnSpc>
                          <a:spcPct val="115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US" sz="2000" kern="0">
                          <a:effectLst/>
                        </a:rPr>
                        <a:t>18.9</a:t>
                      </a:r>
                      <a:endParaRPr lang="en-US" sz="40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00" marR="63500">
                        <a:lnSpc>
                          <a:spcPct val="115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US" sz="2000" kern="0">
                          <a:effectLst/>
                        </a:rPr>
                        <a:t>0.8</a:t>
                      </a:r>
                      <a:endParaRPr lang="en-US" sz="40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00" marR="63500">
                        <a:lnSpc>
                          <a:spcPct val="115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US" sz="2000" kern="0">
                          <a:effectLst/>
                        </a:rPr>
                        <a:t>10 117</a:t>
                      </a:r>
                      <a:endParaRPr lang="en-US" sz="40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85102671"/>
                  </a:ext>
                </a:extLst>
              </a:tr>
              <a:tr h="946365">
                <a:tc>
                  <a:txBody>
                    <a:bodyPr/>
                    <a:lstStyle/>
                    <a:p>
                      <a:pPr marL="63500" marR="63500">
                        <a:lnSpc>
                          <a:spcPct val="115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US" sz="2000" kern="0">
                          <a:effectLst/>
                        </a:rPr>
                        <a:t>Pb</a:t>
                      </a:r>
                      <a:endParaRPr lang="en-US" sz="40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00" marR="63500">
                        <a:lnSpc>
                          <a:spcPct val="115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US" sz="2000" kern="0">
                          <a:effectLst/>
                        </a:rPr>
                        <a:t>0.9</a:t>
                      </a:r>
                      <a:endParaRPr lang="en-US" sz="40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00" marR="63500">
                        <a:lnSpc>
                          <a:spcPct val="115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US" sz="2000" kern="0">
                          <a:effectLst/>
                        </a:rPr>
                        <a:t>0.2</a:t>
                      </a:r>
                      <a:endParaRPr lang="en-US" sz="40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00" marR="63500">
                        <a:lnSpc>
                          <a:spcPct val="115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US" sz="2000" kern="0">
                          <a:effectLst/>
                        </a:rPr>
                        <a:t>11.4</a:t>
                      </a:r>
                      <a:endParaRPr lang="en-US" sz="40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00" marR="63500">
                        <a:lnSpc>
                          <a:spcPct val="115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US" sz="2000" kern="0">
                          <a:effectLst/>
                        </a:rPr>
                        <a:t>2.0</a:t>
                      </a:r>
                      <a:endParaRPr lang="en-US" sz="40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00" marR="63500">
                        <a:lnSpc>
                          <a:spcPct val="115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US" sz="2000" kern="0">
                          <a:effectLst/>
                        </a:rPr>
                        <a:t>3 182</a:t>
                      </a:r>
                      <a:endParaRPr lang="en-US" sz="40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98445320"/>
                  </a:ext>
                </a:extLst>
              </a:tr>
              <a:tr h="946365">
                <a:tc>
                  <a:txBody>
                    <a:bodyPr/>
                    <a:lstStyle/>
                    <a:p>
                      <a:pPr marL="63500" marR="63500">
                        <a:lnSpc>
                          <a:spcPct val="115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US" sz="2000" kern="0">
                          <a:effectLst/>
                        </a:rPr>
                        <a:t>C</a:t>
                      </a:r>
                      <a:endParaRPr lang="en-US" sz="40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00" marR="63500">
                        <a:lnSpc>
                          <a:spcPct val="115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US" sz="2000" kern="0">
                          <a:effectLst/>
                        </a:rPr>
                        <a:t>74.9</a:t>
                      </a:r>
                      <a:endParaRPr lang="en-US" sz="40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00" marR="63500">
                        <a:lnSpc>
                          <a:spcPct val="115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US" sz="2000" kern="0">
                          <a:effectLst/>
                        </a:rPr>
                        <a:t>0.4</a:t>
                      </a:r>
                      <a:endParaRPr lang="en-US" sz="40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00" marR="63500">
                        <a:lnSpc>
                          <a:spcPct val="115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US" sz="2000" kern="0">
                          <a:effectLst/>
                        </a:rPr>
                        <a:t>56.2</a:t>
                      </a:r>
                      <a:endParaRPr lang="en-US" sz="40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00" marR="63500">
                        <a:lnSpc>
                          <a:spcPct val="115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US" sz="2000" kern="0">
                          <a:effectLst/>
                        </a:rPr>
                        <a:t>0.3</a:t>
                      </a:r>
                      <a:endParaRPr lang="en-US" sz="40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00" marR="63500">
                        <a:lnSpc>
                          <a:spcPct val="115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US" sz="2000" kern="0">
                          <a:effectLst/>
                        </a:rPr>
                        <a:t>112 502</a:t>
                      </a:r>
                      <a:endParaRPr lang="en-US" sz="40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61879148"/>
                  </a:ext>
                </a:extLst>
              </a:tr>
              <a:tr h="946365">
                <a:tc>
                  <a:txBody>
                    <a:bodyPr/>
                    <a:lstStyle/>
                    <a:p>
                      <a:pPr marL="63500" marR="63500">
                        <a:lnSpc>
                          <a:spcPct val="115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US" sz="2000" kern="0">
                          <a:effectLst/>
                        </a:rPr>
                        <a:t>Br</a:t>
                      </a:r>
                      <a:endParaRPr lang="en-US" sz="40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00" marR="63500">
                        <a:lnSpc>
                          <a:spcPct val="115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US" sz="2000" kern="0">
                          <a:effectLst/>
                        </a:rPr>
                        <a:t>2.7</a:t>
                      </a:r>
                      <a:endParaRPr lang="en-US" sz="40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00" marR="63500">
                        <a:lnSpc>
                          <a:spcPct val="115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US" sz="2000" kern="0">
                          <a:effectLst/>
                        </a:rPr>
                        <a:t>0.3</a:t>
                      </a:r>
                      <a:endParaRPr lang="en-US" sz="40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00" marR="63500">
                        <a:lnSpc>
                          <a:spcPct val="115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US" sz="2000" kern="0" dirty="0">
                          <a:effectLst/>
                        </a:rPr>
                        <a:t>13.6</a:t>
                      </a:r>
                      <a:endParaRPr lang="en-US" sz="4000" kern="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00" marR="63500">
                        <a:lnSpc>
                          <a:spcPct val="115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US" sz="2000" kern="0">
                          <a:effectLst/>
                        </a:rPr>
                        <a:t>1.3</a:t>
                      </a:r>
                      <a:endParaRPr lang="en-US" sz="4000" kern="10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00" marR="63500">
                        <a:lnSpc>
                          <a:spcPct val="115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US" sz="2000" kern="0" dirty="0">
                          <a:effectLst/>
                        </a:rPr>
                        <a:t>4 250</a:t>
                      </a:r>
                      <a:endParaRPr lang="en-US" sz="4000" kern="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706997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B5DB586F-38EA-831C-DEB6-4B9EA88C55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3684" y="7659428"/>
            <a:ext cx="9264041" cy="224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4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irst/Last Title Screen">
  <a:themeElements>
    <a:clrScheme name="South Dakota Mines Color Palette">
      <a:dk1>
        <a:srgbClr val="002554"/>
      </a:dk1>
      <a:lt1>
        <a:sysClr val="window" lastClr="FFFFFF"/>
      </a:lt1>
      <a:dk2>
        <a:srgbClr val="002554"/>
      </a:dk2>
      <a:lt2>
        <a:srgbClr val="FFFFFF"/>
      </a:lt2>
      <a:accent1>
        <a:srgbClr val="002554"/>
      </a:accent1>
      <a:accent2>
        <a:srgbClr val="385E9D"/>
      </a:accent2>
      <a:accent3>
        <a:srgbClr val="B3A369"/>
      </a:accent3>
      <a:accent4>
        <a:srgbClr val="75787B"/>
      </a:accent4>
      <a:accent5>
        <a:srgbClr val="BBBCBC"/>
      </a:accent5>
      <a:accent6>
        <a:srgbClr val="D9D9D9"/>
      </a:accent6>
      <a:hlink>
        <a:srgbClr val="BBBCBC"/>
      </a:hlink>
      <a:folHlink>
        <a:srgbClr val="A7BCDF"/>
      </a:folHlink>
    </a:clrScheme>
    <a:fontScheme name="South Dakota Mines University Fonts">
      <a:majorFont>
        <a:latin typeface="Palatino Linotyp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Template_16x9 - Must Download to Use.potx" id="{B5843EAA-F88B-4398-9955-04A6FD35EED3}" vid="{9BBECE5A-D059-41E2-A672-CAF6BDBEE526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xt Slides - Option 1">
  <a:themeElements>
    <a:clrScheme name="South Dakota Mines Color Palette">
      <a:dk1>
        <a:srgbClr val="002554"/>
      </a:dk1>
      <a:lt1>
        <a:sysClr val="window" lastClr="FFFFFF"/>
      </a:lt1>
      <a:dk2>
        <a:srgbClr val="002554"/>
      </a:dk2>
      <a:lt2>
        <a:srgbClr val="FFFFFF"/>
      </a:lt2>
      <a:accent1>
        <a:srgbClr val="002554"/>
      </a:accent1>
      <a:accent2>
        <a:srgbClr val="385E9D"/>
      </a:accent2>
      <a:accent3>
        <a:srgbClr val="B3A369"/>
      </a:accent3>
      <a:accent4>
        <a:srgbClr val="75787B"/>
      </a:accent4>
      <a:accent5>
        <a:srgbClr val="BBBCBC"/>
      </a:accent5>
      <a:accent6>
        <a:srgbClr val="D9D9D9"/>
      </a:accent6>
      <a:hlink>
        <a:srgbClr val="BBBCBC"/>
      </a:hlink>
      <a:folHlink>
        <a:srgbClr val="A7BCDF"/>
      </a:folHlink>
    </a:clrScheme>
    <a:fontScheme name="South Dakota Mines University Fonts">
      <a:majorFont>
        <a:latin typeface="Palatino Linotyp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Template_16x9 - Must Download to Use.potx" id="{B5843EAA-F88B-4398-9955-04A6FD35EED3}" vid="{FA4475C7-F570-4599-ABF0-C7F59D403E3A}"/>
    </a:ext>
  </a:extLst>
</a:theme>
</file>

<file path=ppt/theme/theme4.xml><?xml version="1.0" encoding="utf-8"?>
<a:theme xmlns:a="http://schemas.openxmlformats.org/drawingml/2006/main" name="Text Slides - Option 2">
  <a:themeElements>
    <a:clrScheme name="South Dakota Mines Color Palette">
      <a:dk1>
        <a:srgbClr val="002554"/>
      </a:dk1>
      <a:lt1>
        <a:sysClr val="window" lastClr="FFFFFF"/>
      </a:lt1>
      <a:dk2>
        <a:srgbClr val="002554"/>
      </a:dk2>
      <a:lt2>
        <a:srgbClr val="FFFFFF"/>
      </a:lt2>
      <a:accent1>
        <a:srgbClr val="002554"/>
      </a:accent1>
      <a:accent2>
        <a:srgbClr val="385E9D"/>
      </a:accent2>
      <a:accent3>
        <a:srgbClr val="B3A369"/>
      </a:accent3>
      <a:accent4>
        <a:srgbClr val="75787B"/>
      </a:accent4>
      <a:accent5>
        <a:srgbClr val="BBBCBC"/>
      </a:accent5>
      <a:accent6>
        <a:srgbClr val="D9D9D9"/>
      </a:accent6>
      <a:hlink>
        <a:srgbClr val="BBBCBC"/>
      </a:hlink>
      <a:folHlink>
        <a:srgbClr val="A7BCDF"/>
      </a:folHlink>
    </a:clrScheme>
    <a:fontScheme name="South Dakota Mines University Fonts">
      <a:majorFont>
        <a:latin typeface="Palatino Linotyp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Template_16x9 - Must Download to Use.potx" id="{B5843EAA-F88B-4398-9955-04A6FD35EED3}" vid="{ACC17614-1EC5-46C7-9D33-C7D5D9617F75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a5ed7db-2b48-4257-88cc-6c3dfcfa1506">
      <Terms xmlns="http://schemas.microsoft.com/office/infopath/2007/PartnerControls"/>
    </lcf76f155ced4ddcb4097134ff3c332f>
    <TaxCatchAll xmlns="cdd923d0-02ef-4021-b895-9d7bbcfe4dd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8D38D83908C74ABC0FE6C27F65AF28" ma:contentTypeVersion="18" ma:contentTypeDescription="Create a new document." ma:contentTypeScope="" ma:versionID="91e5ec693d6417f957135c257731b6dd">
  <xsd:schema xmlns:xsd="http://www.w3.org/2001/XMLSchema" xmlns:xs="http://www.w3.org/2001/XMLSchema" xmlns:p="http://schemas.microsoft.com/office/2006/metadata/properties" xmlns:ns2="fa5ed7db-2b48-4257-88cc-6c3dfcfa1506" xmlns:ns3="cdd923d0-02ef-4021-b895-9d7bbcfe4dd4" targetNamespace="http://schemas.microsoft.com/office/2006/metadata/properties" ma:root="true" ma:fieldsID="4a0b4e44affb475ded8c15a263ba0d08" ns2:_="" ns3:_="">
    <xsd:import namespace="fa5ed7db-2b48-4257-88cc-6c3dfcfa1506"/>
    <xsd:import namespace="cdd923d0-02ef-4021-b895-9d7bbcfe4d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5ed7db-2b48-4257-88cc-6c3dfcfa15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e341fed-cdcc-4a61-a1a7-3c1126b6d3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d923d0-02ef-4021-b895-9d7bbcfe4dd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af0c466-eb64-4442-b42e-9a155345cef7}" ma:internalName="TaxCatchAll" ma:showField="CatchAllData" ma:web="cdd923d0-02ef-4021-b895-9d7bbcfe4d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1ED0EE-90AC-4FE6-8729-B4984B6100B0}">
  <ds:schemaRefs>
    <ds:schemaRef ds:uri="cdd923d0-02ef-4021-b895-9d7bbcfe4dd4"/>
    <ds:schemaRef ds:uri="fa5ed7db-2b48-4257-88cc-6c3dfcfa150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92577BA-9051-47F3-B1D7-B5A56077A36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99AF6A-3D5C-48E6-8ACB-07848E86036E}">
  <ds:schemaRefs>
    <ds:schemaRef ds:uri="cdd923d0-02ef-4021-b895-9d7bbcfe4dd4"/>
    <ds:schemaRef ds:uri="fa5ed7db-2b48-4257-88cc-6c3dfcfa150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PowerPointTemplate_16x9 - Must Download to Use</Template>
  <TotalTime>9535</TotalTime>
  <Words>964</Words>
  <Application>Microsoft Office PowerPoint</Application>
  <PresentationFormat>Custom</PresentationFormat>
  <Paragraphs>182</Paragraphs>
  <Slides>26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Aptos</vt:lpstr>
      <vt:lpstr>Arial</vt:lpstr>
      <vt:lpstr>Calibri</vt:lpstr>
      <vt:lpstr>Calibri Light</vt:lpstr>
      <vt:lpstr>Cambria Math</vt:lpstr>
      <vt:lpstr>Open Sans</vt:lpstr>
      <vt:lpstr>Palatino Linotype</vt:lpstr>
      <vt:lpstr>Times New Roman</vt:lpstr>
      <vt:lpstr>Wingdings</vt:lpstr>
      <vt:lpstr>First/Last Title Screen</vt:lpstr>
      <vt:lpstr>Custom Design</vt:lpstr>
      <vt:lpstr>Text Slides - Option 1</vt:lpstr>
      <vt:lpstr>Text Slides - Option 2</vt:lpstr>
      <vt:lpstr>Exploring second-order Nonlinear optics in mono- and few-layer 2D perovskites</vt:lpstr>
      <vt:lpstr>Research overview</vt:lpstr>
      <vt:lpstr>Background</vt:lpstr>
      <vt:lpstr>Why 2D Perovskites?</vt:lpstr>
      <vt:lpstr>Types of 2D Perovskites</vt:lpstr>
      <vt:lpstr>Basics of Second-Order Nonlinear Optics</vt:lpstr>
      <vt:lpstr>Step by Step of a Mechanical Exfoliation Process</vt:lpstr>
      <vt:lpstr>Optical Microscope Images of Exfoliated 2D (Benzylammonium)_2 PbBr_4 flake on Glass Substrate</vt:lpstr>
      <vt:lpstr>EDS/SEM Elemental Analysis of 2D (Benzylammonium)_2 PbBr_4</vt:lpstr>
      <vt:lpstr>XRD Pattern of 2D (Benzylammonium)_2 PbBr_4</vt:lpstr>
      <vt:lpstr>Band Plot of 2D (Benzylammonium)_2 PbBr_4</vt:lpstr>
      <vt:lpstr>DOS plot of 2D (Benzylammonium)_2 PbBr_4</vt:lpstr>
      <vt:lpstr>Crystal structure and band plot of monolayer 2D (Benzylammonium)_2 PbBr_4</vt:lpstr>
      <vt:lpstr>Crystal structure showing atom displacement and dos plot of C-atom of monolayer 2D (Benzylammonium)_2 PbBr_4</vt:lpstr>
      <vt:lpstr>Crystal structure of bilayer 2D (Benzylammonium)_2 PbBr_4</vt:lpstr>
      <vt:lpstr>Band and atom-resolved dos plot of bilayer 2D (Benzylammonium)_2 PbBr_4</vt:lpstr>
      <vt:lpstr>Band and atom-resolved dos plot (dipole correction) of bilayer 2D (Benzylammonium)_2 PbBr_4</vt:lpstr>
      <vt:lpstr>Comparison of Potential Profile of 2D (Benzylammonium)_2 PbBr_4 Perovskite</vt:lpstr>
      <vt:lpstr>Future Prospects</vt:lpstr>
      <vt:lpstr>AI in 2D Perovskite-Based Nonlinear Optics</vt:lpstr>
      <vt:lpstr>Summary</vt:lpstr>
      <vt:lpstr>Acknowledgments</vt:lpstr>
      <vt:lpstr>PowerPoint Presentation</vt:lpstr>
      <vt:lpstr>PowerPoint Presentation</vt:lpstr>
      <vt:lpstr>XRF</vt:lpstr>
      <vt:lpstr>Dos plot of C-atom of monolayer 2D (Benzylammonium)_2 PbBr_4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Easton, Julia F.</dc:creator>
  <cp:lastModifiedBy>Oli, Himal - SDSMT Student</cp:lastModifiedBy>
  <cp:revision>3</cp:revision>
  <dcterms:created xsi:type="dcterms:W3CDTF">2021-07-16T17:55:08Z</dcterms:created>
  <dcterms:modified xsi:type="dcterms:W3CDTF">2025-06-24T12:52:47Z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2020-06-17T00:00:00Z</vt:filetime>
  </property>
  <property fmtid="{D5CDD505-2E9C-101B-9397-08002B2CF9AE}" pid="3" name="Creator">
    <vt:lpwstr>Adobe Illustrator 24.2 (Windows)</vt:lpwstr>
  </property>
  <property fmtid="{D5CDD505-2E9C-101B-9397-08002B2CF9AE}" pid="4" name="LastSaved">
    <vt:filetime>2020-06-17T00:00:00Z</vt:filetime>
  </property>
  <property fmtid="{D5CDD505-2E9C-101B-9397-08002B2CF9AE}" pid="5" name="ContentTypeId">
    <vt:lpwstr>0x010100E78D38D83908C74ABC0FE6C27F65AF28</vt:lpwstr>
  </property>
  <property fmtid="{D5CDD505-2E9C-101B-9397-08002B2CF9AE}" pid="6" name="MediaServiceImageTags">
    <vt:lpwstr/>
  </property>
</Properties>
</file>